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73" r:id="rId5"/>
    <p:sldId id="302" r:id="rId6"/>
    <p:sldId id="289" r:id="rId7"/>
    <p:sldId id="288" r:id="rId8"/>
    <p:sldId id="290" r:id="rId9"/>
    <p:sldId id="291" r:id="rId10"/>
    <p:sldId id="300" r:id="rId11"/>
    <p:sldId id="301" r:id="rId12"/>
    <p:sldId id="294" r:id="rId13"/>
    <p:sldId id="293" r:id="rId14"/>
    <p:sldId id="292" r:id="rId15"/>
    <p:sldId id="295" r:id="rId16"/>
    <p:sldId id="296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9" autoAdjust="0"/>
    <p:restoredTop sz="94619" autoAdjust="0"/>
  </p:normalViewPr>
  <p:slideViewPr>
    <p:cSldViewPr snapToGrid="0">
      <p:cViewPr varScale="1">
        <p:scale>
          <a:sx n="51" d="100"/>
          <a:sy n="51" d="100"/>
        </p:scale>
        <p:origin x="84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ou\Downloads\DS_10283_2085\Results\SRT_Detail_retired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ou\Downloads\DS_10283_2085\Results\SRT_Detail_retired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Patient SRT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SRT_Detail_retired!$B$1877:$B$1926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SRT_Detail_retired!$C$1877:$C$1926</c:f>
              <c:numCache>
                <c:formatCode>General</c:formatCode>
                <c:ptCount val="50"/>
                <c:pt idx="0">
                  <c:v>420</c:v>
                </c:pt>
                <c:pt idx="1">
                  <c:v>644</c:v>
                </c:pt>
                <c:pt idx="2">
                  <c:v>474</c:v>
                </c:pt>
                <c:pt idx="3">
                  <c:v>580</c:v>
                </c:pt>
                <c:pt idx="4">
                  <c:v>327</c:v>
                </c:pt>
                <c:pt idx="5">
                  <c:v>281</c:v>
                </c:pt>
                <c:pt idx="6">
                  <c:v>384</c:v>
                </c:pt>
                <c:pt idx="7">
                  <c:v>294</c:v>
                </c:pt>
                <c:pt idx="8">
                  <c:v>398</c:v>
                </c:pt>
                <c:pt idx="9">
                  <c:v>369</c:v>
                </c:pt>
                <c:pt idx="10">
                  <c:v>294</c:v>
                </c:pt>
                <c:pt idx="11">
                  <c:v>357</c:v>
                </c:pt>
                <c:pt idx="12">
                  <c:v>294</c:v>
                </c:pt>
                <c:pt idx="13">
                  <c:v>353</c:v>
                </c:pt>
                <c:pt idx="14">
                  <c:v>293</c:v>
                </c:pt>
                <c:pt idx="15">
                  <c:v>430</c:v>
                </c:pt>
                <c:pt idx="16">
                  <c:v>456</c:v>
                </c:pt>
                <c:pt idx="17">
                  <c:v>264</c:v>
                </c:pt>
                <c:pt idx="18">
                  <c:v>316</c:v>
                </c:pt>
                <c:pt idx="19">
                  <c:v>373</c:v>
                </c:pt>
                <c:pt idx="20">
                  <c:v>290</c:v>
                </c:pt>
                <c:pt idx="21">
                  <c:v>274</c:v>
                </c:pt>
                <c:pt idx="22">
                  <c:v>361</c:v>
                </c:pt>
                <c:pt idx="23">
                  <c:v>383</c:v>
                </c:pt>
                <c:pt idx="24">
                  <c:v>410</c:v>
                </c:pt>
                <c:pt idx="25">
                  <c:v>332</c:v>
                </c:pt>
                <c:pt idx="26">
                  <c:v>433</c:v>
                </c:pt>
                <c:pt idx="27">
                  <c:v>301</c:v>
                </c:pt>
                <c:pt idx="28">
                  <c:v>270</c:v>
                </c:pt>
                <c:pt idx="29">
                  <c:v>333</c:v>
                </c:pt>
                <c:pt idx="30">
                  <c:v>293</c:v>
                </c:pt>
                <c:pt idx="31">
                  <c:v>240</c:v>
                </c:pt>
                <c:pt idx="32">
                  <c:v>334</c:v>
                </c:pt>
                <c:pt idx="33">
                  <c:v>239</c:v>
                </c:pt>
                <c:pt idx="34">
                  <c:v>341</c:v>
                </c:pt>
                <c:pt idx="35">
                  <c:v>342</c:v>
                </c:pt>
                <c:pt idx="36">
                  <c:v>340</c:v>
                </c:pt>
                <c:pt idx="37">
                  <c:v>266</c:v>
                </c:pt>
                <c:pt idx="38">
                  <c:v>262</c:v>
                </c:pt>
                <c:pt idx="39">
                  <c:v>300</c:v>
                </c:pt>
                <c:pt idx="40">
                  <c:v>320</c:v>
                </c:pt>
                <c:pt idx="41">
                  <c:v>272</c:v>
                </c:pt>
                <c:pt idx="42">
                  <c:v>365</c:v>
                </c:pt>
                <c:pt idx="43">
                  <c:v>592</c:v>
                </c:pt>
                <c:pt idx="44">
                  <c:v>306</c:v>
                </c:pt>
                <c:pt idx="45">
                  <c:v>262</c:v>
                </c:pt>
                <c:pt idx="46">
                  <c:v>320</c:v>
                </c:pt>
                <c:pt idx="47">
                  <c:v>236</c:v>
                </c:pt>
                <c:pt idx="48">
                  <c:v>291</c:v>
                </c:pt>
                <c:pt idx="49">
                  <c:v>280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0A-4D26-B2A7-39877E15C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9187680"/>
        <c:axId val="1829188096"/>
      </c:scatterChart>
      <c:valAx>
        <c:axId val="182918768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188096"/>
        <c:crosses val="autoZero"/>
        <c:crossBetween val="midCat"/>
      </c:valAx>
      <c:valAx>
        <c:axId val="182918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18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Normal SRT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SRT_Detail_retired!$B$67:$B$96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SRT_Detail_retired!$C$67:$C$96</c:f>
              <c:numCache>
                <c:formatCode>General</c:formatCode>
                <c:ptCount val="30"/>
                <c:pt idx="0">
                  <c:v>254</c:v>
                </c:pt>
                <c:pt idx="1">
                  <c:v>237</c:v>
                </c:pt>
                <c:pt idx="2">
                  <c:v>213</c:v>
                </c:pt>
                <c:pt idx="3">
                  <c:v>229</c:v>
                </c:pt>
                <c:pt idx="4">
                  <c:v>266</c:v>
                </c:pt>
                <c:pt idx="5">
                  <c:v>198</c:v>
                </c:pt>
                <c:pt idx="6">
                  <c:v>264</c:v>
                </c:pt>
                <c:pt idx="7">
                  <c:v>235</c:v>
                </c:pt>
                <c:pt idx="8">
                  <c:v>233</c:v>
                </c:pt>
                <c:pt idx="9">
                  <c:v>231</c:v>
                </c:pt>
                <c:pt idx="10">
                  <c:v>257</c:v>
                </c:pt>
                <c:pt idx="11">
                  <c:v>228</c:v>
                </c:pt>
                <c:pt idx="12">
                  <c:v>288</c:v>
                </c:pt>
                <c:pt idx="13">
                  <c:v>213</c:v>
                </c:pt>
                <c:pt idx="14">
                  <c:v>224</c:v>
                </c:pt>
                <c:pt idx="15">
                  <c:v>242</c:v>
                </c:pt>
                <c:pt idx="16">
                  <c:v>287</c:v>
                </c:pt>
                <c:pt idx="17">
                  <c:v>248</c:v>
                </c:pt>
                <c:pt idx="18">
                  <c:v>237</c:v>
                </c:pt>
                <c:pt idx="19">
                  <c:v>237</c:v>
                </c:pt>
                <c:pt idx="20">
                  <c:v>300</c:v>
                </c:pt>
                <c:pt idx="21">
                  <c:v>243</c:v>
                </c:pt>
                <c:pt idx="22">
                  <c:v>231</c:v>
                </c:pt>
                <c:pt idx="23">
                  <c:v>229</c:v>
                </c:pt>
                <c:pt idx="24">
                  <c:v>239</c:v>
                </c:pt>
                <c:pt idx="25">
                  <c:v>243</c:v>
                </c:pt>
                <c:pt idx="26">
                  <c:v>282</c:v>
                </c:pt>
                <c:pt idx="27">
                  <c:v>213</c:v>
                </c:pt>
                <c:pt idx="28">
                  <c:v>229</c:v>
                </c:pt>
                <c:pt idx="29">
                  <c:v>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89-4302-BB1A-E0A14B7C9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4649712"/>
        <c:axId val="2004647216"/>
      </c:scatterChart>
      <c:valAx>
        <c:axId val="200464971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647216"/>
        <c:crosses val="autoZero"/>
        <c:crossBetween val="midCat"/>
      </c:valAx>
      <c:valAx>
        <c:axId val="2004647216"/>
        <c:scaling>
          <c:orientation val="minMax"/>
          <c:max val="5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649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Psychomotor</a:t>
            </a:r>
            <a:r>
              <a:rPr lang="en-US" baseline="0"/>
              <a:t> Vigilance Test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Sheet1!$A$1:$A$80</c:f>
              <c:numCache>
                <c:formatCode>General</c:formatCode>
                <c:ptCount val="8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</c:numCache>
            </c:numRef>
          </c:xVal>
          <c:yVal>
            <c:numRef>
              <c:f>Sheet1!$B$1:$B$80</c:f>
              <c:numCache>
                <c:formatCode>General</c:formatCode>
                <c:ptCount val="80"/>
                <c:pt idx="0">
                  <c:v>477</c:v>
                </c:pt>
                <c:pt idx="1">
                  <c:v>350</c:v>
                </c:pt>
                <c:pt idx="2">
                  <c:v>389</c:v>
                </c:pt>
                <c:pt idx="3">
                  <c:v>418</c:v>
                </c:pt>
                <c:pt idx="4">
                  <c:v>456</c:v>
                </c:pt>
                <c:pt idx="5">
                  <c:v>480</c:v>
                </c:pt>
                <c:pt idx="6">
                  <c:v>363</c:v>
                </c:pt>
                <c:pt idx="7">
                  <c:v>233</c:v>
                </c:pt>
                <c:pt idx="8">
                  <c:v>386</c:v>
                </c:pt>
                <c:pt idx="9">
                  <c:v>304</c:v>
                </c:pt>
                <c:pt idx="10">
                  <c:v>378</c:v>
                </c:pt>
                <c:pt idx="11">
                  <c:v>241</c:v>
                </c:pt>
                <c:pt idx="12">
                  <c:v>262</c:v>
                </c:pt>
                <c:pt idx="13">
                  <c:v>361</c:v>
                </c:pt>
                <c:pt idx="14">
                  <c:v>354</c:v>
                </c:pt>
                <c:pt idx="15">
                  <c:v>319</c:v>
                </c:pt>
                <c:pt idx="16">
                  <c:v>305</c:v>
                </c:pt>
                <c:pt idx="17">
                  <c:v>328</c:v>
                </c:pt>
                <c:pt idx="18">
                  <c:v>423</c:v>
                </c:pt>
                <c:pt idx="19">
                  <c:v>279</c:v>
                </c:pt>
                <c:pt idx="20">
                  <c:v>278</c:v>
                </c:pt>
                <c:pt idx="21">
                  <c:v>415</c:v>
                </c:pt>
                <c:pt idx="22">
                  <c:v>304</c:v>
                </c:pt>
                <c:pt idx="23">
                  <c:v>614</c:v>
                </c:pt>
                <c:pt idx="24">
                  <c:v>264</c:v>
                </c:pt>
                <c:pt idx="25">
                  <c:v>315</c:v>
                </c:pt>
                <c:pt idx="26">
                  <c:v>292</c:v>
                </c:pt>
                <c:pt idx="27">
                  <c:v>248</c:v>
                </c:pt>
                <c:pt idx="28">
                  <c:v>368</c:v>
                </c:pt>
                <c:pt idx="29">
                  <c:v>363</c:v>
                </c:pt>
                <c:pt idx="30">
                  <c:v>362</c:v>
                </c:pt>
                <c:pt idx="31">
                  <c:v>401</c:v>
                </c:pt>
                <c:pt idx="32">
                  <c:v>355</c:v>
                </c:pt>
                <c:pt idx="33">
                  <c:v>253</c:v>
                </c:pt>
                <c:pt idx="34">
                  <c:v>303</c:v>
                </c:pt>
                <c:pt idx="35">
                  <c:v>265</c:v>
                </c:pt>
                <c:pt idx="36">
                  <c:v>307</c:v>
                </c:pt>
                <c:pt idx="37">
                  <c:v>516</c:v>
                </c:pt>
                <c:pt idx="38">
                  <c:v>383</c:v>
                </c:pt>
                <c:pt idx="39">
                  <c:v>232</c:v>
                </c:pt>
                <c:pt idx="40">
                  <c:v>51</c:v>
                </c:pt>
                <c:pt idx="41">
                  <c:v>338</c:v>
                </c:pt>
                <c:pt idx="42">
                  <c:v>241</c:v>
                </c:pt>
                <c:pt idx="43">
                  <c:v>346</c:v>
                </c:pt>
                <c:pt idx="44">
                  <c:v>236</c:v>
                </c:pt>
                <c:pt idx="45">
                  <c:v>334</c:v>
                </c:pt>
                <c:pt idx="46">
                  <c:v>384</c:v>
                </c:pt>
                <c:pt idx="47">
                  <c:v>235</c:v>
                </c:pt>
                <c:pt idx="48">
                  <c:v>278</c:v>
                </c:pt>
                <c:pt idx="49">
                  <c:v>286</c:v>
                </c:pt>
                <c:pt idx="50">
                  <c:v>379</c:v>
                </c:pt>
                <c:pt idx="51">
                  <c:v>597</c:v>
                </c:pt>
                <c:pt idx="52">
                  <c:v>574</c:v>
                </c:pt>
                <c:pt idx="53">
                  <c:v>291</c:v>
                </c:pt>
                <c:pt idx="54">
                  <c:v>382</c:v>
                </c:pt>
                <c:pt idx="55">
                  <c:v>302</c:v>
                </c:pt>
                <c:pt idx="56">
                  <c:v>257</c:v>
                </c:pt>
                <c:pt idx="57">
                  <c:v>274</c:v>
                </c:pt>
                <c:pt idx="58">
                  <c:v>298</c:v>
                </c:pt>
                <c:pt idx="59">
                  <c:v>353</c:v>
                </c:pt>
                <c:pt idx="60">
                  <c:v>508</c:v>
                </c:pt>
                <c:pt idx="61">
                  <c:v>485</c:v>
                </c:pt>
                <c:pt idx="62">
                  <c:v>341</c:v>
                </c:pt>
                <c:pt idx="63">
                  <c:v>695</c:v>
                </c:pt>
                <c:pt idx="64">
                  <c:v>262</c:v>
                </c:pt>
                <c:pt idx="65">
                  <c:v>597</c:v>
                </c:pt>
                <c:pt idx="66">
                  <c:v>290</c:v>
                </c:pt>
                <c:pt idx="67">
                  <c:v>291</c:v>
                </c:pt>
                <c:pt idx="68">
                  <c:v>289</c:v>
                </c:pt>
                <c:pt idx="69">
                  <c:v>251</c:v>
                </c:pt>
                <c:pt idx="70">
                  <c:v>297</c:v>
                </c:pt>
                <c:pt idx="71">
                  <c:v>306</c:v>
                </c:pt>
                <c:pt idx="72">
                  <c:v>267</c:v>
                </c:pt>
                <c:pt idx="73">
                  <c:v>306</c:v>
                </c:pt>
                <c:pt idx="74">
                  <c:v>309</c:v>
                </c:pt>
                <c:pt idx="75">
                  <c:v>336</c:v>
                </c:pt>
                <c:pt idx="76">
                  <c:v>262</c:v>
                </c:pt>
                <c:pt idx="77">
                  <c:v>267</c:v>
                </c:pt>
                <c:pt idx="78">
                  <c:v>303</c:v>
                </c:pt>
                <c:pt idx="79">
                  <c:v>262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88-46E7-8BF9-1651ABA8F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239768"/>
        <c:axId val="624144112"/>
      </c:scatterChart>
      <c:valAx>
        <c:axId val="63523976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144112"/>
        <c:crosses val="autoZero"/>
        <c:crossBetween val="midCat"/>
      </c:valAx>
      <c:valAx>
        <c:axId val="62414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239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A0B26A-2973-451B-9ADA-6468D9C1A82E}">
      <dgm:prSet/>
      <dgm:spPr/>
      <dgm:t>
        <a:bodyPr/>
        <a:lstStyle/>
        <a:p>
          <a:r>
            <a:rPr lang="en-US" dirty="0"/>
            <a:t>Psychiatry/Psychology</a:t>
          </a:r>
        </a:p>
      </dgm:t>
    </dgm:pt>
    <dgm:pt modelId="{485F4D2F-583A-4E49-8439-7E9505C9635E}" type="parTrans" cxnId="{3B32756D-B3E5-411D-8FF5-9443D03E0512}">
      <dgm:prSet/>
      <dgm:spPr/>
      <dgm:t>
        <a:bodyPr/>
        <a:lstStyle/>
        <a:p>
          <a:endParaRPr lang="en-US"/>
        </a:p>
      </dgm:t>
    </dgm:pt>
    <dgm:pt modelId="{82DF06A8-49E6-4C50-8190-748A5D28FD6E}" type="sibTrans" cxnId="{3B32756D-B3E5-411D-8FF5-9443D03E0512}">
      <dgm:prSet/>
      <dgm:spPr/>
      <dgm:t>
        <a:bodyPr/>
        <a:lstStyle/>
        <a:p>
          <a:endParaRPr lang="en-US"/>
        </a:p>
      </dgm:t>
    </dgm:pt>
    <dgm:pt modelId="{EFA50C6C-022A-4BE7-B363-CC5944231205}">
      <dgm:prSet/>
      <dgm:spPr/>
      <dgm:t>
        <a:bodyPr/>
        <a:lstStyle/>
        <a:p>
          <a:r>
            <a:rPr lang="en-US" dirty="0"/>
            <a:t>Diagnostic &amp; Treatment of Mental Disorders</a:t>
          </a:r>
        </a:p>
      </dgm:t>
    </dgm:pt>
    <dgm:pt modelId="{2DCDB026-5A6D-4F6F-854C-5F88D23D2A99}" type="parTrans" cxnId="{F7E24D59-9532-4E70-A381-FD77E8E3792F}">
      <dgm:prSet/>
      <dgm:spPr/>
      <dgm:t>
        <a:bodyPr/>
        <a:lstStyle/>
        <a:p>
          <a:endParaRPr lang="en-US"/>
        </a:p>
      </dgm:t>
    </dgm:pt>
    <dgm:pt modelId="{1640FBF7-6D83-46D6-9A14-66833FCD0185}" type="sibTrans" cxnId="{F7E24D59-9532-4E70-A381-FD77E8E3792F}">
      <dgm:prSet/>
      <dgm:spPr/>
      <dgm:t>
        <a:bodyPr/>
        <a:lstStyle/>
        <a:p>
          <a:endParaRPr lang="en-US"/>
        </a:p>
      </dgm:t>
    </dgm:pt>
    <dgm:pt modelId="{8159643A-818D-4545-AFE5-29FC064B1AAA}">
      <dgm:prSet/>
      <dgm:spPr/>
      <dgm:t>
        <a:bodyPr/>
        <a:lstStyle/>
        <a:p>
          <a:r>
            <a:rPr lang="en-US" dirty="0"/>
            <a:t>Neurology</a:t>
          </a:r>
        </a:p>
      </dgm:t>
    </dgm:pt>
    <dgm:pt modelId="{2AC99ED1-74BC-44F4-AB57-AD4179C7D85F}" type="parTrans" cxnId="{D9DD0A07-3DE1-4FDB-9228-533E0FAB48D9}">
      <dgm:prSet/>
      <dgm:spPr/>
      <dgm:t>
        <a:bodyPr/>
        <a:lstStyle/>
        <a:p>
          <a:endParaRPr lang="en-US"/>
        </a:p>
      </dgm:t>
    </dgm:pt>
    <dgm:pt modelId="{384C38D0-1DF9-4571-8437-3CD10BEF2AAE}" type="sibTrans" cxnId="{D9DD0A07-3DE1-4FDB-9228-533E0FAB48D9}">
      <dgm:prSet/>
      <dgm:spPr/>
      <dgm:t>
        <a:bodyPr/>
        <a:lstStyle/>
        <a:p>
          <a:endParaRPr lang="en-US"/>
        </a:p>
      </dgm:t>
    </dgm:pt>
    <dgm:pt modelId="{A5F3A565-F1A9-4263-BA1F-374C68AB041C}">
      <dgm:prSet/>
      <dgm:spPr/>
      <dgm:t>
        <a:bodyPr/>
        <a:lstStyle/>
        <a:p>
          <a:r>
            <a:rPr lang="en-US" dirty="0"/>
            <a:t>Diagnosis and Treatment of disease of the CNS/PNS</a:t>
          </a:r>
        </a:p>
      </dgm:t>
    </dgm:pt>
    <dgm:pt modelId="{BC9CEAF5-0740-4D16-9B53-CFBE32998C15}" type="parTrans" cxnId="{5674DB32-52A8-4AD6-91A2-851D4F5D774E}">
      <dgm:prSet/>
      <dgm:spPr/>
      <dgm:t>
        <a:bodyPr/>
        <a:lstStyle/>
        <a:p>
          <a:endParaRPr lang="en-US"/>
        </a:p>
      </dgm:t>
    </dgm:pt>
    <dgm:pt modelId="{E138BD27-CD5F-4B72-9EE7-AFCFDA324151}" type="sibTrans" cxnId="{5674DB32-52A8-4AD6-91A2-851D4F5D774E}">
      <dgm:prSet/>
      <dgm:spPr/>
      <dgm:t>
        <a:bodyPr/>
        <a:lstStyle/>
        <a:p>
          <a:endParaRPr lang="en-US"/>
        </a:p>
      </dgm:t>
    </dgm:pt>
    <dgm:pt modelId="{11173297-B697-4A11-9EAC-E45317C547A3}">
      <dgm:prSet/>
      <dgm:spPr/>
      <dgm:t>
        <a:bodyPr/>
        <a:lstStyle/>
        <a:p>
          <a:r>
            <a:rPr lang="en-US" dirty="0"/>
            <a:t>Behavioral Neurology</a:t>
          </a:r>
        </a:p>
      </dgm:t>
    </dgm:pt>
    <dgm:pt modelId="{04B33EEE-24D9-46D5-87A7-153B2EA6E29D}" type="parTrans" cxnId="{6C7779F4-FD69-4B67-B910-A8608F5BFD91}">
      <dgm:prSet/>
      <dgm:spPr/>
      <dgm:t>
        <a:bodyPr/>
        <a:lstStyle/>
        <a:p>
          <a:endParaRPr lang="en-US"/>
        </a:p>
      </dgm:t>
    </dgm:pt>
    <dgm:pt modelId="{F44242F6-86F1-4EA1-8BA3-3748696B9D36}" type="sibTrans" cxnId="{6C7779F4-FD69-4B67-B910-A8608F5BFD91}">
      <dgm:prSet/>
      <dgm:spPr/>
      <dgm:t>
        <a:bodyPr/>
        <a:lstStyle/>
        <a:p>
          <a:endParaRPr lang="en-US"/>
        </a:p>
      </dgm:t>
    </dgm:pt>
    <dgm:pt modelId="{388BDCB2-DCDF-44F3-8324-AEB38FDDBDD1}">
      <dgm:prSet/>
      <dgm:spPr/>
      <dgm:t>
        <a:bodyPr/>
        <a:lstStyle/>
        <a:p>
          <a:r>
            <a:rPr lang="en-US" dirty="0"/>
            <a:t>Experimental/Research Based</a:t>
          </a:r>
        </a:p>
      </dgm:t>
    </dgm:pt>
    <dgm:pt modelId="{37941136-BD0B-4BA2-AB30-C59B281AC064}" type="parTrans" cxnId="{F7EA216A-8EED-4AEA-8470-B1B8F045C9C9}">
      <dgm:prSet/>
      <dgm:spPr/>
      <dgm:t>
        <a:bodyPr/>
        <a:lstStyle/>
        <a:p>
          <a:endParaRPr lang="en-US"/>
        </a:p>
      </dgm:t>
    </dgm:pt>
    <dgm:pt modelId="{3E43BD3A-DE7D-4F87-8DF8-BE45D9E99A98}" type="sibTrans" cxnId="{F7EA216A-8EED-4AEA-8470-B1B8F045C9C9}">
      <dgm:prSet/>
      <dgm:spPr/>
      <dgm:t>
        <a:bodyPr/>
        <a:lstStyle/>
        <a:p>
          <a:endParaRPr lang="en-US"/>
        </a:p>
      </dgm:t>
    </dgm:pt>
    <dgm:pt modelId="{D59A6E49-80F2-47F2-A3F1-A7D3C1042B7A}">
      <dgm:prSet/>
      <dgm:spPr/>
      <dgm:t>
        <a:bodyPr/>
        <a:lstStyle/>
        <a:p>
          <a:r>
            <a:rPr lang="en-US" dirty="0"/>
            <a:t>Neuropsychiatry</a:t>
          </a:r>
        </a:p>
      </dgm:t>
    </dgm:pt>
    <dgm:pt modelId="{0F0347E2-53BF-4AF0-BE04-E562E9D07F8C}" type="parTrans" cxnId="{1DEAA8D5-09D4-43B8-9CE1-38F63628F861}">
      <dgm:prSet/>
      <dgm:spPr/>
      <dgm:t>
        <a:bodyPr/>
        <a:lstStyle/>
        <a:p>
          <a:endParaRPr lang="en-US"/>
        </a:p>
      </dgm:t>
    </dgm:pt>
    <dgm:pt modelId="{7E011706-AE0C-4AA0-B690-E8284D94C1FB}" type="sibTrans" cxnId="{1DEAA8D5-09D4-43B8-9CE1-38F63628F861}">
      <dgm:prSet/>
      <dgm:spPr/>
      <dgm:t>
        <a:bodyPr/>
        <a:lstStyle/>
        <a:p>
          <a:endParaRPr lang="en-US"/>
        </a:p>
      </dgm:t>
    </dgm:pt>
    <dgm:pt modelId="{B37999E7-C394-42CA-9788-025667B2F148}">
      <dgm:prSet/>
      <dgm:spPr/>
      <dgm:t>
        <a:bodyPr/>
        <a:lstStyle/>
        <a:p>
          <a:r>
            <a:rPr lang="en-US" dirty="0"/>
            <a:t>How Disease of the Nervous System Manifest as Mental Disorders</a:t>
          </a:r>
        </a:p>
      </dgm:t>
    </dgm:pt>
    <dgm:pt modelId="{4E4B7B64-9855-4792-8CF8-036E24B99347}" type="parTrans" cxnId="{60F2516C-41F3-4218-A1D1-062B64CCA51C}">
      <dgm:prSet/>
      <dgm:spPr/>
      <dgm:t>
        <a:bodyPr/>
        <a:lstStyle/>
        <a:p>
          <a:endParaRPr lang="en-US"/>
        </a:p>
      </dgm:t>
    </dgm:pt>
    <dgm:pt modelId="{B2DC8013-B540-4718-801F-00BFBC13037A}" type="sibTrans" cxnId="{60F2516C-41F3-4218-A1D1-062B64CCA51C}">
      <dgm:prSet/>
      <dgm:spPr/>
      <dgm:t>
        <a:bodyPr/>
        <a:lstStyle/>
        <a:p>
          <a:endParaRPr lang="en-US"/>
        </a:p>
      </dgm:t>
    </dgm:pt>
    <dgm:pt modelId="{8AE324F7-386D-45A2-868A-242E22B37484}">
      <dgm:prSet/>
      <dgm:spPr/>
      <dgm:t>
        <a:bodyPr/>
        <a:lstStyle/>
        <a:p>
          <a:r>
            <a:rPr lang="en-US" dirty="0"/>
            <a:t>Neuropsychology</a:t>
          </a:r>
        </a:p>
      </dgm:t>
    </dgm:pt>
    <dgm:pt modelId="{234A76A7-017C-468D-B6C6-6AE5595F0A60}" type="parTrans" cxnId="{3558A59D-7369-44E9-904F-FA6F4D04C070}">
      <dgm:prSet/>
      <dgm:spPr/>
      <dgm:t>
        <a:bodyPr/>
        <a:lstStyle/>
        <a:p>
          <a:endParaRPr lang="en-US"/>
        </a:p>
      </dgm:t>
    </dgm:pt>
    <dgm:pt modelId="{EC9BCBCD-EFC8-4290-B863-734E9A2158AC}" type="sibTrans" cxnId="{3558A59D-7369-44E9-904F-FA6F4D04C070}">
      <dgm:prSet/>
      <dgm:spPr/>
      <dgm:t>
        <a:bodyPr/>
        <a:lstStyle/>
        <a:p>
          <a:endParaRPr lang="en-US"/>
        </a:p>
      </dgm:t>
    </dgm:pt>
    <dgm:pt modelId="{F2C5946E-96AC-4D5A-B458-7D2B25514DE6}">
      <dgm:prSet/>
      <dgm:spPr/>
      <dgm:t>
        <a:bodyPr/>
        <a:lstStyle/>
        <a:p>
          <a:r>
            <a:rPr lang="en-US" dirty="0"/>
            <a:t>How the Structure of the Brain/Diseases of the Brain Affect Cognition &amp; Behavior.</a:t>
          </a:r>
        </a:p>
      </dgm:t>
    </dgm:pt>
    <dgm:pt modelId="{00377DCE-90FB-46C7-8AA2-8160B9C8E411}" type="parTrans" cxnId="{1AC5888B-5F0A-4CE7-8F69-58ACC0AA1100}">
      <dgm:prSet/>
      <dgm:spPr/>
      <dgm:t>
        <a:bodyPr/>
        <a:lstStyle/>
        <a:p>
          <a:endParaRPr lang="en-US"/>
        </a:p>
      </dgm:t>
    </dgm:pt>
    <dgm:pt modelId="{A191672C-E826-4D12-AE04-B7C722E1DAD5}" type="sibTrans" cxnId="{1AC5888B-5F0A-4CE7-8F69-58ACC0AA1100}">
      <dgm:prSet/>
      <dgm:spPr/>
      <dgm:t>
        <a:bodyPr/>
        <a:lstStyle/>
        <a:p>
          <a:endParaRPr lang="en-US"/>
        </a:p>
      </dgm:t>
    </dgm:pt>
    <dgm:pt modelId="{783BA2EA-8436-4CCE-A39E-6BCF5238143F}" type="pres">
      <dgm:prSet presAssocID="{AAD4E0A1-2FAA-4C4F-A963-A18676DD2709}" presName="Name0" presStyleCnt="0">
        <dgm:presLayoutVars>
          <dgm:animLvl val="lvl"/>
          <dgm:resizeHandles val="exact"/>
        </dgm:presLayoutVars>
      </dgm:prSet>
      <dgm:spPr/>
    </dgm:pt>
    <dgm:pt modelId="{F0826536-DCAA-4063-BFB9-4645227B9732}" type="pres">
      <dgm:prSet presAssocID="{59A0B26A-2973-451B-9ADA-6468D9C1A82E}" presName="composite" presStyleCnt="0"/>
      <dgm:spPr/>
    </dgm:pt>
    <dgm:pt modelId="{E3149CA8-F730-4485-B25A-C15A62708F74}" type="pres">
      <dgm:prSet presAssocID="{59A0B26A-2973-451B-9ADA-6468D9C1A82E}" presName="L" presStyleLbl="solidFgAcc1" presStyleIdx="0" presStyleCnt="5">
        <dgm:presLayoutVars>
          <dgm:chMax val="0"/>
          <dgm:chPref val="0"/>
        </dgm:presLayoutVars>
      </dgm:prSet>
      <dgm:spPr/>
    </dgm:pt>
    <dgm:pt modelId="{356E000D-F109-45EB-B501-4B78AA5C433C}" type="pres">
      <dgm:prSet presAssocID="{59A0B26A-2973-451B-9ADA-6468D9C1A82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90A1E60-14A3-48E2-969A-2D37B614EB37}" type="pres">
      <dgm:prSet presAssocID="{59A0B26A-2973-451B-9ADA-6468D9C1A82E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92BD85C-2D0D-4BF4-AF83-D8128B6A0BBD}" type="pres">
      <dgm:prSet presAssocID="{59A0B26A-2973-451B-9ADA-6468D9C1A82E}" presName="EmptyPlaceHolder" presStyleCnt="0"/>
      <dgm:spPr/>
    </dgm:pt>
    <dgm:pt modelId="{B1D346D7-C154-4D58-8724-9D8D322272D9}" type="pres">
      <dgm:prSet presAssocID="{82DF06A8-49E6-4C50-8190-748A5D28FD6E}" presName="space" presStyleCnt="0"/>
      <dgm:spPr/>
    </dgm:pt>
    <dgm:pt modelId="{14B6A5EE-E0B3-4A85-B764-A872E77BD918}" type="pres">
      <dgm:prSet presAssocID="{8159643A-818D-4545-AFE5-29FC064B1AAA}" presName="composite" presStyleCnt="0"/>
      <dgm:spPr/>
    </dgm:pt>
    <dgm:pt modelId="{CC632145-1148-4956-9088-B915D0D0FD99}" type="pres">
      <dgm:prSet presAssocID="{8159643A-818D-4545-AFE5-29FC064B1AAA}" presName="L" presStyleLbl="solidFgAcc1" presStyleIdx="1" presStyleCnt="5">
        <dgm:presLayoutVars>
          <dgm:chMax val="0"/>
          <dgm:chPref val="0"/>
        </dgm:presLayoutVars>
      </dgm:prSet>
      <dgm:spPr/>
    </dgm:pt>
    <dgm:pt modelId="{E71F2D5D-B2F9-4DA3-A66A-9C6CCF024E35}" type="pres">
      <dgm:prSet presAssocID="{8159643A-818D-4545-AFE5-29FC064B1AA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6F87B8F-7B70-4B8F-BD86-BC83CD9F0297}" type="pres">
      <dgm:prSet presAssocID="{8159643A-818D-4545-AFE5-29FC064B1AAA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5D16F6A-9EB7-4E55-B58D-6F5902C7CC80}" type="pres">
      <dgm:prSet presAssocID="{8159643A-818D-4545-AFE5-29FC064B1AAA}" presName="EmptyPlaceHolder" presStyleCnt="0"/>
      <dgm:spPr/>
    </dgm:pt>
    <dgm:pt modelId="{6A4F6B20-1C90-450E-965A-C1EB3B417C04}" type="pres">
      <dgm:prSet presAssocID="{384C38D0-1DF9-4571-8437-3CD10BEF2AAE}" presName="space" presStyleCnt="0"/>
      <dgm:spPr/>
    </dgm:pt>
    <dgm:pt modelId="{D85162A9-E7E1-4DA6-A96C-574B4875794C}" type="pres">
      <dgm:prSet presAssocID="{11173297-B697-4A11-9EAC-E45317C547A3}" presName="composite" presStyleCnt="0"/>
      <dgm:spPr/>
    </dgm:pt>
    <dgm:pt modelId="{5C7AB7EB-E74C-4AF9-873D-5493F7962F03}" type="pres">
      <dgm:prSet presAssocID="{11173297-B697-4A11-9EAC-E45317C547A3}" presName="L" presStyleLbl="solidFgAcc1" presStyleIdx="2" presStyleCnt="5">
        <dgm:presLayoutVars>
          <dgm:chMax val="0"/>
          <dgm:chPref val="0"/>
        </dgm:presLayoutVars>
      </dgm:prSet>
      <dgm:spPr/>
    </dgm:pt>
    <dgm:pt modelId="{FCBE03BB-10EF-463F-ADE9-2490921E2F01}" type="pres">
      <dgm:prSet presAssocID="{11173297-B697-4A11-9EAC-E45317C547A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99DECC5-47AF-4CB1-BCD3-F288444FFD05}" type="pres">
      <dgm:prSet presAssocID="{11173297-B697-4A11-9EAC-E45317C547A3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03CC2BE-542F-4C56-82EF-DBD9BE5FA7D0}" type="pres">
      <dgm:prSet presAssocID="{11173297-B697-4A11-9EAC-E45317C547A3}" presName="EmptyPlaceHolder" presStyleCnt="0"/>
      <dgm:spPr/>
    </dgm:pt>
    <dgm:pt modelId="{31E06083-C734-4BB7-B45B-F495DA16657F}" type="pres">
      <dgm:prSet presAssocID="{F44242F6-86F1-4EA1-8BA3-3748696B9D36}" presName="space" presStyleCnt="0"/>
      <dgm:spPr/>
    </dgm:pt>
    <dgm:pt modelId="{33C0640E-1908-43E2-A30D-C597CD2E5C45}" type="pres">
      <dgm:prSet presAssocID="{D59A6E49-80F2-47F2-A3F1-A7D3C1042B7A}" presName="composite" presStyleCnt="0"/>
      <dgm:spPr/>
    </dgm:pt>
    <dgm:pt modelId="{D45698BB-B312-4969-9C62-8B658A7BE04B}" type="pres">
      <dgm:prSet presAssocID="{D59A6E49-80F2-47F2-A3F1-A7D3C1042B7A}" presName="L" presStyleLbl="solidFgAcc1" presStyleIdx="3" presStyleCnt="5">
        <dgm:presLayoutVars>
          <dgm:chMax val="0"/>
          <dgm:chPref val="0"/>
        </dgm:presLayoutVars>
      </dgm:prSet>
      <dgm:spPr/>
    </dgm:pt>
    <dgm:pt modelId="{8CE5514B-799A-4B97-A4CE-949CED117359}" type="pres">
      <dgm:prSet presAssocID="{D59A6E49-80F2-47F2-A3F1-A7D3C1042B7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6E75E88-EED9-45B9-B2E1-7CF90983F84F}" type="pres">
      <dgm:prSet presAssocID="{D59A6E49-80F2-47F2-A3F1-A7D3C1042B7A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E310878-290E-4CDF-A224-A01279FC1395}" type="pres">
      <dgm:prSet presAssocID="{D59A6E49-80F2-47F2-A3F1-A7D3C1042B7A}" presName="EmptyPlaceHolder" presStyleCnt="0"/>
      <dgm:spPr/>
    </dgm:pt>
    <dgm:pt modelId="{55F036F5-304F-4940-A050-48A87A0DF8E4}" type="pres">
      <dgm:prSet presAssocID="{7E011706-AE0C-4AA0-B690-E8284D94C1FB}" presName="space" presStyleCnt="0"/>
      <dgm:spPr/>
    </dgm:pt>
    <dgm:pt modelId="{1B1FFA15-18C7-4FA1-8E23-8A3F31C302EB}" type="pres">
      <dgm:prSet presAssocID="{8AE324F7-386D-45A2-868A-242E22B37484}" presName="composite" presStyleCnt="0"/>
      <dgm:spPr/>
    </dgm:pt>
    <dgm:pt modelId="{736EA73E-CF05-45B4-A946-DC09155D617E}" type="pres">
      <dgm:prSet presAssocID="{8AE324F7-386D-45A2-868A-242E22B37484}" presName="L" presStyleLbl="solidFgAcc1" presStyleIdx="4" presStyleCnt="5">
        <dgm:presLayoutVars>
          <dgm:chMax val="0"/>
          <dgm:chPref val="0"/>
        </dgm:presLayoutVars>
      </dgm:prSet>
      <dgm:spPr/>
    </dgm:pt>
    <dgm:pt modelId="{507DCF5B-980F-4E37-B5EB-2E84D9C6B52F}" type="pres">
      <dgm:prSet presAssocID="{8AE324F7-386D-45A2-868A-242E22B3748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EA84B30-BE1D-4937-8B3F-F60859618187}" type="pres">
      <dgm:prSet presAssocID="{8AE324F7-386D-45A2-868A-242E22B37484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4B8F068-5875-4CEC-BBA5-2D4AFCF2A5DE}" type="pres">
      <dgm:prSet presAssocID="{8AE324F7-386D-45A2-868A-242E22B37484}" presName="EmptyPlaceHolder" presStyleCnt="0"/>
      <dgm:spPr/>
    </dgm:pt>
  </dgm:ptLst>
  <dgm:cxnLst>
    <dgm:cxn modelId="{D9DD0A07-3DE1-4FDB-9228-533E0FAB48D9}" srcId="{AAD4E0A1-2FAA-4C4F-A963-A18676DD2709}" destId="{8159643A-818D-4545-AFE5-29FC064B1AAA}" srcOrd="1" destOrd="0" parTransId="{2AC99ED1-74BC-44F4-AB57-AD4179C7D85F}" sibTransId="{384C38D0-1DF9-4571-8437-3CD10BEF2AAE}"/>
    <dgm:cxn modelId="{9534A01A-7215-484A-B231-394DE85E33EE}" type="presOf" srcId="{8AE324F7-386D-45A2-868A-242E22B37484}" destId="{507DCF5B-980F-4E37-B5EB-2E84D9C6B52F}" srcOrd="0" destOrd="0" presId="urn:microsoft.com/office/officeart/2016/7/layout/AccentHomeChevronProcess"/>
    <dgm:cxn modelId="{C7E7C71A-8D4E-49A3-870A-EF1B52EA7E44}" type="presOf" srcId="{388BDCB2-DCDF-44F3-8324-AEB38FDDBDD1}" destId="{499DECC5-47AF-4CB1-BCD3-F288444FFD05}" srcOrd="0" destOrd="0" presId="urn:microsoft.com/office/officeart/2016/7/layout/AccentHomeChevronProcess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3B4F2C34-A5FB-4876-BE0B-B329E5E0B605}" type="presOf" srcId="{F2C5946E-96AC-4D5A-B458-7D2B25514DE6}" destId="{EEA84B30-BE1D-4937-8B3F-F60859618187}" srcOrd="0" destOrd="0" presId="urn:microsoft.com/office/officeart/2016/7/layout/AccentHomeChevronProcess"/>
    <dgm:cxn modelId="{EBCA9966-8EF2-49F3-972B-7D6EDBB39C81}" type="presOf" srcId="{11173297-B697-4A11-9EAC-E45317C547A3}" destId="{FCBE03BB-10EF-463F-ADE9-2490921E2F01}" srcOrd="0" destOrd="0" presId="urn:microsoft.com/office/officeart/2016/7/layout/AccentHomeChevronProcess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3B32756D-B3E5-411D-8FF5-9443D03E0512}" srcId="{AAD4E0A1-2FAA-4C4F-A963-A18676DD2709}" destId="{59A0B26A-2973-451B-9ADA-6468D9C1A82E}" srcOrd="0" destOrd="0" parTransId="{485F4D2F-583A-4E49-8439-7E9505C9635E}" sibTransId="{82DF06A8-49E6-4C50-8190-748A5D28FD6E}"/>
    <dgm:cxn modelId="{F30B326E-5A4C-40C9-B022-26DA52A304C3}" type="presOf" srcId="{59A0B26A-2973-451B-9ADA-6468D9C1A82E}" destId="{356E000D-F109-45EB-B501-4B78AA5C433C}" srcOrd="0" destOrd="0" presId="urn:microsoft.com/office/officeart/2016/7/layout/AccentHomeChevronProcess"/>
    <dgm:cxn modelId="{050C9254-2664-45D0-A7C0-16D1E600B953}" type="presOf" srcId="{D59A6E49-80F2-47F2-A3F1-A7D3C1042B7A}" destId="{8CE5514B-799A-4B97-A4CE-949CED117359}" srcOrd="0" destOrd="0" presId="urn:microsoft.com/office/officeart/2016/7/layout/AccentHomeChevronProcess"/>
    <dgm:cxn modelId="{F7E24D59-9532-4E70-A381-FD77E8E3792F}" srcId="{59A0B26A-2973-451B-9ADA-6468D9C1A82E}" destId="{EFA50C6C-022A-4BE7-B363-CC5944231205}" srcOrd="0" destOrd="0" parTransId="{2DCDB026-5A6D-4F6F-854C-5F88D23D2A99}" sibTransId="{1640FBF7-6D83-46D6-9A14-66833FCD0185}"/>
    <dgm:cxn modelId="{BB331587-E8E0-4EB4-A73E-6C4FBC78406B}" type="presOf" srcId="{A5F3A565-F1A9-4263-BA1F-374C68AB041C}" destId="{76F87B8F-7B70-4B8F-BD86-BC83CD9F0297}" srcOrd="0" destOrd="0" presId="urn:microsoft.com/office/officeart/2016/7/layout/AccentHomeChevronProcess"/>
    <dgm:cxn modelId="{4A7EFD87-320F-45A4-8133-759E7A6020E6}" type="presOf" srcId="{B37999E7-C394-42CA-9788-025667B2F148}" destId="{26E75E88-EED9-45B9-B2E1-7CF90983F84F}" srcOrd="0" destOrd="0" presId="urn:microsoft.com/office/officeart/2016/7/layout/AccentHomeChevronProcess"/>
    <dgm:cxn modelId="{1AC5888B-5F0A-4CE7-8F69-58ACC0AA1100}" srcId="{8AE324F7-386D-45A2-868A-242E22B37484}" destId="{F2C5946E-96AC-4D5A-B458-7D2B25514DE6}" srcOrd="0" destOrd="0" parTransId="{00377DCE-90FB-46C7-8AA2-8160B9C8E411}" sibTransId="{A191672C-E826-4D12-AE04-B7C722E1DAD5}"/>
    <dgm:cxn modelId="{3558A59D-7369-44E9-904F-FA6F4D04C070}" srcId="{AAD4E0A1-2FAA-4C4F-A963-A18676DD2709}" destId="{8AE324F7-386D-45A2-868A-242E22B37484}" srcOrd="4" destOrd="0" parTransId="{234A76A7-017C-468D-B6C6-6AE5595F0A60}" sibTransId="{EC9BCBCD-EFC8-4290-B863-734E9A2158AC}"/>
    <dgm:cxn modelId="{0DCDD2B0-40B4-4FE3-97A4-E8F517D667FA}" type="presOf" srcId="{EFA50C6C-022A-4BE7-B363-CC5944231205}" destId="{690A1E60-14A3-48E2-969A-2D37B614EB37}" srcOrd="0" destOrd="0" presId="urn:microsoft.com/office/officeart/2016/7/layout/AccentHomeChevronProcess"/>
    <dgm:cxn modelId="{AEC3EBD0-1922-4FDA-8C9E-4E7A1D61E53D}" type="presOf" srcId="{AAD4E0A1-2FAA-4C4F-A963-A18676DD2709}" destId="{783BA2EA-8436-4CCE-A39E-6BCF5238143F}" srcOrd="0" destOrd="0" presId="urn:microsoft.com/office/officeart/2016/7/layout/AccentHomeChevronProcess"/>
    <dgm:cxn modelId="{1DEAA8D5-09D4-43B8-9CE1-38F63628F861}" srcId="{AAD4E0A1-2FAA-4C4F-A963-A18676DD2709}" destId="{D59A6E49-80F2-47F2-A3F1-A7D3C1042B7A}" srcOrd="3" destOrd="0" parTransId="{0F0347E2-53BF-4AF0-BE04-E562E9D07F8C}" sibTransId="{7E011706-AE0C-4AA0-B690-E8284D94C1FB}"/>
    <dgm:cxn modelId="{5ADCAFE7-EEA6-4BFA-9A5B-7E47089881FE}" type="presOf" srcId="{8159643A-818D-4545-AFE5-29FC064B1AAA}" destId="{E71F2D5D-B2F9-4DA3-A66A-9C6CCF024E35}" srcOrd="0" destOrd="0" presId="urn:microsoft.com/office/officeart/2016/7/layout/AccentHomeChevronProcess"/>
    <dgm:cxn modelId="{6C7779F4-FD69-4B67-B910-A8608F5BFD91}" srcId="{AAD4E0A1-2FAA-4C4F-A963-A18676DD2709}" destId="{11173297-B697-4A11-9EAC-E45317C547A3}" srcOrd="2" destOrd="0" parTransId="{04B33EEE-24D9-46D5-87A7-153B2EA6E29D}" sibTransId="{F44242F6-86F1-4EA1-8BA3-3748696B9D36}"/>
    <dgm:cxn modelId="{6611D126-9F3D-4D3A-AAF3-BB5655B14647}" type="presParOf" srcId="{783BA2EA-8436-4CCE-A39E-6BCF5238143F}" destId="{F0826536-DCAA-4063-BFB9-4645227B9732}" srcOrd="0" destOrd="0" presId="urn:microsoft.com/office/officeart/2016/7/layout/AccentHomeChevronProcess"/>
    <dgm:cxn modelId="{85796E44-494A-4150-B35F-33B1B9A5FF16}" type="presParOf" srcId="{F0826536-DCAA-4063-BFB9-4645227B9732}" destId="{E3149CA8-F730-4485-B25A-C15A62708F74}" srcOrd="0" destOrd="0" presId="urn:microsoft.com/office/officeart/2016/7/layout/AccentHomeChevronProcess"/>
    <dgm:cxn modelId="{A166AD79-2619-4D52-A3B3-6215B3AA43D1}" type="presParOf" srcId="{F0826536-DCAA-4063-BFB9-4645227B9732}" destId="{356E000D-F109-45EB-B501-4B78AA5C433C}" srcOrd="1" destOrd="0" presId="urn:microsoft.com/office/officeart/2016/7/layout/AccentHomeChevronProcess"/>
    <dgm:cxn modelId="{F077F179-9385-4782-9283-8B16C1C2BA34}" type="presParOf" srcId="{F0826536-DCAA-4063-BFB9-4645227B9732}" destId="{690A1E60-14A3-48E2-969A-2D37B614EB37}" srcOrd="2" destOrd="0" presId="urn:microsoft.com/office/officeart/2016/7/layout/AccentHomeChevronProcess"/>
    <dgm:cxn modelId="{FA9EB690-4AD1-4C19-B9A1-53E66DA560CD}" type="presParOf" srcId="{F0826536-DCAA-4063-BFB9-4645227B9732}" destId="{792BD85C-2D0D-4BF4-AF83-D8128B6A0BBD}" srcOrd="3" destOrd="0" presId="urn:microsoft.com/office/officeart/2016/7/layout/AccentHomeChevronProcess"/>
    <dgm:cxn modelId="{3742C70D-B7C4-4347-ADE9-AE1A90E7AA08}" type="presParOf" srcId="{783BA2EA-8436-4CCE-A39E-6BCF5238143F}" destId="{B1D346D7-C154-4D58-8724-9D8D322272D9}" srcOrd="1" destOrd="0" presId="urn:microsoft.com/office/officeart/2016/7/layout/AccentHomeChevronProcess"/>
    <dgm:cxn modelId="{7F2E54B8-A4E8-4F58-B05C-AC407951920B}" type="presParOf" srcId="{783BA2EA-8436-4CCE-A39E-6BCF5238143F}" destId="{14B6A5EE-E0B3-4A85-B764-A872E77BD918}" srcOrd="2" destOrd="0" presId="urn:microsoft.com/office/officeart/2016/7/layout/AccentHomeChevronProcess"/>
    <dgm:cxn modelId="{B7C14F8B-CC24-4358-ACAC-06BBD57C9232}" type="presParOf" srcId="{14B6A5EE-E0B3-4A85-B764-A872E77BD918}" destId="{CC632145-1148-4956-9088-B915D0D0FD99}" srcOrd="0" destOrd="0" presId="urn:microsoft.com/office/officeart/2016/7/layout/AccentHomeChevronProcess"/>
    <dgm:cxn modelId="{EB2BC1A5-5145-4896-855A-0AFEACE82BCF}" type="presParOf" srcId="{14B6A5EE-E0B3-4A85-B764-A872E77BD918}" destId="{E71F2D5D-B2F9-4DA3-A66A-9C6CCF024E35}" srcOrd="1" destOrd="0" presId="urn:microsoft.com/office/officeart/2016/7/layout/AccentHomeChevronProcess"/>
    <dgm:cxn modelId="{BFE19651-BA6F-4861-AC66-33F319D53F7D}" type="presParOf" srcId="{14B6A5EE-E0B3-4A85-B764-A872E77BD918}" destId="{76F87B8F-7B70-4B8F-BD86-BC83CD9F0297}" srcOrd="2" destOrd="0" presId="urn:microsoft.com/office/officeart/2016/7/layout/AccentHomeChevronProcess"/>
    <dgm:cxn modelId="{98F69F0E-9C66-428E-8A69-C89EADF74318}" type="presParOf" srcId="{14B6A5EE-E0B3-4A85-B764-A872E77BD918}" destId="{05D16F6A-9EB7-4E55-B58D-6F5902C7CC80}" srcOrd="3" destOrd="0" presId="urn:microsoft.com/office/officeart/2016/7/layout/AccentHomeChevronProcess"/>
    <dgm:cxn modelId="{DA6016D0-FF08-42BE-9BDC-FF482682D30D}" type="presParOf" srcId="{783BA2EA-8436-4CCE-A39E-6BCF5238143F}" destId="{6A4F6B20-1C90-450E-965A-C1EB3B417C04}" srcOrd="3" destOrd="0" presId="urn:microsoft.com/office/officeart/2016/7/layout/AccentHomeChevronProcess"/>
    <dgm:cxn modelId="{6EF0D53E-C29F-4657-A617-6C3C35BB9FAE}" type="presParOf" srcId="{783BA2EA-8436-4CCE-A39E-6BCF5238143F}" destId="{D85162A9-E7E1-4DA6-A96C-574B4875794C}" srcOrd="4" destOrd="0" presId="urn:microsoft.com/office/officeart/2016/7/layout/AccentHomeChevronProcess"/>
    <dgm:cxn modelId="{C3DCC376-D230-47A5-B0AF-7BF05A5F988F}" type="presParOf" srcId="{D85162A9-E7E1-4DA6-A96C-574B4875794C}" destId="{5C7AB7EB-E74C-4AF9-873D-5493F7962F03}" srcOrd="0" destOrd="0" presId="urn:microsoft.com/office/officeart/2016/7/layout/AccentHomeChevronProcess"/>
    <dgm:cxn modelId="{3B951B36-7350-4EA2-B9D5-5614563BACC1}" type="presParOf" srcId="{D85162A9-E7E1-4DA6-A96C-574B4875794C}" destId="{FCBE03BB-10EF-463F-ADE9-2490921E2F01}" srcOrd="1" destOrd="0" presId="urn:microsoft.com/office/officeart/2016/7/layout/AccentHomeChevronProcess"/>
    <dgm:cxn modelId="{0DF3A932-41AE-4A1B-B940-4F00F9CF7627}" type="presParOf" srcId="{D85162A9-E7E1-4DA6-A96C-574B4875794C}" destId="{499DECC5-47AF-4CB1-BCD3-F288444FFD05}" srcOrd="2" destOrd="0" presId="urn:microsoft.com/office/officeart/2016/7/layout/AccentHomeChevronProcess"/>
    <dgm:cxn modelId="{959D2AAF-704B-4D08-8294-3790BF74564E}" type="presParOf" srcId="{D85162A9-E7E1-4DA6-A96C-574B4875794C}" destId="{303CC2BE-542F-4C56-82EF-DBD9BE5FA7D0}" srcOrd="3" destOrd="0" presId="urn:microsoft.com/office/officeart/2016/7/layout/AccentHomeChevronProcess"/>
    <dgm:cxn modelId="{E44537FE-1975-4124-BCD2-862CC511C87F}" type="presParOf" srcId="{783BA2EA-8436-4CCE-A39E-6BCF5238143F}" destId="{31E06083-C734-4BB7-B45B-F495DA16657F}" srcOrd="5" destOrd="0" presId="urn:microsoft.com/office/officeart/2016/7/layout/AccentHomeChevronProcess"/>
    <dgm:cxn modelId="{D08F1D36-1DBD-4A90-B35A-11CB6AB70837}" type="presParOf" srcId="{783BA2EA-8436-4CCE-A39E-6BCF5238143F}" destId="{33C0640E-1908-43E2-A30D-C597CD2E5C45}" srcOrd="6" destOrd="0" presId="urn:microsoft.com/office/officeart/2016/7/layout/AccentHomeChevronProcess"/>
    <dgm:cxn modelId="{77398350-C6EC-4106-8EBF-0C0C73F7D8E2}" type="presParOf" srcId="{33C0640E-1908-43E2-A30D-C597CD2E5C45}" destId="{D45698BB-B312-4969-9C62-8B658A7BE04B}" srcOrd="0" destOrd="0" presId="urn:microsoft.com/office/officeart/2016/7/layout/AccentHomeChevronProcess"/>
    <dgm:cxn modelId="{BB0C5B20-87A6-498F-A1F7-C45BD18A0349}" type="presParOf" srcId="{33C0640E-1908-43E2-A30D-C597CD2E5C45}" destId="{8CE5514B-799A-4B97-A4CE-949CED117359}" srcOrd="1" destOrd="0" presId="urn:microsoft.com/office/officeart/2016/7/layout/AccentHomeChevronProcess"/>
    <dgm:cxn modelId="{7900CD8C-9318-4089-992F-92843765BB6E}" type="presParOf" srcId="{33C0640E-1908-43E2-A30D-C597CD2E5C45}" destId="{26E75E88-EED9-45B9-B2E1-7CF90983F84F}" srcOrd="2" destOrd="0" presId="urn:microsoft.com/office/officeart/2016/7/layout/AccentHomeChevronProcess"/>
    <dgm:cxn modelId="{51FB55C6-15A1-4FDA-9B20-03379835FB58}" type="presParOf" srcId="{33C0640E-1908-43E2-A30D-C597CD2E5C45}" destId="{0E310878-290E-4CDF-A224-A01279FC1395}" srcOrd="3" destOrd="0" presId="urn:microsoft.com/office/officeart/2016/7/layout/AccentHomeChevronProcess"/>
    <dgm:cxn modelId="{846F24E1-EA22-4D81-ACCB-5088E0274B96}" type="presParOf" srcId="{783BA2EA-8436-4CCE-A39E-6BCF5238143F}" destId="{55F036F5-304F-4940-A050-48A87A0DF8E4}" srcOrd="7" destOrd="0" presId="urn:microsoft.com/office/officeart/2016/7/layout/AccentHomeChevronProcess"/>
    <dgm:cxn modelId="{9CDD98A5-3C45-403C-8FFA-C5E45A5D72EC}" type="presParOf" srcId="{783BA2EA-8436-4CCE-A39E-6BCF5238143F}" destId="{1B1FFA15-18C7-4FA1-8E23-8A3F31C302EB}" srcOrd="8" destOrd="0" presId="urn:microsoft.com/office/officeart/2016/7/layout/AccentHomeChevronProcess"/>
    <dgm:cxn modelId="{7E6ED34B-B1F0-4FB3-850D-E94B6E9E17D3}" type="presParOf" srcId="{1B1FFA15-18C7-4FA1-8E23-8A3F31C302EB}" destId="{736EA73E-CF05-45B4-A946-DC09155D617E}" srcOrd="0" destOrd="0" presId="urn:microsoft.com/office/officeart/2016/7/layout/AccentHomeChevronProcess"/>
    <dgm:cxn modelId="{62E0986F-AF8A-4BB9-9929-81DF0F4BFDCA}" type="presParOf" srcId="{1B1FFA15-18C7-4FA1-8E23-8A3F31C302EB}" destId="{507DCF5B-980F-4E37-B5EB-2E84D9C6B52F}" srcOrd="1" destOrd="0" presId="urn:microsoft.com/office/officeart/2016/7/layout/AccentHomeChevronProcess"/>
    <dgm:cxn modelId="{93041484-7DAD-4FD9-B487-F83C4013B175}" type="presParOf" srcId="{1B1FFA15-18C7-4FA1-8E23-8A3F31C302EB}" destId="{EEA84B30-BE1D-4937-8B3F-F60859618187}" srcOrd="2" destOrd="0" presId="urn:microsoft.com/office/officeart/2016/7/layout/AccentHomeChevronProcess"/>
    <dgm:cxn modelId="{7003133C-AC1E-431B-BAC1-22BEE521CC89}" type="presParOf" srcId="{1B1FFA15-18C7-4FA1-8E23-8A3F31C302EB}" destId="{74B8F068-5875-4CEC-BBA5-2D4AFCF2A5D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D40CC-CC35-4B23-A130-360E9C3C9E2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ADB2A6-2497-4F32-8076-DC0C91ECD0E1}">
      <dgm:prSet/>
      <dgm:spPr/>
      <dgm:t>
        <a:bodyPr/>
        <a:lstStyle/>
        <a:p>
          <a:r>
            <a:rPr lang="en-US"/>
            <a:t>Patient is a 57-year-old male with 12 years of formal education. He was referred for an evaluation for concerns associated with a possible concussion sustained on mid-2019 secondary to an MVA. At time of presentation, he was 3-months post-accident.</a:t>
          </a:r>
        </a:p>
      </dgm:t>
    </dgm:pt>
    <dgm:pt modelId="{F1285B4C-3747-4395-AFC5-0844EE553CF5}" type="parTrans" cxnId="{A8011ED4-9056-4570-A5BC-424883A0E178}">
      <dgm:prSet/>
      <dgm:spPr/>
      <dgm:t>
        <a:bodyPr/>
        <a:lstStyle/>
        <a:p>
          <a:endParaRPr lang="en-US"/>
        </a:p>
      </dgm:t>
    </dgm:pt>
    <dgm:pt modelId="{2FCD52AF-15BF-49F8-AF29-E7605CA781EF}" type="sibTrans" cxnId="{A8011ED4-9056-4570-A5BC-424883A0E178}">
      <dgm:prSet/>
      <dgm:spPr/>
      <dgm:t>
        <a:bodyPr/>
        <a:lstStyle/>
        <a:p>
          <a:endParaRPr lang="en-US"/>
        </a:p>
      </dgm:t>
    </dgm:pt>
    <dgm:pt modelId="{3E319A13-35AA-43D1-AF9C-2ACACFA82089}">
      <dgm:prSet/>
      <dgm:spPr/>
      <dgm:t>
        <a:bodyPr/>
        <a:lstStyle/>
        <a:p>
          <a:r>
            <a:rPr lang="en-US"/>
            <a:t>Prior concussion in 2018.</a:t>
          </a:r>
        </a:p>
      </dgm:t>
    </dgm:pt>
    <dgm:pt modelId="{C2B9E62A-36C2-4AE4-B48C-58CA2BFABC9B}" type="parTrans" cxnId="{4A36B045-0BE4-4A75-8EB5-2A0A5EC65CC5}">
      <dgm:prSet/>
      <dgm:spPr/>
      <dgm:t>
        <a:bodyPr/>
        <a:lstStyle/>
        <a:p>
          <a:endParaRPr lang="en-US"/>
        </a:p>
      </dgm:t>
    </dgm:pt>
    <dgm:pt modelId="{DF0F59E2-3D26-44C4-953B-BFA496981ED4}" type="sibTrans" cxnId="{4A36B045-0BE4-4A75-8EB5-2A0A5EC65CC5}">
      <dgm:prSet/>
      <dgm:spPr/>
      <dgm:t>
        <a:bodyPr/>
        <a:lstStyle/>
        <a:p>
          <a:endParaRPr lang="en-US"/>
        </a:p>
      </dgm:t>
    </dgm:pt>
    <dgm:pt modelId="{EC9C8DD1-390F-4845-819A-AA8776D98D63}">
      <dgm:prSet/>
      <dgm:spPr/>
      <dgm:t>
        <a:bodyPr/>
        <a:lstStyle/>
        <a:p>
          <a:r>
            <a:rPr lang="en-US"/>
            <a:t>He was exhibiting symptoms that he did not exhibit after his prior 2018 concussion. Specifically, he was exhibit short-term carryover impairment (frequently asking the same question). </a:t>
          </a:r>
        </a:p>
      </dgm:t>
    </dgm:pt>
    <dgm:pt modelId="{AB9442B9-BE3E-4AB3-8FC0-DD089A2EECD8}" type="parTrans" cxnId="{98DDE86E-1368-446D-BBC6-763EDC41D71E}">
      <dgm:prSet/>
      <dgm:spPr/>
      <dgm:t>
        <a:bodyPr/>
        <a:lstStyle/>
        <a:p>
          <a:endParaRPr lang="en-US"/>
        </a:p>
      </dgm:t>
    </dgm:pt>
    <dgm:pt modelId="{F547358C-1C5F-4DDC-9680-0D28DFCE012F}" type="sibTrans" cxnId="{98DDE86E-1368-446D-BBC6-763EDC41D71E}">
      <dgm:prSet/>
      <dgm:spPr/>
      <dgm:t>
        <a:bodyPr/>
        <a:lstStyle/>
        <a:p>
          <a:endParaRPr lang="en-US"/>
        </a:p>
      </dgm:t>
    </dgm:pt>
    <dgm:pt modelId="{225C5AC1-F210-449E-9E67-40E41E3F584B}">
      <dgm:prSet/>
      <dgm:spPr/>
      <dgm:t>
        <a:bodyPr/>
        <a:lstStyle/>
        <a:p>
          <a:r>
            <a:rPr lang="en-US"/>
            <a:t>This STM carryover impairment was observed during the initial appointment, which is not typically present to the degree exhibited 3-months post concussion. The origin of this issue warranted clarification so that appropriate treatment recommendations may be made. </a:t>
          </a:r>
        </a:p>
      </dgm:t>
    </dgm:pt>
    <dgm:pt modelId="{DF4B6CD2-F164-40B7-BE05-9DF8494696F5}" type="parTrans" cxnId="{73D36ADE-DDBD-430F-BDB1-695DA140978D}">
      <dgm:prSet/>
      <dgm:spPr/>
      <dgm:t>
        <a:bodyPr/>
        <a:lstStyle/>
        <a:p>
          <a:endParaRPr lang="en-US"/>
        </a:p>
      </dgm:t>
    </dgm:pt>
    <dgm:pt modelId="{EA782B0D-8679-4E56-97D3-5991D8734A7F}" type="sibTrans" cxnId="{73D36ADE-DDBD-430F-BDB1-695DA140978D}">
      <dgm:prSet/>
      <dgm:spPr/>
      <dgm:t>
        <a:bodyPr/>
        <a:lstStyle/>
        <a:p>
          <a:endParaRPr lang="en-US"/>
        </a:p>
      </dgm:t>
    </dgm:pt>
    <dgm:pt modelId="{8B83D32A-31DC-4588-AD27-3010058331C0}">
      <dgm:prSet/>
      <dgm:spPr/>
      <dgm:t>
        <a:bodyPr/>
        <a:lstStyle/>
        <a:p>
          <a:r>
            <a:rPr lang="en-US"/>
            <a:t>Further examination revealed difficulties with attention and memory. that is not typically consistent with a concussion (or multiple concussions).</a:t>
          </a:r>
        </a:p>
      </dgm:t>
    </dgm:pt>
    <dgm:pt modelId="{C1E87144-C95F-4B02-952D-2713F69643B7}" type="parTrans" cxnId="{FC5AEF10-EAEF-4AE2-9BC3-C1211B88C96A}">
      <dgm:prSet/>
      <dgm:spPr/>
      <dgm:t>
        <a:bodyPr/>
        <a:lstStyle/>
        <a:p>
          <a:endParaRPr lang="en-US"/>
        </a:p>
      </dgm:t>
    </dgm:pt>
    <dgm:pt modelId="{AA8B37EC-64A1-44AA-9BAC-1D5FB50C5281}" type="sibTrans" cxnId="{FC5AEF10-EAEF-4AE2-9BC3-C1211B88C96A}">
      <dgm:prSet/>
      <dgm:spPr/>
      <dgm:t>
        <a:bodyPr/>
        <a:lstStyle/>
        <a:p>
          <a:endParaRPr lang="en-US"/>
        </a:p>
      </dgm:t>
    </dgm:pt>
    <dgm:pt modelId="{F21F4C2B-A1D2-4E51-9DA5-3F8B4D857E39}">
      <dgm:prSet/>
      <dgm:spPr/>
      <dgm:t>
        <a:bodyPr/>
        <a:lstStyle/>
        <a:p>
          <a:r>
            <a:rPr lang="en-US"/>
            <a:t>Requested a brain MRI. Radiology report stated, “Mild atrophy and mild microvascular white matter changes of aging, otherwise negative MRI of the brain.”</a:t>
          </a:r>
        </a:p>
      </dgm:t>
    </dgm:pt>
    <dgm:pt modelId="{72D15B59-9A72-4769-8E5D-CF1A06B5F870}" type="parTrans" cxnId="{FFFBD956-7EED-4CE8-A5A3-C0889A9BA2CD}">
      <dgm:prSet/>
      <dgm:spPr/>
      <dgm:t>
        <a:bodyPr/>
        <a:lstStyle/>
        <a:p>
          <a:endParaRPr lang="en-US"/>
        </a:p>
      </dgm:t>
    </dgm:pt>
    <dgm:pt modelId="{AAB23421-43A6-458D-8C2A-189D935433F3}" type="sibTrans" cxnId="{FFFBD956-7EED-4CE8-A5A3-C0889A9BA2CD}">
      <dgm:prSet/>
      <dgm:spPr/>
      <dgm:t>
        <a:bodyPr/>
        <a:lstStyle/>
        <a:p>
          <a:endParaRPr lang="en-US"/>
        </a:p>
      </dgm:t>
    </dgm:pt>
    <dgm:pt modelId="{DD62EDD1-6DFD-4E00-B8A3-7F86F3573B70}" type="pres">
      <dgm:prSet presAssocID="{348D40CC-CC35-4B23-A130-360E9C3C9E26}" presName="vert0" presStyleCnt="0">
        <dgm:presLayoutVars>
          <dgm:dir/>
          <dgm:animOne val="branch"/>
          <dgm:animLvl val="lvl"/>
        </dgm:presLayoutVars>
      </dgm:prSet>
      <dgm:spPr/>
    </dgm:pt>
    <dgm:pt modelId="{CE7DBE68-716E-4F9E-ADC5-EF11D3C263D3}" type="pres">
      <dgm:prSet presAssocID="{BBADB2A6-2497-4F32-8076-DC0C91ECD0E1}" presName="thickLine" presStyleLbl="alignNode1" presStyleIdx="0" presStyleCnt="6"/>
      <dgm:spPr/>
    </dgm:pt>
    <dgm:pt modelId="{7C5D3025-DBE6-458D-9575-55669808BA42}" type="pres">
      <dgm:prSet presAssocID="{BBADB2A6-2497-4F32-8076-DC0C91ECD0E1}" presName="horz1" presStyleCnt="0"/>
      <dgm:spPr/>
    </dgm:pt>
    <dgm:pt modelId="{2EFA6F88-6F8E-4B5A-834E-4F49AD8C2DA8}" type="pres">
      <dgm:prSet presAssocID="{BBADB2A6-2497-4F32-8076-DC0C91ECD0E1}" presName="tx1" presStyleLbl="revTx" presStyleIdx="0" presStyleCnt="6"/>
      <dgm:spPr/>
    </dgm:pt>
    <dgm:pt modelId="{DA3FC1FF-4A77-4654-B147-4BF041FC7D0F}" type="pres">
      <dgm:prSet presAssocID="{BBADB2A6-2497-4F32-8076-DC0C91ECD0E1}" presName="vert1" presStyleCnt="0"/>
      <dgm:spPr/>
    </dgm:pt>
    <dgm:pt modelId="{E418F6DE-972D-42AE-94A5-888838086D49}" type="pres">
      <dgm:prSet presAssocID="{3E319A13-35AA-43D1-AF9C-2ACACFA82089}" presName="thickLine" presStyleLbl="alignNode1" presStyleIdx="1" presStyleCnt="6"/>
      <dgm:spPr/>
    </dgm:pt>
    <dgm:pt modelId="{9A35B5A4-2732-40D7-9BE0-052169CD9E3A}" type="pres">
      <dgm:prSet presAssocID="{3E319A13-35AA-43D1-AF9C-2ACACFA82089}" presName="horz1" presStyleCnt="0"/>
      <dgm:spPr/>
    </dgm:pt>
    <dgm:pt modelId="{F21FBA61-28A9-4277-9605-1F49B7A833DA}" type="pres">
      <dgm:prSet presAssocID="{3E319A13-35AA-43D1-AF9C-2ACACFA82089}" presName="tx1" presStyleLbl="revTx" presStyleIdx="1" presStyleCnt="6"/>
      <dgm:spPr/>
    </dgm:pt>
    <dgm:pt modelId="{ACF92F9E-1735-4E34-B1A8-B9E4BE14D5EC}" type="pres">
      <dgm:prSet presAssocID="{3E319A13-35AA-43D1-AF9C-2ACACFA82089}" presName="vert1" presStyleCnt="0"/>
      <dgm:spPr/>
    </dgm:pt>
    <dgm:pt modelId="{DE89128F-1707-427E-89EF-3751808CFED7}" type="pres">
      <dgm:prSet presAssocID="{EC9C8DD1-390F-4845-819A-AA8776D98D63}" presName="thickLine" presStyleLbl="alignNode1" presStyleIdx="2" presStyleCnt="6"/>
      <dgm:spPr/>
    </dgm:pt>
    <dgm:pt modelId="{4A323A93-7AE2-4B3A-98B0-0B2AF4D4D032}" type="pres">
      <dgm:prSet presAssocID="{EC9C8DD1-390F-4845-819A-AA8776D98D63}" presName="horz1" presStyleCnt="0"/>
      <dgm:spPr/>
    </dgm:pt>
    <dgm:pt modelId="{2B1DF34B-FC0E-486F-B2B6-22B6B7DF72DE}" type="pres">
      <dgm:prSet presAssocID="{EC9C8DD1-390F-4845-819A-AA8776D98D63}" presName="tx1" presStyleLbl="revTx" presStyleIdx="2" presStyleCnt="6"/>
      <dgm:spPr/>
    </dgm:pt>
    <dgm:pt modelId="{1DA563B2-D40D-426D-8CB1-0A232723177B}" type="pres">
      <dgm:prSet presAssocID="{EC9C8DD1-390F-4845-819A-AA8776D98D63}" presName="vert1" presStyleCnt="0"/>
      <dgm:spPr/>
    </dgm:pt>
    <dgm:pt modelId="{77ADF549-3F70-4E0F-9335-16428AADF2E0}" type="pres">
      <dgm:prSet presAssocID="{225C5AC1-F210-449E-9E67-40E41E3F584B}" presName="thickLine" presStyleLbl="alignNode1" presStyleIdx="3" presStyleCnt="6"/>
      <dgm:spPr/>
    </dgm:pt>
    <dgm:pt modelId="{3D24DE9C-E4D8-473F-B795-81086C965BAD}" type="pres">
      <dgm:prSet presAssocID="{225C5AC1-F210-449E-9E67-40E41E3F584B}" presName="horz1" presStyleCnt="0"/>
      <dgm:spPr/>
    </dgm:pt>
    <dgm:pt modelId="{C9344184-DE46-4CC9-AC26-33351337F7E4}" type="pres">
      <dgm:prSet presAssocID="{225C5AC1-F210-449E-9E67-40E41E3F584B}" presName="tx1" presStyleLbl="revTx" presStyleIdx="3" presStyleCnt="6"/>
      <dgm:spPr/>
    </dgm:pt>
    <dgm:pt modelId="{3C1DD251-327F-427A-864C-AC33D45B759D}" type="pres">
      <dgm:prSet presAssocID="{225C5AC1-F210-449E-9E67-40E41E3F584B}" presName="vert1" presStyleCnt="0"/>
      <dgm:spPr/>
    </dgm:pt>
    <dgm:pt modelId="{BEB06402-0F05-420F-8E94-273E5113B1C8}" type="pres">
      <dgm:prSet presAssocID="{8B83D32A-31DC-4588-AD27-3010058331C0}" presName="thickLine" presStyleLbl="alignNode1" presStyleIdx="4" presStyleCnt="6"/>
      <dgm:spPr/>
    </dgm:pt>
    <dgm:pt modelId="{43AD6588-C393-40AF-80E7-7E79E1198C13}" type="pres">
      <dgm:prSet presAssocID="{8B83D32A-31DC-4588-AD27-3010058331C0}" presName="horz1" presStyleCnt="0"/>
      <dgm:spPr/>
    </dgm:pt>
    <dgm:pt modelId="{03315A5E-22F3-4E4E-9A3F-F40F0E588F32}" type="pres">
      <dgm:prSet presAssocID="{8B83D32A-31DC-4588-AD27-3010058331C0}" presName="tx1" presStyleLbl="revTx" presStyleIdx="4" presStyleCnt="6"/>
      <dgm:spPr/>
    </dgm:pt>
    <dgm:pt modelId="{73646F03-C755-4D41-AEF8-CFCEA418F75D}" type="pres">
      <dgm:prSet presAssocID="{8B83D32A-31DC-4588-AD27-3010058331C0}" presName="vert1" presStyleCnt="0"/>
      <dgm:spPr/>
    </dgm:pt>
    <dgm:pt modelId="{8846106E-D560-4777-985F-69DB073E742B}" type="pres">
      <dgm:prSet presAssocID="{F21F4C2B-A1D2-4E51-9DA5-3F8B4D857E39}" presName="thickLine" presStyleLbl="alignNode1" presStyleIdx="5" presStyleCnt="6"/>
      <dgm:spPr/>
    </dgm:pt>
    <dgm:pt modelId="{88503BEA-DBF7-4EEC-9252-52B13D6EF9B6}" type="pres">
      <dgm:prSet presAssocID="{F21F4C2B-A1D2-4E51-9DA5-3F8B4D857E39}" presName="horz1" presStyleCnt="0"/>
      <dgm:spPr/>
    </dgm:pt>
    <dgm:pt modelId="{E7F693FF-E3C8-40AD-A955-40A252854B16}" type="pres">
      <dgm:prSet presAssocID="{F21F4C2B-A1D2-4E51-9DA5-3F8B4D857E39}" presName="tx1" presStyleLbl="revTx" presStyleIdx="5" presStyleCnt="6"/>
      <dgm:spPr/>
    </dgm:pt>
    <dgm:pt modelId="{FFE5C5FA-1250-4460-8389-BE375AD77CBE}" type="pres">
      <dgm:prSet presAssocID="{F21F4C2B-A1D2-4E51-9DA5-3F8B4D857E39}" presName="vert1" presStyleCnt="0"/>
      <dgm:spPr/>
    </dgm:pt>
  </dgm:ptLst>
  <dgm:cxnLst>
    <dgm:cxn modelId="{8A0D570B-1A6F-4444-B42E-042E0C550386}" type="presOf" srcId="{3E319A13-35AA-43D1-AF9C-2ACACFA82089}" destId="{F21FBA61-28A9-4277-9605-1F49B7A833DA}" srcOrd="0" destOrd="0" presId="urn:microsoft.com/office/officeart/2008/layout/LinedList"/>
    <dgm:cxn modelId="{FC5AEF10-EAEF-4AE2-9BC3-C1211B88C96A}" srcId="{348D40CC-CC35-4B23-A130-360E9C3C9E26}" destId="{8B83D32A-31DC-4588-AD27-3010058331C0}" srcOrd="4" destOrd="0" parTransId="{C1E87144-C95F-4B02-952D-2713F69643B7}" sibTransId="{AA8B37EC-64A1-44AA-9BAC-1D5FB50C5281}"/>
    <dgm:cxn modelId="{1AFFDC1D-05C0-404C-AAE8-40509BDFC21D}" type="presOf" srcId="{F21F4C2B-A1D2-4E51-9DA5-3F8B4D857E39}" destId="{E7F693FF-E3C8-40AD-A955-40A252854B16}" srcOrd="0" destOrd="0" presId="urn:microsoft.com/office/officeart/2008/layout/LinedList"/>
    <dgm:cxn modelId="{4A36B045-0BE4-4A75-8EB5-2A0A5EC65CC5}" srcId="{348D40CC-CC35-4B23-A130-360E9C3C9E26}" destId="{3E319A13-35AA-43D1-AF9C-2ACACFA82089}" srcOrd="1" destOrd="0" parTransId="{C2B9E62A-36C2-4AE4-B48C-58CA2BFABC9B}" sibTransId="{DF0F59E2-3D26-44C4-953B-BFA496981ED4}"/>
    <dgm:cxn modelId="{98DDE86E-1368-446D-BBC6-763EDC41D71E}" srcId="{348D40CC-CC35-4B23-A130-360E9C3C9E26}" destId="{EC9C8DD1-390F-4845-819A-AA8776D98D63}" srcOrd="2" destOrd="0" parTransId="{AB9442B9-BE3E-4AB3-8FC0-DD089A2EECD8}" sibTransId="{F547358C-1C5F-4DDC-9680-0D28DFCE012F}"/>
    <dgm:cxn modelId="{643CB854-F9F2-48D3-92B8-A9A63CFE1785}" type="presOf" srcId="{BBADB2A6-2497-4F32-8076-DC0C91ECD0E1}" destId="{2EFA6F88-6F8E-4B5A-834E-4F49AD8C2DA8}" srcOrd="0" destOrd="0" presId="urn:microsoft.com/office/officeart/2008/layout/LinedList"/>
    <dgm:cxn modelId="{FFFBD956-7EED-4CE8-A5A3-C0889A9BA2CD}" srcId="{348D40CC-CC35-4B23-A130-360E9C3C9E26}" destId="{F21F4C2B-A1D2-4E51-9DA5-3F8B4D857E39}" srcOrd="5" destOrd="0" parTransId="{72D15B59-9A72-4769-8E5D-CF1A06B5F870}" sibTransId="{AAB23421-43A6-458D-8C2A-189D935433F3}"/>
    <dgm:cxn modelId="{F065148F-3759-4DD0-A3AC-74CA8F9592E3}" type="presOf" srcId="{8B83D32A-31DC-4588-AD27-3010058331C0}" destId="{03315A5E-22F3-4E4E-9A3F-F40F0E588F32}" srcOrd="0" destOrd="0" presId="urn:microsoft.com/office/officeart/2008/layout/LinedList"/>
    <dgm:cxn modelId="{87F8679D-38FA-45B3-BF29-36B0452E783B}" type="presOf" srcId="{225C5AC1-F210-449E-9E67-40E41E3F584B}" destId="{C9344184-DE46-4CC9-AC26-33351337F7E4}" srcOrd="0" destOrd="0" presId="urn:microsoft.com/office/officeart/2008/layout/LinedList"/>
    <dgm:cxn modelId="{779FA9AC-A5E8-46A8-B12D-CF3E1D563B14}" type="presOf" srcId="{EC9C8DD1-390F-4845-819A-AA8776D98D63}" destId="{2B1DF34B-FC0E-486F-B2B6-22B6B7DF72DE}" srcOrd="0" destOrd="0" presId="urn:microsoft.com/office/officeart/2008/layout/LinedList"/>
    <dgm:cxn modelId="{115C1CCC-3050-42FD-B11B-803E1ECD8530}" type="presOf" srcId="{348D40CC-CC35-4B23-A130-360E9C3C9E26}" destId="{DD62EDD1-6DFD-4E00-B8A3-7F86F3573B70}" srcOrd="0" destOrd="0" presId="urn:microsoft.com/office/officeart/2008/layout/LinedList"/>
    <dgm:cxn modelId="{A8011ED4-9056-4570-A5BC-424883A0E178}" srcId="{348D40CC-CC35-4B23-A130-360E9C3C9E26}" destId="{BBADB2A6-2497-4F32-8076-DC0C91ECD0E1}" srcOrd="0" destOrd="0" parTransId="{F1285B4C-3747-4395-AFC5-0844EE553CF5}" sibTransId="{2FCD52AF-15BF-49F8-AF29-E7605CA781EF}"/>
    <dgm:cxn modelId="{73D36ADE-DDBD-430F-BDB1-695DA140978D}" srcId="{348D40CC-CC35-4B23-A130-360E9C3C9E26}" destId="{225C5AC1-F210-449E-9E67-40E41E3F584B}" srcOrd="3" destOrd="0" parTransId="{DF4B6CD2-F164-40B7-BE05-9DF8494696F5}" sibTransId="{EA782B0D-8679-4E56-97D3-5991D8734A7F}"/>
    <dgm:cxn modelId="{472CCAC9-FFE1-47EB-AB39-E885481874DC}" type="presParOf" srcId="{DD62EDD1-6DFD-4E00-B8A3-7F86F3573B70}" destId="{CE7DBE68-716E-4F9E-ADC5-EF11D3C263D3}" srcOrd="0" destOrd="0" presId="urn:microsoft.com/office/officeart/2008/layout/LinedList"/>
    <dgm:cxn modelId="{FBC66715-A630-43D0-8AE7-D46FC17BC53F}" type="presParOf" srcId="{DD62EDD1-6DFD-4E00-B8A3-7F86F3573B70}" destId="{7C5D3025-DBE6-458D-9575-55669808BA42}" srcOrd="1" destOrd="0" presId="urn:microsoft.com/office/officeart/2008/layout/LinedList"/>
    <dgm:cxn modelId="{99D38AD9-B67D-4FC1-A22A-9341D3D6B8E9}" type="presParOf" srcId="{7C5D3025-DBE6-458D-9575-55669808BA42}" destId="{2EFA6F88-6F8E-4B5A-834E-4F49AD8C2DA8}" srcOrd="0" destOrd="0" presId="urn:microsoft.com/office/officeart/2008/layout/LinedList"/>
    <dgm:cxn modelId="{F108D32C-E2E4-4589-BEA0-EC5F7689ECE1}" type="presParOf" srcId="{7C5D3025-DBE6-458D-9575-55669808BA42}" destId="{DA3FC1FF-4A77-4654-B147-4BF041FC7D0F}" srcOrd="1" destOrd="0" presId="urn:microsoft.com/office/officeart/2008/layout/LinedList"/>
    <dgm:cxn modelId="{CB6EA10E-391A-4DA7-B7CA-D5D2AA9C4301}" type="presParOf" srcId="{DD62EDD1-6DFD-4E00-B8A3-7F86F3573B70}" destId="{E418F6DE-972D-42AE-94A5-888838086D49}" srcOrd="2" destOrd="0" presId="urn:microsoft.com/office/officeart/2008/layout/LinedList"/>
    <dgm:cxn modelId="{28B22573-7DC1-4BB4-AC0D-7ED9D6D4A432}" type="presParOf" srcId="{DD62EDD1-6DFD-4E00-B8A3-7F86F3573B70}" destId="{9A35B5A4-2732-40D7-9BE0-052169CD9E3A}" srcOrd="3" destOrd="0" presId="urn:microsoft.com/office/officeart/2008/layout/LinedList"/>
    <dgm:cxn modelId="{D83097E5-8DA4-470C-AA86-E70728378EC9}" type="presParOf" srcId="{9A35B5A4-2732-40D7-9BE0-052169CD9E3A}" destId="{F21FBA61-28A9-4277-9605-1F49B7A833DA}" srcOrd="0" destOrd="0" presId="urn:microsoft.com/office/officeart/2008/layout/LinedList"/>
    <dgm:cxn modelId="{AD04EA58-B1C6-4447-801E-C1E1F3629FDB}" type="presParOf" srcId="{9A35B5A4-2732-40D7-9BE0-052169CD9E3A}" destId="{ACF92F9E-1735-4E34-B1A8-B9E4BE14D5EC}" srcOrd="1" destOrd="0" presId="urn:microsoft.com/office/officeart/2008/layout/LinedList"/>
    <dgm:cxn modelId="{E0DCE978-BB40-4AB2-BF2E-FF5D81FD2314}" type="presParOf" srcId="{DD62EDD1-6DFD-4E00-B8A3-7F86F3573B70}" destId="{DE89128F-1707-427E-89EF-3751808CFED7}" srcOrd="4" destOrd="0" presId="urn:microsoft.com/office/officeart/2008/layout/LinedList"/>
    <dgm:cxn modelId="{100DBAA2-F9ED-4B7A-BDF7-B5D265CA7581}" type="presParOf" srcId="{DD62EDD1-6DFD-4E00-B8A3-7F86F3573B70}" destId="{4A323A93-7AE2-4B3A-98B0-0B2AF4D4D032}" srcOrd="5" destOrd="0" presId="urn:microsoft.com/office/officeart/2008/layout/LinedList"/>
    <dgm:cxn modelId="{8B5F6DF1-5E08-41B5-9D74-4EC66C9272E5}" type="presParOf" srcId="{4A323A93-7AE2-4B3A-98B0-0B2AF4D4D032}" destId="{2B1DF34B-FC0E-486F-B2B6-22B6B7DF72DE}" srcOrd="0" destOrd="0" presId="urn:microsoft.com/office/officeart/2008/layout/LinedList"/>
    <dgm:cxn modelId="{9C98F322-F6CB-4129-A47D-3C6096E13C7B}" type="presParOf" srcId="{4A323A93-7AE2-4B3A-98B0-0B2AF4D4D032}" destId="{1DA563B2-D40D-426D-8CB1-0A232723177B}" srcOrd="1" destOrd="0" presId="urn:microsoft.com/office/officeart/2008/layout/LinedList"/>
    <dgm:cxn modelId="{D532EEA7-6D8F-4DDE-90BE-12F02FDA9FB4}" type="presParOf" srcId="{DD62EDD1-6DFD-4E00-B8A3-7F86F3573B70}" destId="{77ADF549-3F70-4E0F-9335-16428AADF2E0}" srcOrd="6" destOrd="0" presId="urn:microsoft.com/office/officeart/2008/layout/LinedList"/>
    <dgm:cxn modelId="{77055498-280D-42D5-9FE4-D1549D9EF604}" type="presParOf" srcId="{DD62EDD1-6DFD-4E00-B8A3-7F86F3573B70}" destId="{3D24DE9C-E4D8-473F-B795-81086C965BAD}" srcOrd="7" destOrd="0" presId="urn:microsoft.com/office/officeart/2008/layout/LinedList"/>
    <dgm:cxn modelId="{7C0785C2-25BF-4A0C-8034-A6D1928A1F4C}" type="presParOf" srcId="{3D24DE9C-E4D8-473F-B795-81086C965BAD}" destId="{C9344184-DE46-4CC9-AC26-33351337F7E4}" srcOrd="0" destOrd="0" presId="urn:microsoft.com/office/officeart/2008/layout/LinedList"/>
    <dgm:cxn modelId="{AC112E41-72DF-440B-8A63-92710B66E3A0}" type="presParOf" srcId="{3D24DE9C-E4D8-473F-B795-81086C965BAD}" destId="{3C1DD251-327F-427A-864C-AC33D45B759D}" srcOrd="1" destOrd="0" presId="urn:microsoft.com/office/officeart/2008/layout/LinedList"/>
    <dgm:cxn modelId="{22FE6F5A-756D-434A-AE1B-297E6F7BFFC4}" type="presParOf" srcId="{DD62EDD1-6DFD-4E00-B8A3-7F86F3573B70}" destId="{BEB06402-0F05-420F-8E94-273E5113B1C8}" srcOrd="8" destOrd="0" presId="urn:microsoft.com/office/officeart/2008/layout/LinedList"/>
    <dgm:cxn modelId="{88FAEE8E-66EA-45BB-BE06-B384A227F09C}" type="presParOf" srcId="{DD62EDD1-6DFD-4E00-B8A3-7F86F3573B70}" destId="{43AD6588-C393-40AF-80E7-7E79E1198C13}" srcOrd="9" destOrd="0" presId="urn:microsoft.com/office/officeart/2008/layout/LinedList"/>
    <dgm:cxn modelId="{1CF441C7-C0FF-4D10-BCA4-E555E38A0787}" type="presParOf" srcId="{43AD6588-C393-40AF-80E7-7E79E1198C13}" destId="{03315A5E-22F3-4E4E-9A3F-F40F0E588F32}" srcOrd="0" destOrd="0" presId="urn:microsoft.com/office/officeart/2008/layout/LinedList"/>
    <dgm:cxn modelId="{D9ECC3D7-EE20-4992-8834-C71CFFF37CDA}" type="presParOf" srcId="{43AD6588-C393-40AF-80E7-7E79E1198C13}" destId="{73646F03-C755-4D41-AEF8-CFCEA418F75D}" srcOrd="1" destOrd="0" presId="urn:microsoft.com/office/officeart/2008/layout/LinedList"/>
    <dgm:cxn modelId="{5437AB64-FF58-4E3D-938D-ADDCA39752DC}" type="presParOf" srcId="{DD62EDD1-6DFD-4E00-B8A3-7F86F3573B70}" destId="{8846106E-D560-4777-985F-69DB073E742B}" srcOrd="10" destOrd="0" presId="urn:microsoft.com/office/officeart/2008/layout/LinedList"/>
    <dgm:cxn modelId="{478A018D-6794-439D-ACD6-123F53699001}" type="presParOf" srcId="{DD62EDD1-6DFD-4E00-B8A3-7F86F3573B70}" destId="{88503BEA-DBF7-4EEC-9252-52B13D6EF9B6}" srcOrd="11" destOrd="0" presId="urn:microsoft.com/office/officeart/2008/layout/LinedList"/>
    <dgm:cxn modelId="{E43D1D42-3923-450A-BCAD-F41E9F8F4F19}" type="presParOf" srcId="{88503BEA-DBF7-4EEC-9252-52B13D6EF9B6}" destId="{E7F693FF-E3C8-40AD-A955-40A252854B16}" srcOrd="0" destOrd="0" presId="urn:microsoft.com/office/officeart/2008/layout/LinedList"/>
    <dgm:cxn modelId="{1945FB60-DA0A-4C07-9CD0-217F823EDA2A}" type="presParOf" srcId="{88503BEA-DBF7-4EEC-9252-52B13D6EF9B6}" destId="{FFE5C5FA-1250-4460-8389-BE375AD77C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71084D-FC22-4DF0-AF83-1365246CFD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103ADE-330C-47EE-BA93-FAABF9ECD3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Diagnostic Clarification</a:t>
          </a:r>
        </a:p>
      </dgm:t>
    </dgm:pt>
    <dgm:pt modelId="{B01E55C0-F533-4B27-BA2D-3C1DF715CD22}" type="parTrans" cxnId="{B4D0B69B-5E32-4243-95E1-855824B1F18C}">
      <dgm:prSet/>
      <dgm:spPr/>
      <dgm:t>
        <a:bodyPr/>
        <a:lstStyle/>
        <a:p>
          <a:endParaRPr lang="en-US"/>
        </a:p>
      </dgm:t>
    </dgm:pt>
    <dgm:pt modelId="{24CBD4EB-15B0-4269-86C7-9D9E13305C64}" type="sibTrans" cxnId="{B4D0B69B-5E32-4243-95E1-855824B1F18C}">
      <dgm:prSet/>
      <dgm:spPr/>
      <dgm:t>
        <a:bodyPr/>
        <a:lstStyle/>
        <a:p>
          <a:endParaRPr lang="en-US"/>
        </a:p>
      </dgm:t>
    </dgm:pt>
    <dgm:pt modelId="{8C910AA4-3BB4-4F9A-892F-A33F41D642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Diagnostic Confirmation</a:t>
          </a:r>
        </a:p>
      </dgm:t>
    </dgm:pt>
    <dgm:pt modelId="{348EA52E-610A-4C32-8DB5-4A3D73DEAC27}" type="parTrans" cxnId="{4AE613BD-4782-4087-83C8-26151079EE83}">
      <dgm:prSet/>
      <dgm:spPr/>
      <dgm:t>
        <a:bodyPr/>
        <a:lstStyle/>
        <a:p>
          <a:endParaRPr lang="en-US"/>
        </a:p>
      </dgm:t>
    </dgm:pt>
    <dgm:pt modelId="{FDEDAE6D-23EB-47DC-93A6-88F59417AE84}" type="sibTrans" cxnId="{4AE613BD-4782-4087-83C8-26151079EE83}">
      <dgm:prSet/>
      <dgm:spPr/>
      <dgm:t>
        <a:bodyPr/>
        <a:lstStyle/>
        <a:p>
          <a:endParaRPr lang="en-US"/>
        </a:p>
      </dgm:t>
    </dgm:pt>
    <dgm:pt modelId="{C7B2E489-1267-4691-9E3B-68909E341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Baseline Assessment</a:t>
          </a:r>
        </a:p>
      </dgm:t>
    </dgm:pt>
    <dgm:pt modelId="{1C1DFB2B-EB1A-45CB-83C3-527C4748E793}" type="parTrans" cxnId="{B2A1847A-9148-4088-93F2-887D7DC53AC0}">
      <dgm:prSet/>
      <dgm:spPr/>
      <dgm:t>
        <a:bodyPr/>
        <a:lstStyle/>
        <a:p>
          <a:endParaRPr lang="en-US"/>
        </a:p>
      </dgm:t>
    </dgm:pt>
    <dgm:pt modelId="{A2D07F0C-98FE-4DEB-B77A-C10BFA88715D}" type="sibTrans" cxnId="{B2A1847A-9148-4088-93F2-887D7DC53AC0}">
      <dgm:prSet/>
      <dgm:spPr/>
      <dgm:t>
        <a:bodyPr/>
        <a:lstStyle/>
        <a:p>
          <a:endParaRPr lang="en-US"/>
        </a:p>
      </dgm:t>
    </dgm:pt>
    <dgm:pt modelId="{4167B168-24AA-49F9-BC6A-8111FEB527D5}" type="pres">
      <dgm:prSet presAssocID="{6A71084D-FC22-4DF0-AF83-1365246CFDA4}" presName="root" presStyleCnt="0">
        <dgm:presLayoutVars>
          <dgm:dir/>
          <dgm:resizeHandles val="exact"/>
        </dgm:presLayoutVars>
      </dgm:prSet>
      <dgm:spPr/>
    </dgm:pt>
    <dgm:pt modelId="{A7115CC9-5F1A-444D-994E-DDD273F5FD9A}" type="pres">
      <dgm:prSet presAssocID="{9C103ADE-330C-47EE-BA93-FAABF9ECD333}" presName="compNode" presStyleCnt="0"/>
      <dgm:spPr/>
    </dgm:pt>
    <dgm:pt modelId="{FBB3E227-D929-45C8-8ACE-0C4D864591E3}" type="pres">
      <dgm:prSet presAssocID="{9C103ADE-330C-47EE-BA93-FAABF9ECD333}" presName="bgRect" presStyleLbl="bgShp" presStyleIdx="0" presStyleCnt="3"/>
      <dgm:spPr/>
    </dgm:pt>
    <dgm:pt modelId="{2611140A-0F4A-4843-988C-9841C5B04D74}" type="pres">
      <dgm:prSet presAssocID="{9C103ADE-330C-47EE-BA93-FAABF9ECD3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3412F11-2270-4F51-9A03-C70A399AEC1E}" type="pres">
      <dgm:prSet presAssocID="{9C103ADE-330C-47EE-BA93-FAABF9ECD333}" presName="spaceRect" presStyleCnt="0"/>
      <dgm:spPr/>
    </dgm:pt>
    <dgm:pt modelId="{B4BC1E9B-E42A-49BC-9524-5B07B7FD0403}" type="pres">
      <dgm:prSet presAssocID="{9C103ADE-330C-47EE-BA93-FAABF9ECD333}" presName="parTx" presStyleLbl="revTx" presStyleIdx="0" presStyleCnt="3">
        <dgm:presLayoutVars>
          <dgm:chMax val="0"/>
          <dgm:chPref val="0"/>
        </dgm:presLayoutVars>
      </dgm:prSet>
      <dgm:spPr/>
    </dgm:pt>
    <dgm:pt modelId="{5844E882-0D86-4C27-94EE-F2B4A5EB89F7}" type="pres">
      <dgm:prSet presAssocID="{24CBD4EB-15B0-4269-86C7-9D9E13305C64}" presName="sibTrans" presStyleCnt="0"/>
      <dgm:spPr/>
    </dgm:pt>
    <dgm:pt modelId="{AEBE41E6-8A1C-4ED2-A7B2-D4E31597A27F}" type="pres">
      <dgm:prSet presAssocID="{8C910AA4-3BB4-4F9A-892F-A33F41D642A8}" presName="compNode" presStyleCnt="0"/>
      <dgm:spPr/>
    </dgm:pt>
    <dgm:pt modelId="{8A41E998-EED6-4981-BFDF-EA2D4E3E12A8}" type="pres">
      <dgm:prSet presAssocID="{8C910AA4-3BB4-4F9A-892F-A33F41D642A8}" presName="bgRect" presStyleLbl="bgShp" presStyleIdx="1" presStyleCnt="3"/>
      <dgm:spPr/>
    </dgm:pt>
    <dgm:pt modelId="{D880BAE3-5BA8-4F4A-BED8-2B03140DC004}" type="pres">
      <dgm:prSet presAssocID="{8C910AA4-3BB4-4F9A-892F-A33F41D642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649D62-D7F7-41D5-9072-F0159F4D5BF1}" type="pres">
      <dgm:prSet presAssocID="{8C910AA4-3BB4-4F9A-892F-A33F41D642A8}" presName="spaceRect" presStyleCnt="0"/>
      <dgm:spPr/>
    </dgm:pt>
    <dgm:pt modelId="{B8FC0E1C-D5BF-4A17-A9E0-71D797760E7E}" type="pres">
      <dgm:prSet presAssocID="{8C910AA4-3BB4-4F9A-892F-A33F41D642A8}" presName="parTx" presStyleLbl="revTx" presStyleIdx="1" presStyleCnt="3">
        <dgm:presLayoutVars>
          <dgm:chMax val="0"/>
          <dgm:chPref val="0"/>
        </dgm:presLayoutVars>
      </dgm:prSet>
      <dgm:spPr/>
    </dgm:pt>
    <dgm:pt modelId="{1AC44D01-602D-42F0-9BB7-13EA84B2FDB6}" type="pres">
      <dgm:prSet presAssocID="{FDEDAE6D-23EB-47DC-93A6-88F59417AE84}" presName="sibTrans" presStyleCnt="0"/>
      <dgm:spPr/>
    </dgm:pt>
    <dgm:pt modelId="{2DDA9F8F-4053-4BC0-B847-8D583C2C72CB}" type="pres">
      <dgm:prSet presAssocID="{C7B2E489-1267-4691-9E3B-68909E341B55}" presName="compNode" presStyleCnt="0"/>
      <dgm:spPr/>
    </dgm:pt>
    <dgm:pt modelId="{78E588D1-BD3D-4F9D-BB38-BD36109947E7}" type="pres">
      <dgm:prSet presAssocID="{C7B2E489-1267-4691-9E3B-68909E341B55}" presName="bgRect" presStyleLbl="bgShp" presStyleIdx="2" presStyleCnt="3"/>
      <dgm:spPr/>
    </dgm:pt>
    <dgm:pt modelId="{0459D0D3-54CF-4437-B3B0-76F9478C1933}" type="pres">
      <dgm:prSet presAssocID="{C7B2E489-1267-4691-9E3B-68909E341B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FE46B3F-0284-4129-8F1D-D251BDC6FD0F}" type="pres">
      <dgm:prSet presAssocID="{C7B2E489-1267-4691-9E3B-68909E341B55}" presName="spaceRect" presStyleCnt="0"/>
      <dgm:spPr/>
    </dgm:pt>
    <dgm:pt modelId="{7A9D475A-B61E-4EEE-97B1-AD9E4825D5B3}" type="pres">
      <dgm:prSet presAssocID="{C7B2E489-1267-4691-9E3B-68909E341B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9D537A-4316-413A-9AF7-C83EA313A549}" type="presOf" srcId="{9C103ADE-330C-47EE-BA93-FAABF9ECD333}" destId="{B4BC1E9B-E42A-49BC-9524-5B07B7FD0403}" srcOrd="0" destOrd="0" presId="urn:microsoft.com/office/officeart/2018/2/layout/IconVerticalSolidList"/>
    <dgm:cxn modelId="{B2A1847A-9148-4088-93F2-887D7DC53AC0}" srcId="{6A71084D-FC22-4DF0-AF83-1365246CFDA4}" destId="{C7B2E489-1267-4691-9E3B-68909E341B55}" srcOrd="2" destOrd="0" parTransId="{1C1DFB2B-EB1A-45CB-83C3-527C4748E793}" sibTransId="{A2D07F0C-98FE-4DEB-B77A-C10BFA88715D}"/>
    <dgm:cxn modelId="{B4D0B69B-5E32-4243-95E1-855824B1F18C}" srcId="{6A71084D-FC22-4DF0-AF83-1365246CFDA4}" destId="{9C103ADE-330C-47EE-BA93-FAABF9ECD333}" srcOrd="0" destOrd="0" parTransId="{B01E55C0-F533-4B27-BA2D-3C1DF715CD22}" sibTransId="{24CBD4EB-15B0-4269-86C7-9D9E13305C64}"/>
    <dgm:cxn modelId="{F85198B7-77FF-4465-B680-F6C95E3C3CFF}" type="presOf" srcId="{8C910AA4-3BB4-4F9A-892F-A33F41D642A8}" destId="{B8FC0E1C-D5BF-4A17-A9E0-71D797760E7E}" srcOrd="0" destOrd="0" presId="urn:microsoft.com/office/officeart/2018/2/layout/IconVerticalSolidList"/>
    <dgm:cxn modelId="{F944E5BC-1FEC-484D-A395-3C21551BEFCD}" type="presOf" srcId="{C7B2E489-1267-4691-9E3B-68909E341B55}" destId="{7A9D475A-B61E-4EEE-97B1-AD9E4825D5B3}" srcOrd="0" destOrd="0" presId="urn:microsoft.com/office/officeart/2018/2/layout/IconVerticalSolidList"/>
    <dgm:cxn modelId="{4AE613BD-4782-4087-83C8-26151079EE83}" srcId="{6A71084D-FC22-4DF0-AF83-1365246CFDA4}" destId="{8C910AA4-3BB4-4F9A-892F-A33F41D642A8}" srcOrd="1" destOrd="0" parTransId="{348EA52E-610A-4C32-8DB5-4A3D73DEAC27}" sibTransId="{FDEDAE6D-23EB-47DC-93A6-88F59417AE84}"/>
    <dgm:cxn modelId="{29C426D7-C2B1-439A-864A-46ACBCF47F8A}" type="presOf" srcId="{6A71084D-FC22-4DF0-AF83-1365246CFDA4}" destId="{4167B168-24AA-49F9-BC6A-8111FEB527D5}" srcOrd="0" destOrd="0" presId="urn:microsoft.com/office/officeart/2018/2/layout/IconVerticalSolidList"/>
    <dgm:cxn modelId="{44BBAECC-294A-4F6A-8CD2-4580277010EF}" type="presParOf" srcId="{4167B168-24AA-49F9-BC6A-8111FEB527D5}" destId="{A7115CC9-5F1A-444D-994E-DDD273F5FD9A}" srcOrd="0" destOrd="0" presId="urn:microsoft.com/office/officeart/2018/2/layout/IconVerticalSolidList"/>
    <dgm:cxn modelId="{063C792C-7059-4E55-8480-63F585E1959D}" type="presParOf" srcId="{A7115CC9-5F1A-444D-994E-DDD273F5FD9A}" destId="{FBB3E227-D929-45C8-8ACE-0C4D864591E3}" srcOrd="0" destOrd="0" presId="urn:microsoft.com/office/officeart/2018/2/layout/IconVerticalSolidList"/>
    <dgm:cxn modelId="{55D7EFE7-E3F2-4B3D-B7BB-D1E7AD1EB89C}" type="presParOf" srcId="{A7115CC9-5F1A-444D-994E-DDD273F5FD9A}" destId="{2611140A-0F4A-4843-988C-9841C5B04D74}" srcOrd="1" destOrd="0" presId="urn:microsoft.com/office/officeart/2018/2/layout/IconVerticalSolidList"/>
    <dgm:cxn modelId="{C41179AB-7266-484A-8FC7-486186FC252F}" type="presParOf" srcId="{A7115CC9-5F1A-444D-994E-DDD273F5FD9A}" destId="{83412F11-2270-4F51-9A03-C70A399AEC1E}" srcOrd="2" destOrd="0" presId="urn:microsoft.com/office/officeart/2018/2/layout/IconVerticalSolidList"/>
    <dgm:cxn modelId="{3C0343CC-4537-49E9-808E-BE23E9338D1B}" type="presParOf" srcId="{A7115CC9-5F1A-444D-994E-DDD273F5FD9A}" destId="{B4BC1E9B-E42A-49BC-9524-5B07B7FD0403}" srcOrd="3" destOrd="0" presId="urn:microsoft.com/office/officeart/2018/2/layout/IconVerticalSolidList"/>
    <dgm:cxn modelId="{FFAE3E9C-E2CC-4147-BF98-494D7B67860F}" type="presParOf" srcId="{4167B168-24AA-49F9-BC6A-8111FEB527D5}" destId="{5844E882-0D86-4C27-94EE-F2B4A5EB89F7}" srcOrd="1" destOrd="0" presId="urn:microsoft.com/office/officeart/2018/2/layout/IconVerticalSolidList"/>
    <dgm:cxn modelId="{967F73B3-6266-4AD1-82DD-CE862E32D67C}" type="presParOf" srcId="{4167B168-24AA-49F9-BC6A-8111FEB527D5}" destId="{AEBE41E6-8A1C-4ED2-A7B2-D4E31597A27F}" srcOrd="2" destOrd="0" presId="urn:microsoft.com/office/officeart/2018/2/layout/IconVerticalSolidList"/>
    <dgm:cxn modelId="{7B14167E-64FD-446B-98AA-3082326F5DDB}" type="presParOf" srcId="{AEBE41E6-8A1C-4ED2-A7B2-D4E31597A27F}" destId="{8A41E998-EED6-4981-BFDF-EA2D4E3E12A8}" srcOrd="0" destOrd="0" presId="urn:microsoft.com/office/officeart/2018/2/layout/IconVerticalSolidList"/>
    <dgm:cxn modelId="{D6C5E06E-5199-4FDB-979D-79890761A84E}" type="presParOf" srcId="{AEBE41E6-8A1C-4ED2-A7B2-D4E31597A27F}" destId="{D880BAE3-5BA8-4F4A-BED8-2B03140DC004}" srcOrd="1" destOrd="0" presId="urn:microsoft.com/office/officeart/2018/2/layout/IconVerticalSolidList"/>
    <dgm:cxn modelId="{BCD68911-7505-4D42-9ECE-19E08D698576}" type="presParOf" srcId="{AEBE41E6-8A1C-4ED2-A7B2-D4E31597A27F}" destId="{39649D62-D7F7-41D5-9072-F0159F4D5BF1}" srcOrd="2" destOrd="0" presId="urn:microsoft.com/office/officeart/2018/2/layout/IconVerticalSolidList"/>
    <dgm:cxn modelId="{D6AE6035-B9E7-45E9-9055-9FD674F28810}" type="presParOf" srcId="{AEBE41E6-8A1C-4ED2-A7B2-D4E31597A27F}" destId="{B8FC0E1C-D5BF-4A17-A9E0-71D797760E7E}" srcOrd="3" destOrd="0" presId="urn:microsoft.com/office/officeart/2018/2/layout/IconVerticalSolidList"/>
    <dgm:cxn modelId="{3803A5E0-A3A0-407C-A4D9-A9F91A2933EF}" type="presParOf" srcId="{4167B168-24AA-49F9-BC6A-8111FEB527D5}" destId="{1AC44D01-602D-42F0-9BB7-13EA84B2FDB6}" srcOrd="3" destOrd="0" presId="urn:microsoft.com/office/officeart/2018/2/layout/IconVerticalSolidList"/>
    <dgm:cxn modelId="{AD0C7784-B3C1-4837-B74F-CCD81FF349AC}" type="presParOf" srcId="{4167B168-24AA-49F9-BC6A-8111FEB527D5}" destId="{2DDA9F8F-4053-4BC0-B847-8D583C2C72CB}" srcOrd="4" destOrd="0" presId="urn:microsoft.com/office/officeart/2018/2/layout/IconVerticalSolidList"/>
    <dgm:cxn modelId="{F59B86FA-6BA8-4F6D-A765-AB6D48494B80}" type="presParOf" srcId="{2DDA9F8F-4053-4BC0-B847-8D583C2C72CB}" destId="{78E588D1-BD3D-4F9D-BB38-BD36109947E7}" srcOrd="0" destOrd="0" presId="urn:microsoft.com/office/officeart/2018/2/layout/IconVerticalSolidList"/>
    <dgm:cxn modelId="{8F72C20F-594D-45A3-B5E1-667E24FD8ED8}" type="presParOf" srcId="{2DDA9F8F-4053-4BC0-B847-8D583C2C72CB}" destId="{0459D0D3-54CF-4437-B3B0-76F9478C1933}" srcOrd="1" destOrd="0" presId="urn:microsoft.com/office/officeart/2018/2/layout/IconVerticalSolidList"/>
    <dgm:cxn modelId="{C7BE8AF8-64F9-4DCE-BFEB-5164224B27B8}" type="presParOf" srcId="{2DDA9F8F-4053-4BC0-B847-8D583C2C72CB}" destId="{AFE46B3F-0284-4129-8F1D-D251BDC6FD0F}" srcOrd="2" destOrd="0" presId="urn:microsoft.com/office/officeart/2018/2/layout/IconVerticalSolidList"/>
    <dgm:cxn modelId="{B10AB231-50AF-4248-A218-B770012168D8}" type="presParOf" srcId="{2DDA9F8F-4053-4BC0-B847-8D583C2C72CB}" destId="{7A9D475A-B61E-4EEE-97B1-AD9E4825D5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9539BA-449B-4428-A0A5-76D14023E1B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A0C3AB-CD45-43DA-A950-D7AE836FFCB1}">
      <dgm:prSet/>
      <dgm:spPr/>
      <dgm:t>
        <a:bodyPr/>
        <a:lstStyle/>
        <a:p>
          <a:r>
            <a:rPr lang="en-US"/>
            <a:t>NEUROPSYCHOLOGIST AS PRIMARY CARE</a:t>
          </a:r>
        </a:p>
      </dgm:t>
    </dgm:pt>
    <dgm:pt modelId="{880EFE96-1D0C-4F85-9797-00AF66EFDD1C}" type="parTrans" cxnId="{FCB56BF7-A6C3-4F31-B16D-8A9FC6BA75BC}">
      <dgm:prSet/>
      <dgm:spPr/>
      <dgm:t>
        <a:bodyPr/>
        <a:lstStyle/>
        <a:p>
          <a:endParaRPr lang="en-US"/>
        </a:p>
      </dgm:t>
    </dgm:pt>
    <dgm:pt modelId="{3F700CA6-D967-49F1-B07F-DEF3108272A6}" type="sibTrans" cxnId="{FCB56BF7-A6C3-4F31-B16D-8A9FC6BA75BC}">
      <dgm:prSet/>
      <dgm:spPr/>
      <dgm:t>
        <a:bodyPr/>
        <a:lstStyle/>
        <a:p>
          <a:endParaRPr lang="en-US"/>
        </a:p>
      </dgm:t>
    </dgm:pt>
    <dgm:pt modelId="{7FB6ECA1-6C1E-4ED4-966A-365E52AE5696}">
      <dgm:prSet/>
      <dgm:spPr/>
      <dgm:t>
        <a:bodyPr/>
        <a:lstStyle/>
        <a:p>
          <a:r>
            <a:rPr lang="en-US"/>
            <a:t>REHABILITATION</a:t>
          </a:r>
        </a:p>
      </dgm:t>
    </dgm:pt>
    <dgm:pt modelId="{757F3ECC-D289-40FF-88D6-85CCD9B09EF5}" type="parTrans" cxnId="{10AF430E-14C6-42C6-B584-997CB518C5C3}">
      <dgm:prSet/>
      <dgm:spPr/>
      <dgm:t>
        <a:bodyPr/>
        <a:lstStyle/>
        <a:p>
          <a:endParaRPr lang="en-US"/>
        </a:p>
      </dgm:t>
    </dgm:pt>
    <dgm:pt modelId="{599B57E7-6E9F-42E4-A343-BD41B39499C5}" type="sibTrans" cxnId="{10AF430E-14C6-42C6-B584-997CB518C5C3}">
      <dgm:prSet/>
      <dgm:spPr/>
      <dgm:t>
        <a:bodyPr/>
        <a:lstStyle/>
        <a:p>
          <a:endParaRPr lang="en-US"/>
        </a:p>
      </dgm:t>
    </dgm:pt>
    <dgm:pt modelId="{89E6E6B3-A015-4B3F-8904-040CF604F1D2}">
      <dgm:prSet/>
      <dgm:spPr/>
      <dgm:t>
        <a:bodyPr/>
        <a:lstStyle/>
        <a:p>
          <a:r>
            <a:rPr lang="en-US"/>
            <a:t>LONG-TERM TREATMENT PLANNING</a:t>
          </a:r>
        </a:p>
      </dgm:t>
    </dgm:pt>
    <dgm:pt modelId="{1539AB6B-7248-483D-9D3E-13D1A09511BC}" type="parTrans" cxnId="{B44E30A1-67AF-415F-A79B-7009C14F2FA8}">
      <dgm:prSet/>
      <dgm:spPr/>
      <dgm:t>
        <a:bodyPr/>
        <a:lstStyle/>
        <a:p>
          <a:endParaRPr lang="en-US"/>
        </a:p>
      </dgm:t>
    </dgm:pt>
    <dgm:pt modelId="{F310CAEE-D22C-453C-885F-A562B6EF5C1C}" type="sibTrans" cxnId="{B44E30A1-67AF-415F-A79B-7009C14F2FA8}">
      <dgm:prSet/>
      <dgm:spPr/>
      <dgm:t>
        <a:bodyPr/>
        <a:lstStyle/>
        <a:p>
          <a:endParaRPr lang="en-US"/>
        </a:p>
      </dgm:t>
    </dgm:pt>
    <dgm:pt modelId="{E8D63F53-F8CE-4C96-B32D-25163786FFE9}" type="pres">
      <dgm:prSet presAssocID="{E49539BA-449B-4428-A0A5-76D14023E1B0}" presName="linear" presStyleCnt="0">
        <dgm:presLayoutVars>
          <dgm:animLvl val="lvl"/>
          <dgm:resizeHandles val="exact"/>
        </dgm:presLayoutVars>
      </dgm:prSet>
      <dgm:spPr/>
    </dgm:pt>
    <dgm:pt modelId="{9528962B-5441-419C-BFAE-10D9301572D4}" type="pres">
      <dgm:prSet presAssocID="{1FA0C3AB-CD45-43DA-A950-D7AE836FFC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B95834-8995-4F97-A6F4-032CD398E13B}" type="pres">
      <dgm:prSet presAssocID="{3F700CA6-D967-49F1-B07F-DEF3108272A6}" presName="spacer" presStyleCnt="0"/>
      <dgm:spPr/>
    </dgm:pt>
    <dgm:pt modelId="{1EFFEC4C-B5D4-421E-B615-44D2D9D73CCB}" type="pres">
      <dgm:prSet presAssocID="{7FB6ECA1-6C1E-4ED4-966A-365E52AE56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25B10A-6F43-4E6B-9C7F-D2E1AF1703A9}" type="pres">
      <dgm:prSet presAssocID="{599B57E7-6E9F-42E4-A343-BD41B39499C5}" presName="spacer" presStyleCnt="0"/>
      <dgm:spPr/>
    </dgm:pt>
    <dgm:pt modelId="{4BBB51E1-9CD2-4F37-A0C4-FFD2FE862AAC}" type="pres">
      <dgm:prSet presAssocID="{89E6E6B3-A015-4B3F-8904-040CF604F1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AF430E-14C6-42C6-B584-997CB518C5C3}" srcId="{E49539BA-449B-4428-A0A5-76D14023E1B0}" destId="{7FB6ECA1-6C1E-4ED4-966A-365E52AE5696}" srcOrd="1" destOrd="0" parTransId="{757F3ECC-D289-40FF-88D6-85CCD9B09EF5}" sibTransId="{599B57E7-6E9F-42E4-A343-BD41B39499C5}"/>
    <dgm:cxn modelId="{6B919229-44A4-48E2-965C-2B2F4AF67990}" type="presOf" srcId="{1FA0C3AB-CD45-43DA-A950-D7AE836FFCB1}" destId="{9528962B-5441-419C-BFAE-10D9301572D4}" srcOrd="0" destOrd="0" presId="urn:microsoft.com/office/officeart/2005/8/layout/vList2"/>
    <dgm:cxn modelId="{1BCCAE6B-7407-4BEC-97AB-D28FCD7979E0}" type="presOf" srcId="{E49539BA-449B-4428-A0A5-76D14023E1B0}" destId="{E8D63F53-F8CE-4C96-B32D-25163786FFE9}" srcOrd="0" destOrd="0" presId="urn:microsoft.com/office/officeart/2005/8/layout/vList2"/>
    <dgm:cxn modelId="{FCEB377E-2B40-434F-8A12-7BFEB4703E0B}" type="presOf" srcId="{7FB6ECA1-6C1E-4ED4-966A-365E52AE5696}" destId="{1EFFEC4C-B5D4-421E-B615-44D2D9D73CCB}" srcOrd="0" destOrd="0" presId="urn:microsoft.com/office/officeart/2005/8/layout/vList2"/>
    <dgm:cxn modelId="{B44E30A1-67AF-415F-A79B-7009C14F2FA8}" srcId="{E49539BA-449B-4428-A0A5-76D14023E1B0}" destId="{89E6E6B3-A015-4B3F-8904-040CF604F1D2}" srcOrd="2" destOrd="0" parTransId="{1539AB6B-7248-483D-9D3E-13D1A09511BC}" sibTransId="{F310CAEE-D22C-453C-885F-A562B6EF5C1C}"/>
    <dgm:cxn modelId="{FCB56BF7-A6C3-4F31-B16D-8A9FC6BA75BC}" srcId="{E49539BA-449B-4428-A0A5-76D14023E1B0}" destId="{1FA0C3AB-CD45-43DA-A950-D7AE836FFCB1}" srcOrd="0" destOrd="0" parTransId="{880EFE96-1D0C-4F85-9797-00AF66EFDD1C}" sibTransId="{3F700CA6-D967-49F1-B07F-DEF3108272A6}"/>
    <dgm:cxn modelId="{B0C909FE-E6EE-4278-B9BA-5E0043642085}" type="presOf" srcId="{89E6E6B3-A015-4B3F-8904-040CF604F1D2}" destId="{4BBB51E1-9CD2-4F37-A0C4-FFD2FE862AAC}" srcOrd="0" destOrd="0" presId="urn:microsoft.com/office/officeart/2005/8/layout/vList2"/>
    <dgm:cxn modelId="{D974E437-D921-44B9-ABA1-EB5B2188625C}" type="presParOf" srcId="{E8D63F53-F8CE-4C96-B32D-25163786FFE9}" destId="{9528962B-5441-419C-BFAE-10D9301572D4}" srcOrd="0" destOrd="0" presId="urn:microsoft.com/office/officeart/2005/8/layout/vList2"/>
    <dgm:cxn modelId="{33BD7F4F-ECA7-40CC-BF9E-8568DD28E64F}" type="presParOf" srcId="{E8D63F53-F8CE-4C96-B32D-25163786FFE9}" destId="{71B95834-8995-4F97-A6F4-032CD398E13B}" srcOrd="1" destOrd="0" presId="urn:microsoft.com/office/officeart/2005/8/layout/vList2"/>
    <dgm:cxn modelId="{87CF43FC-866F-45D4-9AD3-EAFDF49E3A93}" type="presParOf" srcId="{E8D63F53-F8CE-4C96-B32D-25163786FFE9}" destId="{1EFFEC4C-B5D4-421E-B615-44D2D9D73CCB}" srcOrd="2" destOrd="0" presId="urn:microsoft.com/office/officeart/2005/8/layout/vList2"/>
    <dgm:cxn modelId="{A05901B1-7B62-48E7-987E-BDEDFD701E04}" type="presParOf" srcId="{E8D63F53-F8CE-4C96-B32D-25163786FFE9}" destId="{FC25B10A-6F43-4E6B-9C7F-D2E1AF1703A9}" srcOrd="3" destOrd="0" presId="urn:microsoft.com/office/officeart/2005/8/layout/vList2"/>
    <dgm:cxn modelId="{74C2B12D-BD90-456F-AED3-37D51F4445BD}" type="presParOf" srcId="{E8D63F53-F8CE-4C96-B32D-25163786FFE9}" destId="{4BBB51E1-9CD2-4F37-A0C4-FFD2FE862A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9CA8-F730-4485-B25A-C15A62708F74}">
      <dsp:nvSpPr>
        <dsp:cNvPr id="0" name=""/>
        <dsp:cNvSpPr/>
      </dsp:nvSpPr>
      <dsp:spPr>
        <a:xfrm rot="5400000">
          <a:off x="-764178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000D-F109-45EB-B501-4B78AA5C433C}">
      <dsp:nvSpPr>
        <dsp:cNvPr id="0" name=""/>
        <dsp:cNvSpPr/>
      </dsp:nvSpPr>
      <dsp:spPr>
        <a:xfrm>
          <a:off x="2154" y="2479282"/>
          <a:ext cx="2297008" cy="572142"/>
        </a:xfrm>
        <a:prstGeom prst="homePlate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Psychiatry/Psychology</a:t>
          </a:r>
        </a:p>
      </dsp:txBody>
      <dsp:txXfrm>
        <a:off x="2154" y="2479282"/>
        <a:ext cx="2225490" cy="572142"/>
      </dsp:txXfrm>
    </dsp:sp>
    <dsp:sp modelId="{690A1E60-14A3-48E2-969A-2D37B614EB37}">
      <dsp:nvSpPr>
        <dsp:cNvPr id="0" name=""/>
        <dsp:cNvSpPr/>
      </dsp:nvSpPr>
      <dsp:spPr>
        <a:xfrm>
          <a:off x="185914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Diagnostic &amp; Treatment of Mental Disorders</a:t>
          </a:r>
        </a:p>
      </dsp:txBody>
      <dsp:txXfrm>
        <a:off x="185914" y="873112"/>
        <a:ext cx="1865171" cy="1076732"/>
      </dsp:txXfrm>
    </dsp:sp>
    <dsp:sp modelId="{CC632145-1148-4956-9088-B915D0D0FD99}">
      <dsp:nvSpPr>
        <dsp:cNvPr id="0" name=""/>
        <dsp:cNvSpPr/>
      </dsp:nvSpPr>
      <dsp:spPr>
        <a:xfrm rot="5400000">
          <a:off x="1417979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D5D-B2F9-4DA3-A66A-9C6CCF024E35}">
      <dsp:nvSpPr>
        <dsp:cNvPr id="0" name=""/>
        <dsp:cNvSpPr/>
      </dsp:nvSpPr>
      <dsp:spPr>
        <a:xfrm>
          <a:off x="2184312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Neurology</a:t>
          </a:r>
        </a:p>
      </dsp:txBody>
      <dsp:txXfrm>
        <a:off x="2327348" y="2479282"/>
        <a:ext cx="2010937" cy="572142"/>
      </dsp:txXfrm>
    </dsp:sp>
    <dsp:sp modelId="{76F87B8F-7B70-4B8F-BD86-BC83CD9F0297}">
      <dsp:nvSpPr>
        <dsp:cNvPr id="0" name=""/>
        <dsp:cNvSpPr/>
      </dsp:nvSpPr>
      <dsp:spPr>
        <a:xfrm>
          <a:off x="2368073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Diagnosis and Treatment of disease of the CNS/PNS</a:t>
          </a:r>
        </a:p>
      </dsp:txBody>
      <dsp:txXfrm>
        <a:off x="2368073" y="873112"/>
        <a:ext cx="1865171" cy="1076732"/>
      </dsp:txXfrm>
    </dsp:sp>
    <dsp:sp modelId="{5C7AB7EB-E74C-4AF9-873D-5493F7962F03}">
      <dsp:nvSpPr>
        <dsp:cNvPr id="0" name=""/>
        <dsp:cNvSpPr/>
      </dsp:nvSpPr>
      <dsp:spPr>
        <a:xfrm rot="5400000">
          <a:off x="3600137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E03BB-10EF-463F-ADE9-2490921E2F01}">
      <dsp:nvSpPr>
        <dsp:cNvPr id="0" name=""/>
        <dsp:cNvSpPr/>
      </dsp:nvSpPr>
      <dsp:spPr>
        <a:xfrm>
          <a:off x="4366470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Behavioral Neurology</a:t>
          </a:r>
        </a:p>
      </dsp:txBody>
      <dsp:txXfrm>
        <a:off x="4509506" y="2479282"/>
        <a:ext cx="2010937" cy="572142"/>
      </dsp:txXfrm>
    </dsp:sp>
    <dsp:sp modelId="{499DECC5-47AF-4CB1-BCD3-F288444FFD05}">
      <dsp:nvSpPr>
        <dsp:cNvPr id="0" name=""/>
        <dsp:cNvSpPr/>
      </dsp:nvSpPr>
      <dsp:spPr>
        <a:xfrm>
          <a:off x="4550231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Experimental/Research Based</a:t>
          </a:r>
        </a:p>
      </dsp:txBody>
      <dsp:txXfrm>
        <a:off x="4550231" y="873112"/>
        <a:ext cx="1865171" cy="1076732"/>
      </dsp:txXfrm>
    </dsp:sp>
    <dsp:sp modelId="{D45698BB-B312-4969-9C62-8B658A7BE04B}">
      <dsp:nvSpPr>
        <dsp:cNvPr id="0" name=""/>
        <dsp:cNvSpPr/>
      </dsp:nvSpPr>
      <dsp:spPr>
        <a:xfrm rot="5400000">
          <a:off x="5782296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5514B-799A-4B97-A4CE-949CED117359}">
      <dsp:nvSpPr>
        <dsp:cNvPr id="0" name=""/>
        <dsp:cNvSpPr/>
      </dsp:nvSpPr>
      <dsp:spPr>
        <a:xfrm>
          <a:off x="6548628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Neuropsychiatry</a:t>
          </a:r>
        </a:p>
      </dsp:txBody>
      <dsp:txXfrm>
        <a:off x="6691664" y="2479282"/>
        <a:ext cx="2010937" cy="572142"/>
      </dsp:txXfrm>
    </dsp:sp>
    <dsp:sp modelId="{26E75E88-EED9-45B9-B2E1-7CF90983F84F}">
      <dsp:nvSpPr>
        <dsp:cNvPr id="0" name=""/>
        <dsp:cNvSpPr/>
      </dsp:nvSpPr>
      <dsp:spPr>
        <a:xfrm>
          <a:off x="6732389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Disease of the Nervous System Manifest as Mental Disorders</a:t>
          </a:r>
        </a:p>
      </dsp:txBody>
      <dsp:txXfrm>
        <a:off x="6732389" y="873112"/>
        <a:ext cx="1865171" cy="1076732"/>
      </dsp:txXfrm>
    </dsp:sp>
    <dsp:sp modelId="{736EA73E-CF05-45B4-A946-DC09155D617E}">
      <dsp:nvSpPr>
        <dsp:cNvPr id="0" name=""/>
        <dsp:cNvSpPr/>
      </dsp:nvSpPr>
      <dsp:spPr>
        <a:xfrm rot="5400000">
          <a:off x="7964454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DCF5B-980F-4E37-B5EB-2E84D9C6B52F}">
      <dsp:nvSpPr>
        <dsp:cNvPr id="0" name=""/>
        <dsp:cNvSpPr/>
      </dsp:nvSpPr>
      <dsp:spPr>
        <a:xfrm>
          <a:off x="8730787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Neuropsychology</a:t>
          </a:r>
        </a:p>
      </dsp:txBody>
      <dsp:txXfrm>
        <a:off x="8873823" y="2479282"/>
        <a:ext cx="2010937" cy="572142"/>
      </dsp:txXfrm>
    </dsp:sp>
    <dsp:sp modelId="{EEA84B30-BE1D-4937-8B3F-F60859618187}">
      <dsp:nvSpPr>
        <dsp:cNvPr id="0" name=""/>
        <dsp:cNvSpPr/>
      </dsp:nvSpPr>
      <dsp:spPr>
        <a:xfrm>
          <a:off x="8914547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the Structure of the Brain/Diseases of the Brain Affect Cognition &amp; Behavior.</a:t>
          </a:r>
        </a:p>
      </dsp:txBody>
      <dsp:txXfrm>
        <a:off x="8914547" y="873112"/>
        <a:ext cx="1865171" cy="107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DBE68-716E-4F9E-ADC5-EF11D3C263D3}">
      <dsp:nvSpPr>
        <dsp:cNvPr id="0" name=""/>
        <dsp:cNvSpPr/>
      </dsp:nvSpPr>
      <dsp:spPr>
        <a:xfrm>
          <a:off x="0" y="2274"/>
          <a:ext cx="66509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A6F88-6F8E-4B5A-834E-4F49AD8C2DA8}">
      <dsp:nvSpPr>
        <dsp:cNvPr id="0" name=""/>
        <dsp:cNvSpPr/>
      </dsp:nvSpPr>
      <dsp:spPr>
        <a:xfrm>
          <a:off x="0" y="2274"/>
          <a:ext cx="6650991" cy="7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Patient is a 57-year-old male with 12 years of formal education. He was referred for an evaluation for concerns associated with a possible concussion sustained on mid-2019 secondary to an MVA. At time of presentation, he was 3-months post-accident.</a:t>
          </a:r>
        </a:p>
      </dsp:txBody>
      <dsp:txXfrm>
        <a:off x="0" y="2274"/>
        <a:ext cx="6650991" cy="775611"/>
      </dsp:txXfrm>
    </dsp:sp>
    <dsp:sp modelId="{E418F6DE-972D-42AE-94A5-888838086D49}">
      <dsp:nvSpPr>
        <dsp:cNvPr id="0" name=""/>
        <dsp:cNvSpPr/>
      </dsp:nvSpPr>
      <dsp:spPr>
        <a:xfrm>
          <a:off x="0" y="777885"/>
          <a:ext cx="66509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FBA61-28A9-4277-9605-1F49B7A833DA}">
      <dsp:nvSpPr>
        <dsp:cNvPr id="0" name=""/>
        <dsp:cNvSpPr/>
      </dsp:nvSpPr>
      <dsp:spPr>
        <a:xfrm>
          <a:off x="0" y="777885"/>
          <a:ext cx="6650991" cy="7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Prior concussion in 2018.</a:t>
          </a:r>
        </a:p>
      </dsp:txBody>
      <dsp:txXfrm>
        <a:off x="0" y="777885"/>
        <a:ext cx="6650991" cy="775611"/>
      </dsp:txXfrm>
    </dsp:sp>
    <dsp:sp modelId="{DE89128F-1707-427E-89EF-3751808CFED7}">
      <dsp:nvSpPr>
        <dsp:cNvPr id="0" name=""/>
        <dsp:cNvSpPr/>
      </dsp:nvSpPr>
      <dsp:spPr>
        <a:xfrm>
          <a:off x="0" y="1553496"/>
          <a:ext cx="66509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DF34B-FC0E-486F-B2B6-22B6B7DF72DE}">
      <dsp:nvSpPr>
        <dsp:cNvPr id="0" name=""/>
        <dsp:cNvSpPr/>
      </dsp:nvSpPr>
      <dsp:spPr>
        <a:xfrm>
          <a:off x="0" y="1553496"/>
          <a:ext cx="6650991" cy="7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He was exhibiting symptoms that he did not exhibit after his prior 2018 concussion. Specifically, he was exhibit short-term carryover impairment (frequently asking the same question). </a:t>
          </a:r>
        </a:p>
      </dsp:txBody>
      <dsp:txXfrm>
        <a:off x="0" y="1553496"/>
        <a:ext cx="6650991" cy="775611"/>
      </dsp:txXfrm>
    </dsp:sp>
    <dsp:sp modelId="{77ADF549-3F70-4E0F-9335-16428AADF2E0}">
      <dsp:nvSpPr>
        <dsp:cNvPr id="0" name=""/>
        <dsp:cNvSpPr/>
      </dsp:nvSpPr>
      <dsp:spPr>
        <a:xfrm>
          <a:off x="0" y="2329108"/>
          <a:ext cx="66509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44184-DE46-4CC9-AC26-33351337F7E4}">
      <dsp:nvSpPr>
        <dsp:cNvPr id="0" name=""/>
        <dsp:cNvSpPr/>
      </dsp:nvSpPr>
      <dsp:spPr>
        <a:xfrm>
          <a:off x="0" y="2329108"/>
          <a:ext cx="6650991" cy="7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This STM carryover impairment was observed during the initial appointment, which is not typically present to the degree exhibited 3-months post concussion. The origin of this issue warranted clarification so that appropriate treatment recommendations may be made. </a:t>
          </a:r>
        </a:p>
      </dsp:txBody>
      <dsp:txXfrm>
        <a:off x="0" y="2329108"/>
        <a:ext cx="6650991" cy="775611"/>
      </dsp:txXfrm>
    </dsp:sp>
    <dsp:sp modelId="{BEB06402-0F05-420F-8E94-273E5113B1C8}">
      <dsp:nvSpPr>
        <dsp:cNvPr id="0" name=""/>
        <dsp:cNvSpPr/>
      </dsp:nvSpPr>
      <dsp:spPr>
        <a:xfrm>
          <a:off x="0" y="3104719"/>
          <a:ext cx="66509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15A5E-22F3-4E4E-9A3F-F40F0E588F32}">
      <dsp:nvSpPr>
        <dsp:cNvPr id="0" name=""/>
        <dsp:cNvSpPr/>
      </dsp:nvSpPr>
      <dsp:spPr>
        <a:xfrm>
          <a:off x="0" y="3104719"/>
          <a:ext cx="6650991" cy="7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Further examination revealed difficulties with attention and memory. that is not typically consistent with a concussion (or multiple concussions).</a:t>
          </a:r>
        </a:p>
      </dsp:txBody>
      <dsp:txXfrm>
        <a:off x="0" y="3104719"/>
        <a:ext cx="6650991" cy="775611"/>
      </dsp:txXfrm>
    </dsp:sp>
    <dsp:sp modelId="{8846106E-D560-4777-985F-69DB073E742B}">
      <dsp:nvSpPr>
        <dsp:cNvPr id="0" name=""/>
        <dsp:cNvSpPr/>
      </dsp:nvSpPr>
      <dsp:spPr>
        <a:xfrm>
          <a:off x="0" y="3880330"/>
          <a:ext cx="66509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693FF-E3C8-40AD-A955-40A252854B16}">
      <dsp:nvSpPr>
        <dsp:cNvPr id="0" name=""/>
        <dsp:cNvSpPr/>
      </dsp:nvSpPr>
      <dsp:spPr>
        <a:xfrm>
          <a:off x="0" y="3880330"/>
          <a:ext cx="6650991" cy="7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Requested a brain MRI. Radiology report stated, “Mild atrophy and mild microvascular white matter changes of aging, otherwise negative MRI of the brain.”</a:t>
          </a:r>
        </a:p>
      </dsp:txBody>
      <dsp:txXfrm>
        <a:off x="0" y="3880330"/>
        <a:ext cx="6650991" cy="775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E227-D929-45C8-8ACE-0C4D864591E3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140A-0F4A-4843-988C-9841C5B04D74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C1E9B-E42A-49BC-9524-5B07B7FD0403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Diagnostic Clarification</a:t>
          </a:r>
        </a:p>
      </dsp:txBody>
      <dsp:txXfrm>
        <a:off x="1553633" y="574"/>
        <a:ext cx="5458736" cy="1345137"/>
      </dsp:txXfrm>
    </dsp:sp>
    <dsp:sp modelId="{8A41E998-EED6-4981-BFDF-EA2D4E3E12A8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0BAE3-5BA8-4F4A-BED8-2B03140DC004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C0E1C-D5BF-4A17-A9E0-71D797760E7E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Diagnostic Confirmation</a:t>
          </a:r>
        </a:p>
      </dsp:txBody>
      <dsp:txXfrm>
        <a:off x="1553633" y="1681996"/>
        <a:ext cx="5458736" cy="1345137"/>
      </dsp:txXfrm>
    </dsp:sp>
    <dsp:sp modelId="{78E588D1-BD3D-4F9D-BB38-BD36109947E7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9D0D3-54CF-4437-B3B0-76F9478C1933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D475A-B61E-4EEE-97B1-AD9E4825D5B3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Baseline Assessment</a:t>
          </a:r>
        </a:p>
      </dsp:txBody>
      <dsp:txXfrm>
        <a:off x="1553633" y="3363418"/>
        <a:ext cx="5458736" cy="134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8962B-5441-419C-BFAE-10D9301572D4}">
      <dsp:nvSpPr>
        <dsp:cNvPr id="0" name=""/>
        <dsp:cNvSpPr/>
      </dsp:nvSpPr>
      <dsp:spPr>
        <a:xfrm>
          <a:off x="0" y="52005"/>
          <a:ext cx="7012370" cy="1460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NEUROPSYCHOLOGIST AS PRIMARY CARE</a:t>
          </a:r>
        </a:p>
      </dsp:txBody>
      <dsp:txXfrm>
        <a:off x="71279" y="123284"/>
        <a:ext cx="6869812" cy="1317602"/>
      </dsp:txXfrm>
    </dsp:sp>
    <dsp:sp modelId="{1EFFEC4C-B5D4-421E-B615-44D2D9D73CCB}">
      <dsp:nvSpPr>
        <dsp:cNvPr id="0" name=""/>
        <dsp:cNvSpPr/>
      </dsp:nvSpPr>
      <dsp:spPr>
        <a:xfrm>
          <a:off x="0" y="1624485"/>
          <a:ext cx="7012370" cy="1460160"/>
        </a:xfrm>
        <a:prstGeom prst="roundRect">
          <a:avLst/>
        </a:prstGeom>
        <a:gradFill rotWithShape="0">
          <a:gsLst>
            <a:gs pos="0">
              <a:schemeClr val="accent2">
                <a:hueOff val="992246"/>
                <a:satOff val="-27297"/>
                <a:lumOff val="5882"/>
                <a:alphaOff val="0"/>
                <a:tint val="98000"/>
                <a:lumMod val="110000"/>
              </a:schemeClr>
            </a:gs>
            <a:gs pos="84000">
              <a:schemeClr val="accent2">
                <a:hueOff val="992246"/>
                <a:satOff val="-27297"/>
                <a:lumOff val="588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REHABILITATION</a:t>
          </a:r>
        </a:p>
      </dsp:txBody>
      <dsp:txXfrm>
        <a:off x="71279" y="1695764"/>
        <a:ext cx="6869812" cy="1317602"/>
      </dsp:txXfrm>
    </dsp:sp>
    <dsp:sp modelId="{4BBB51E1-9CD2-4F37-A0C4-FFD2FE862AAC}">
      <dsp:nvSpPr>
        <dsp:cNvPr id="0" name=""/>
        <dsp:cNvSpPr/>
      </dsp:nvSpPr>
      <dsp:spPr>
        <a:xfrm>
          <a:off x="0" y="3196965"/>
          <a:ext cx="7012370" cy="1460160"/>
        </a:xfrm>
        <a:prstGeom prst="roundRect">
          <a:avLst/>
        </a:prstGeom>
        <a:gradFill rotWithShape="0">
          <a:gsLst>
            <a:gs pos="0">
              <a:schemeClr val="accent2">
                <a:hueOff val="1984493"/>
                <a:satOff val="-54594"/>
                <a:lumOff val="11764"/>
                <a:alphaOff val="0"/>
                <a:tint val="98000"/>
                <a:lumMod val="110000"/>
              </a:schemeClr>
            </a:gs>
            <a:gs pos="84000">
              <a:schemeClr val="accent2">
                <a:hueOff val="1984493"/>
                <a:satOff val="-54594"/>
                <a:lumOff val="117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LONG-TERM TREATMENT PLANNING</a:t>
          </a:r>
        </a:p>
      </dsp:txBody>
      <dsp:txXfrm>
        <a:off x="71279" y="3268244"/>
        <a:ext cx="6869812" cy="13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0.05299</cdr:x>
      <cdr:y>0.33356</cdr:y>
    </cdr:from>
    <cdr:to>
      <cdr:x>0.97104</cdr:x>
      <cdr:y>0.33356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B7289DC-DB36-4993-B1A2-6859268AC7FF}"/>
            </a:ext>
          </a:extLst>
        </cdr:cNvPr>
        <cdr:cNvCxnSpPr/>
      </cdr:nvCxnSpPr>
      <cdr:spPr>
        <a:xfrm xmlns:a="http://schemas.openxmlformats.org/drawingml/2006/main">
          <a:off x="367484" y="1737762"/>
          <a:ext cx="63672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E2116-5999-4089-873B-0331D7178F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F0B1-AF63-4CD6-BDA5-F01276FF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/>
              <a:t>Patient reportedly slept 7-8hrs/night before the accident and now sleeps 4hrs, but does not endorse drowsiness or fatigue; patient reported that she's drinking 2-3 cups of coffee/day with the last cup around 3-4pm and she is/was drinking alcohol (tequila) at night before bed to try to sleep. Her neck and shoulder pain wakes her up nightly. She also reports experiencing nightmares 2x/week that wake her as well.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/>
              <a:t>She saw Dr. , who prescribed her Lunesta, which has dramatically improved the quality of her sleep. Since her sleep improved, many of her PCS symptoms have returned to baseline.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0B1-AF63-4CD6-BDA5-F01276FF64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Neuropsychological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Brandon Adams,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psy.d.</a:t>
            </a:r>
            <a:endParaRPr lang="en-US" sz="1800" dirty="0">
              <a:solidFill>
                <a:srgbClr val="FFFFFF">
                  <a:alpha val="75000"/>
                </a:srgbClr>
              </a:solidFill>
            </a:endParaRPr>
          </a:p>
        </p:txBody>
      </p:sp>
      <p:pic>
        <p:nvPicPr>
          <p:cNvPr id="5" name="Picture 4" descr="A picture containing text, table, indoor, person&#10;&#10;Description automatically generated">
            <a:extLst>
              <a:ext uri="{FF2B5EF4-FFF2-40B4-BE49-F238E27FC236}">
                <a16:creationId xmlns:a16="http://schemas.microsoft.com/office/drawing/2014/main" id="{286BB777-4D02-4DE2-B876-6254A2CCF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3" r="13023" b="5455"/>
          <a:stretch/>
        </p:blipFill>
        <p:spPr>
          <a:xfrm>
            <a:off x="453301" y="457198"/>
            <a:ext cx="7588885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0B7FC4-0DB5-49E4-983F-2A9A11111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243013"/>
              </p:ext>
            </p:extLst>
          </p:nvPr>
        </p:nvGraphicFramePr>
        <p:xfrm>
          <a:off x="781808" y="778935"/>
          <a:ext cx="6935559" cy="520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C394B1-86BC-4709-AD54-A4BF10C97A98}"/>
              </a:ext>
            </a:extLst>
          </p:cNvPr>
          <p:cNvCxnSpPr/>
          <p:nvPr/>
        </p:nvCxnSpPr>
        <p:spPr>
          <a:xfrm>
            <a:off x="1166070" y="1786855"/>
            <a:ext cx="63588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09655EB-7587-496F-8719-71E09A7C9D6C}"/>
              </a:ext>
            </a:extLst>
          </p:cNvPr>
          <p:cNvSpPr/>
          <p:nvPr/>
        </p:nvSpPr>
        <p:spPr>
          <a:xfrm>
            <a:off x="8180646" y="2413337"/>
            <a:ext cx="3514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Normal SRT ranges between .260ms-.330ms for most (16-64yo) 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Variability ranges between 10%-17% of SRT mean (i.e., 20-50ms).</a:t>
            </a:r>
          </a:p>
        </p:txBody>
      </p:sp>
    </p:spTree>
    <p:extLst>
      <p:ext uri="{BB962C8B-B14F-4D97-AF65-F5344CB8AC3E}">
        <p14:creationId xmlns:p14="http://schemas.microsoft.com/office/powerpoint/2010/main" val="174652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631F53-03D4-411A-9665-4475ABAA8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219005"/>
              </p:ext>
            </p:extLst>
          </p:nvPr>
        </p:nvGraphicFramePr>
        <p:xfrm>
          <a:off x="781808" y="778935"/>
          <a:ext cx="6935559" cy="520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980825-346F-4853-861A-55FB1A54974E}"/>
              </a:ext>
            </a:extLst>
          </p:cNvPr>
          <p:cNvSpPr txBox="1"/>
          <p:nvPr/>
        </p:nvSpPr>
        <p:spPr>
          <a:xfrm>
            <a:off x="8374375" y="1592667"/>
            <a:ext cx="3221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Simple sustained attention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ISI ranges from 2-10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Takes approximately 10 minutes to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Normal performance should have no more than 1-2 lapses in attention.</a:t>
            </a:r>
          </a:p>
        </p:txBody>
      </p:sp>
    </p:spTree>
    <p:extLst>
      <p:ext uri="{BB962C8B-B14F-4D97-AF65-F5344CB8AC3E}">
        <p14:creationId xmlns:p14="http://schemas.microsoft.com/office/powerpoint/2010/main" val="48749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7321DBD-A951-40E2-91EF-0D9B28154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4" t="3566"/>
          <a:stretch/>
        </p:blipFill>
        <p:spPr>
          <a:xfrm>
            <a:off x="1295401" y="738186"/>
            <a:ext cx="4505325" cy="5924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9589A-C92E-4F5F-B3E0-347CD7A9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6" y="738186"/>
            <a:ext cx="5143500" cy="5924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1AF6C-ECAF-4EE8-8A84-6EAB1DC728D9}"/>
              </a:ext>
            </a:extLst>
          </p:cNvPr>
          <p:cNvSpPr txBox="1"/>
          <p:nvPr/>
        </p:nvSpPr>
        <p:spPr>
          <a:xfrm>
            <a:off x="2890838" y="73530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241F8-F30B-49E3-A6AC-7516FA3D3870}"/>
              </a:ext>
            </a:extLst>
          </p:cNvPr>
          <p:cNvSpPr txBox="1"/>
          <p:nvPr/>
        </p:nvSpPr>
        <p:spPr>
          <a:xfrm>
            <a:off x="8172451" y="735302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Age/Edu Control</a:t>
            </a:r>
          </a:p>
        </p:txBody>
      </p:sp>
    </p:spTree>
    <p:extLst>
      <p:ext uri="{BB962C8B-B14F-4D97-AF65-F5344CB8AC3E}">
        <p14:creationId xmlns:p14="http://schemas.microsoft.com/office/powerpoint/2010/main" val="305905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0E606F-CA69-4E00-8E2E-4AD00CEF0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" t="9419" r="4916"/>
          <a:stretch/>
        </p:blipFill>
        <p:spPr>
          <a:xfrm>
            <a:off x="6300132" y="735302"/>
            <a:ext cx="5216904" cy="589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3E9B21-DF87-4E07-9FD9-5A2DCF9A6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7" t="5872" r="2543"/>
          <a:stretch/>
        </p:blipFill>
        <p:spPr>
          <a:xfrm>
            <a:off x="567656" y="735302"/>
            <a:ext cx="5528344" cy="5893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1AF6C-ECAF-4EE8-8A84-6EAB1DC728D9}"/>
              </a:ext>
            </a:extLst>
          </p:cNvPr>
          <p:cNvSpPr txBox="1"/>
          <p:nvPr/>
        </p:nvSpPr>
        <p:spPr>
          <a:xfrm>
            <a:off x="2890838" y="73530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241F8-F30B-49E3-A6AC-7516FA3D3870}"/>
              </a:ext>
            </a:extLst>
          </p:cNvPr>
          <p:cNvSpPr txBox="1"/>
          <p:nvPr/>
        </p:nvSpPr>
        <p:spPr>
          <a:xfrm>
            <a:off x="8172451" y="735302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Age/Edu Control</a:t>
            </a:r>
          </a:p>
        </p:txBody>
      </p:sp>
    </p:spTree>
    <p:extLst>
      <p:ext uri="{BB962C8B-B14F-4D97-AF65-F5344CB8AC3E}">
        <p14:creationId xmlns:p14="http://schemas.microsoft.com/office/powerpoint/2010/main" val="150100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EC5AC7A-5697-4844-9F25-3847F3D5D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3" r="3526"/>
          <a:stretch/>
        </p:blipFill>
        <p:spPr>
          <a:xfrm>
            <a:off x="6203271" y="919969"/>
            <a:ext cx="4837882" cy="5476366"/>
          </a:xfrm>
          <a:prstGeom prst="rect">
            <a:avLst/>
          </a:prstGeom>
        </p:spPr>
      </p:pic>
      <p:pic>
        <p:nvPicPr>
          <p:cNvPr id="3" name="Picture 2" descr="A picture containing text, black, staring&#10;&#10;Description automatically generated">
            <a:extLst>
              <a:ext uri="{FF2B5EF4-FFF2-40B4-BE49-F238E27FC236}">
                <a16:creationId xmlns:a16="http://schemas.microsoft.com/office/drawing/2014/main" id="{6468A732-6C15-449D-9117-D87EF7613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0" t="7829" r="3170"/>
          <a:stretch/>
        </p:blipFill>
        <p:spPr>
          <a:xfrm>
            <a:off x="755011" y="919968"/>
            <a:ext cx="5087533" cy="5476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1AF6C-ECAF-4EE8-8A84-6EAB1DC728D9}"/>
              </a:ext>
            </a:extLst>
          </p:cNvPr>
          <p:cNvSpPr txBox="1"/>
          <p:nvPr/>
        </p:nvSpPr>
        <p:spPr>
          <a:xfrm>
            <a:off x="2705099" y="1017761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241F8-F30B-49E3-A6AC-7516FA3D3870}"/>
              </a:ext>
            </a:extLst>
          </p:cNvPr>
          <p:cNvSpPr txBox="1"/>
          <p:nvPr/>
        </p:nvSpPr>
        <p:spPr>
          <a:xfrm>
            <a:off x="8046616" y="919968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Age/Edu Control</a:t>
            </a:r>
          </a:p>
        </p:txBody>
      </p:sp>
    </p:spTree>
    <p:extLst>
      <p:ext uri="{BB962C8B-B14F-4D97-AF65-F5344CB8AC3E}">
        <p14:creationId xmlns:p14="http://schemas.microsoft.com/office/powerpoint/2010/main" val="392601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62FD81-5721-4916-B064-030258C8B6CE}"/>
              </a:ext>
            </a:extLst>
          </p:cNvPr>
          <p:cNvSpPr/>
          <p:nvPr/>
        </p:nvSpPr>
        <p:spPr>
          <a:xfrm>
            <a:off x="917243" y="1289521"/>
            <a:ext cx="4819091" cy="331105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Postconcussion Symptoms: The Post-Concussion Symptom Scale is a self-report measure to assess postconcussion symptom type and severity. Her raw symptom score is 36.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Physical: Headache (2/6), Nausea (0/6), Vomiting (0/6), Balance problems (0/6), Dizziness (0/6), Visual Problems (0/6), Fatigue (0/6), Sensitivity to noise (3/6)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Thinking: Mentally foggy (1/6), slowed down (1/6), Difficulty concentrating (1/6), Difficulty remembering (2/6)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Sleep: Drowsiness (0/6), Sleeping less (5/6), Sleeping more (0/6), Trouble falling asleep (5/6)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Emotional Symptoms Irritability (4/6), Sadness (4/6), Nervousness (4/6), Feeling more emotional (4/6)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9B592-9B4C-44EC-9F3D-B63F1CB9EFCA}"/>
              </a:ext>
            </a:extLst>
          </p:cNvPr>
          <p:cNvSpPr/>
          <p:nvPr/>
        </p:nvSpPr>
        <p:spPr>
          <a:xfrm>
            <a:off x="917243" y="1289521"/>
            <a:ext cx="4819091" cy="331105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Postconcussion Symptoms: The Post-Concussion Symptom Scale is a self-report measure to assess postconcussion symptom type and severity. Her raw symptom score is 36.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Physical: Headache (2/6), Nausea (0/6), Vomiting (0/6), Balance problems (0/6), Dizziness (0/6), Visual Problems (0/6), </a:t>
            </a:r>
            <a:r>
              <a:rPr lang="en-US" sz="1600" b="1" dirty="0">
                <a:solidFill>
                  <a:srgbClr val="FF0000"/>
                </a:solidFill>
              </a:rPr>
              <a:t>Fatigue (0/6)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Sensitivity to noise (3/6)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Thinking: Mentally foggy (1/6), slowed down (1/6), Difficulty concentrating (1/6), Difficulty remembering (2/6)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Sleep: </a:t>
            </a:r>
            <a:r>
              <a:rPr lang="en-US" sz="1600" b="1" dirty="0">
                <a:solidFill>
                  <a:srgbClr val="FF0000"/>
                </a:solidFill>
              </a:rPr>
              <a:t>Drowsiness (0/6)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Sleeping less (5/6)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Sleeping more (0/6), </a:t>
            </a:r>
            <a:r>
              <a:rPr lang="en-US" sz="1600" b="1" dirty="0">
                <a:solidFill>
                  <a:srgbClr val="FF0000"/>
                </a:solidFill>
              </a:rPr>
              <a:t>Trouble falling asleep (5/6)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Emotional Symptoms Irritability (4/6), Sadness (4/6), Nervousness (4/6), Feeling more emotional (4/6)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32F75-847F-47CC-8FFD-F116AAF64849}"/>
              </a:ext>
            </a:extLst>
          </p:cNvPr>
          <p:cNvSpPr/>
          <p:nvPr/>
        </p:nvSpPr>
        <p:spPr>
          <a:xfrm>
            <a:off x="6653577" y="1215925"/>
            <a:ext cx="4819091" cy="331105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Postconcussion Symptoms: The Post-Concussion Symptom Scale is a self-report measure to assess postconcussion symptom type and severity. Her raw symptom score is 60.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Physical: Headache (3/6), Nausea (0/6), Vomiting (0/6), Balance problems (0/6), Dizziness (0/6), Visual Problems (5/6), </a:t>
            </a:r>
            <a:r>
              <a:rPr lang="en-US" sz="1600" b="1" dirty="0">
                <a:solidFill>
                  <a:srgbClr val="FF0000"/>
                </a:solidFill>
              </a:rPr>
              <a:t>Fatigue (5/6)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Sensitivity to noise (0/6)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Thinking: Mentally foggy (5/6), slowed down (5/6), Difficulty concentrating (4/6), Difficulty remembering (5/6)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Sleep: </a:t>
            </a:r>
            <a:r>
              <a:rPr lang="en-US" sz="1600" b="1" dirty="0">
                <a:solidFill>
                  <a:srgbClr val="FF0000"/>
                </a:solidFill>
              </a:rPr>
              <a:t>Drowsiness (4/6)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Sleeping less (5/6)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Sleeping more (0/6), </a:t>
            </a:r>
            <a:r>
              <a:rPr lang="en-US" sz="1600" b="1" dirty="0">
                <a:solidFill>
                  <a:srgbClr val="FF0000"/>
                </a:solidFill>
              </a:rPr>
              <a:t>Trouble falling asleep (4/6)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Emotional Symptoms Irritability (3/6), Sadness (0/6), Nervousness (0/6), Feeling more emotional (0/6)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71C60A-CF99-44A7-B6BB-58CC16ECF5BC}"/>
              </a:ext>
            </a:extLst>
          </p:cNvPr>
          <p:cNvSpPr/>
          <p:nvPr/>
        </p:nvSpPr>
        <p:spPr>
          <a:xfrm>
            <a:off x="6653577" y="1215925"/>
            <a:ext cx="4819091" cy="42443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Postconcussion Symptoms: The Post-Concussion Symptom Scale is a self-report measure to assess postconcussion symptom type and severity. Her raw symptom score is </a:t>
            </a:r>
            <a:r>
              <a:rPr lang="en-US" sz="1600" b="1" dirty="0">
                <a:solidFill>
                  <a:srgbClr val="FF0000"/>
                </a:solidFill>
              </a:rPr>
              <a:t>8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31EE0C-7236-4486-9DA8-38C81DA8A9CD}"/>
              </a:ext>
            </a:extLst>
          </p:cNvPr>
          <p:cNvSpPr/>
          <p:nvPr/>
        </p:nvSpPr>
        <p:spPr>
          <a:xfrm>
            <a:off x="6873606" y="1970112"/>
            <a:ext cx="4597758" cy="379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Patient is a 15-year-old, male. He was referred for a neuropsychological evaluation for concerns associated with “</a:t>
            </a:r>
            <a:r>
              <a:rPr lang="en-US" i="1" dirty="0">
                <a:solidFill>
                  <a:srgbClr val="FFFFFF"/>
                </a:solidFill>
              </a:rPr>
              <a:t>postconcussion syndrome, suspect psychologic overlay to symptoms, significant anxiety</a:t>
            </a:r>
            <a:r>
              <a:rPr lang="en-US" dirty="0">
                <a:solidFill>
                  <a:srgbClr val="FFFFFF"/>
                </a:solidFill>
              </a:rPr>
              <a:t>.“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1F5A6-61D6-409B-87A9-B7D0E903B653}"/>
              </a:ext>
            </a:extLst>
          </p:cNvPr>
          <p:cNvSpPr/>
          <p:nvPr/>
        </p:nvSpPr>
        <p:spPr>
          <a:xfrm>
            <a:off x="404388" y="20841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Patient sustained a concussion on 03.2019. Playing in back yard &amp; hit his head on a shed. No LOC, but felt "dazed."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5E9753-423C-470D-A4E0-55B02F32E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69708"/>
              </p:ext>
            </p:extLst>
          </p:nvPr>
        </p:nvGraphicFramePr>
        <p:xfrm>
          <a:off x="720636" y="961276"/>
          <a:ext cx="5476375" cy="513591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00177">
                  <a:extLst>
                    <a:ext uri="{9D8B030D-6E8A-4147-A177-3AD203B41FA5}">
                      <a16:colId xmlns:a16="http://schemas.microsoft.com/office/drawing/2014/main" val="2104805585"/>
                    </a:ext>
                  </a:extLst>
                </a:gridCol>
                <a:gridCol w="2100177">
                  <a:extLst>
                    <a:ext uri="{9D8B030D-6E8A-4147-A177-3AD203B41FA5}">
                      <a16:colId xmlns:a16="http://schemas.microsoft.com/office/drawing/2014/main" val="1160638580"/>
                    </a:ext>
                  </a:extLst>
                </a:gridCol>
                <a:gridCol w="1276021">
                  <a:extLst>
                    <a:ext uri="{9D8B030D-6E8A-4147-A177-3AD203B41FA5}">
                      <a16:colId xmlns:a16="http://schemas.microsoft.com/office/drawing/2014/main" val="3528318325"/>
                    </a:ext>
                  </a:extLst>
                </a:gridCol>
              </a:tblGrid>
              <a:tr h="450160">
                <a:tc>
                  <a:txBody>
                    <a:bodyPr/>
                    <a:lstStyle/>
                    <a:p>
                      <a:r>
                        <a:rPr lang="en-US" sz="2000"/>
                        <a:t>Date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Blood Pressure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Pulse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229302409"/>
                  </a:ext>
                </a:extLst>
              </a:tr>
              <a:tr h="450160">
                <a:tc>
                  <a:txBody>
                    <a:bodyPr/>
                    <a:lstStyle/>
                    <a:p>
                      <a:r>
                        <a:rPr lang="en-US" sz="2000"/>
                        <a:t>Pre-Injury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135/67mmHG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85BPM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2323812449"/>
                  </a:ext>
                </a:extLst>
              </a:tr>
              <a:tr h="757087">
                <a:tc>
                  <a:txBody>
                    <a:bodyPr/>
                    <a:lstStyle/>
                    <a:p>
                      <a:r>
                        <a:rPr lang="en-US" sz="2000"/>
                        <a:t>3 Days Post Injury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153/87mmHg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110bpm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3798429123"/>
                  </a:ext>
                </a:extLst>
              </a:tr>
              <a:tr h="757087">
                <a:tc>
                  <a:txBody>
                    <a:bodyPr/>
                    <a:lstStyle/>
                    <a:p>
                      <a:r>
                        <a:rPr lang="en-US" sz="2000"/>
                        <a:t>3-months Post Injury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144/89mmHg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126bpm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699078369"/>
                  </a:ext>
                </a:extLst>
              </a:tr>
              <a:tr h="757087">
                <a:tc>
                  <a:txBody>
                    <a:bodyPr/>
                    <a:lstStyle/>
                    <a:p>
                      <a:r>
                        <a:rPr lang="en-US" sz="2000"/>
                        <a:t>ED Visit Before Tx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144/85mmHG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134bpm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1384028254"/>
                  </a:ext>
                </a:extLst>
              </a:tr>
              <a:tr h="757087">
                <a:tc>
                  <a:txBody>
                    <a:bodyPr/>
                    <a:lstStyle/>
                    <a:p>
                      <a:r>
                        <a:rPr lang="en-US" sz="2000"/>
                        <a:t>ED Visit Discharge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142/72mmHg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126bpm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2802592740"/>
                  </a:ext>
                </a:extLst>
              </a:tr>
              <a:tr h="450160">
                <a:tc>
                  <a:txBody>
                    <a:bodyPr/>
                    <a:lstStyle/>
                    <a:p>
                      <a:r>
                        <a:rPr lang="en-US" sz="2000"/>
                        <a:t>At Presentation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142/92mmHg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126bpm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1643985031"/>
                  </a:ext>
                </a:extLst>
              </a:tr>
              <a:tr h="757087">
                <a:tc>
                  <a:txBody>
                    <a:bodyPr/>
                    <a:lstStyle/>
                    <a:p>
                      <a:r>
                        <a:rPr lang="en-US" sz="2000"/>
                        <a:t>1-Year Post Injury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120/57mmHg</a:t>
                      </a:r>
                    </a:p>
                  </a:txBody>
                  <a:tcPr marL="102309" marR="102309" marT="51155" marB="5115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81BPM</a:t>
                      </a:r>
                    </a:p>
                  </a:txBody>
                  <a:tcPr marL="102309" marR="102309" marT="51155" marB="51155"/>
                </a:tc>
                <a:extLst>
                  <a:ext uri="{0D108BD9-81ED-4DB2-BD59-A6C34878D82A}">
                    <a16:rowId xmlns:a16="http://schemas.microsoft.com/office/drawing/2014/main" val="171959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2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6E51140B-AE89-449D-9CE1-8CFA50D3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3031" y="1208531"/>
            <a:ext cx="4735069" cy="47350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2188C-99F7-436A-811D-0A3D2670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FE028-2FFF-433E-B454-88A6AD498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6846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67E9D-60B0-4B26-874F-EF5431CA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Obligatory brain 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icture containing fruit, nut&#10;&#10;Description automatically generated">
            <a:extLst>
              <a:ext uri="{FF2B5EF4-FFF2-40B4-BE49-F238E27FC236}">
                <a16:creationId xmlns:a16="http://schemas.microsoft.com/office/drawing/2014/main" id="{3EF6C325-6BE2-4F96-A2E3-05689448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8" r="12910" b="-1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2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Specialty Diagnostic clarification</a:t>
            </a:r>
          </a:p>
        </p:txBody>
      </p:sp>
      <p:graphicFrame>
        <p:nvGraphicFramePr>
          <p:cNvPr id="5" name="Content Placeholder 2" descr="SmartArt timeline">
            <a:extLst>
              <a:ext uri="{FF2B5EF4-FFF2-40B4-BE49-F238E27FC236}">
                <a16:creationId xmlns:a16="http://schemas.microsoft.com/office/drawing/2014/main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62599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bttf">
            <a:hlinkClick r:id="" action="ppaction://media"/>
            <a:extLst>
              <a:ext uri="{FF2B5EF4-FFF2-40B4-BE49-F238E27FC236}">
                <a16:creationId xmlns:a16="http://schemas.microsoft.com/office/drawing/2014/main" id="{23F5EEED-1327-4A04-AF03-488344D325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943" y="1457218"/>
            <a:ext cx="7127822" cy="4200631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32281-DA8B-4A29-BECA-EBA81652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Time…</a:t>
            </a:r>
          </a:p>
        </p:txBody>
      </p:sp>
    </p:spTree>
    <p:extLst>
      <p:ext uri="{BB962C8B-B14F-4D97-AF65-F5344CB8AC3E}">
        <p14:creationId xmlns:p14="http://schemas.microsoft.com/office/powerpoint/2010/main" val="11123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BB0D-E3B3-4ED3-B7F1-497BF978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Vignette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1DEF33-80B7-47CD-838C-21D8D7433C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0928" y="1179829"/>
          <a:ext cx="6650991" cy="465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8007B-D84A-4639-9B8B-BF8C59560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6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38820-5834-43A4-8CC4-C2FB5A6A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Referral reasons</a:t>
            </a:r>
            <a:endParaRPr 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023756-15C7-4369-9060-4D359E2EF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43840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6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E018-CB52-459D-81E6-6FF642C7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SPECIAL TOPIC: CONCUSSIONS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B71943-61DD-4324-ABCA-A870E001D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89949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8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CCAB08D-70A9-486A-991B-6D8070282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488833"/>
              </p:ext>
            </p:extLst>
          </p:nvPr>
        </p:nvGraphicFramePr>
        <p:xfrm>
          <a:off x="781808" y="778935"/>
          <a:ext cx="6935559" cy="520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35813D-C046-4BF1-8370-C25AFD044454}"/>
              </a:ext>
            </a:extLst>
          </p:cNvPr>
          <p:cNvSpPr txBox="1"/>
          <p:nvPr/>
        </p:nvSpPr>
        <p:spPr>
          <a:xfrm>
            <a:off x="8292083" y="1123952"/>
            <a:ext cx="3409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the SRT task, the examinee must press a button in response to a single stimulus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Patient’s median SRT is .323ms, which is in the 16th percentile; however, lapses in his attention were evident.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Lapse is defined as a single response &gt;.500ms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Patient’s variability was abnormal (26% of his own RT average; 16% is normal).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547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1079</Words>
  <Application>Microsoft Office PowerPoint</Application>
  <PresentationFormat>Widescreen</PresentationFormat>
  <Paragraphs>92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Neuropsychological Assessment</vt:lpstr>
      <vt:lpstr>DISCLOSURES</vt:lpstr>
      <vt:lpstr>Obligatory brain picture</vt:lpstr>
      <vt:lpstr>Specialty Diagnostic clarification</vt:lpstr>
      <vt:lpstr>Time…</vt:lpstr>
      <vt:lpstr>Vignette</vt:lpstr>
      <vt:lpstr>Referral reasons</vt:lpstr>
      <vt:lpstr>SPECIAL TOPIC: CONCUSSIONS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Neuropsychological Assessment</dc:title>
  <dc:creator>Brandon Adams</dc:creator>
  <cp:lastModifiedBy>Teresa Puskedra</cp:lastModifiedBy>
  <cp:revision>12</cp:revision>
  <dcterms:created xsi:type="dcterms:W3CDTF">2021-09-03T18:14:02Z</dcterms:created>
  <dcterms:modified xsi:type="dcterms:W3CDTF">2021-10-05T18:50:40Z</dcterms:modified>
</cp:coreProperties>
</file>