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theme/theme15.xml" ContentType="application/vnd.openxmlformats-officedocument.theme+xml"/>
  <Override PartName="/ppt/slideLayouts/slideLayout2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slideLayouts/slideLayout2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slideLayouts/slideLayout23.xml" ContentType="application/vnd.openxmlformats-officedocument.presentationml.slideLayout+xml"/>
  <Override PartName="/ppt/theme/theme2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 id="2147483692" r:id="rId3"/>
    <p:sldMasterId id="2147483695" r:id="rId4"/>
    <p:sldMasterId id="2147483697" r:id="rId5"/>
    <p:sldMasterId id="2147483699" r:id="rId6"/>
    <p:sldMasterId id="2147483703" r:id="rId7"/>
    <p:sldMasterId id="2147483705" r:id="rId8"/>
    <p:sldMasterId id="2147483708" r:id="rId9"/>
    <p:sldMasterId id="2147483710" r:id="rId10"/>
    <p:sldMasterId id="2147483716" r:id="rId11"/>
    <p:sldMasterId id="2147483718" r:id="rId12"/>
    <p:sldMasterId id="2147483723" r:id="rId13"/>
    <p:sldMasterId id="2147483728" r:id="rId14"/>
    <p:sldMasterId id="2147483736" r:id="rId15"/>
    <p:sldMasterId id="2147483738" r:id="rId16"/>
    <p:sldMasterId id="2147483749" r:id="rId17"/>
    <p:sldMasterId id="2147483750" r:id="rId18"/>
    <p:sldMasterId id="2147483753" r:id="rId19"/>
    <p:sldMasterId id="2147483755" r:id="rId20"/>
    <p:sldMasterId id="2147483758" r:id="rId21"/>
    <p:sldMasterId id="2147483760" r:id="rId22"/>
    <p:sldMasterId id="2147483762" r:id="rId23"/>
  </p:sldMasterIdLst>
  <p:notesMasterIdLst>
    <p:notesMasterId r:id="rId66"/>
  </p:notesMasterIdLst>
  <p:sldIdLst>
    <p:sldId id="386" r:id="rId24"/>
    <p:sldId id="791" r:id="rId25"/>
    <p:sldId id="687" r:id="rId26"/>
    <p:sldId id="258" r:id="rId27"/>
    <p:sldId id="259" r:id="rId28"/>
    <p:sldId id="619" r:id="rId29"/>
    <p:sldId id="679" r:id="rId30"/>
    <p:sldId id="662" r:id="rId31"/>
    <p:sldId id="468" r:id="rId32"/>
    <p:sldId id="738" r:id="rId33"/>
    <p:sldId id="482" r:id="rId34"/>
    <p:sldId id="551" r:id="rId35"/>
    <p:sldId id="556" r:id="rId36"/>
    <p:sldId id="716" r:id="rId37"/>
    <p:sldId id="717" r:id="rId38"/>
    <p:sldId id="269" r:id="rId39"/>
    <p:sldId id="674" r:id="rId40"/>
    <p:sldId id="676" r:id="rId41"/>
    <p:sldId id="696" r:id="rId42"/>
    <p:sldId id="496" r:id="rId43"/>
    <p:sldId id="677" r:id="rId44"/>
    <p:sldId id="485" r:id="rId45"/>
    <p:sldId id="487" r:id="rId46"/>
    <p:sldId id="442" r:id="rId47"/>
    <p:sldId id="500" r:id="rId48"/>
    <p:sldId id="499" r:id="rId49"/>
    <p:sldId id="406" r:id="rId50"/>
    <p:sldId id="680" r:id="rId51"/>
    <p:sldId id="637" r:id="rId52"/>
    <p:sldId id="596" r:id="rId53"/>
    <p:sldId id="536" r:id="rId54"/>
    <p:sldId id="520" r:id="rId55"/>
    <p:sldId id="629" r:id="rId56"/>
    <p:sldId id="479" r:id="rId57"/>
    <p:sldId id="789" r:id="rId58"/>
    <p:sldId id="786" r:id="rId59"/>
    <p:sldId id="787" r:id="rId60"/>
    <p:sldId id="788" r:id="rId61"/>
    <p:sldId id="744" r:id="rId62"/>
    <p:sldId id="783" r:id="rId63"/>
    <p:sldId id="746" r:id="rId64"/>
    <p:sldId id="44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66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0" autoAdjust="0"/>
    <p:restoredTop sz="94660"/>
  </p:normalViewPr>
  <p:slideViewPr>
    <p:cSldViewPr snapToGrid="0">
      <p:cViewPr varScale="1">
        <p:scale>
          <a:sx n="55" d="100"/>
          <a:sy n="55" d="100"/>
        </p:scale>
        <p:origin x="71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C82DC2-493C-4D7C-AA35-00B19D6FE1E4}"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CAF24509-3292-45C6-9093-2E84A5F84A3D}">
      <dgm:prSet phldrT="[Text]" custT="1"/>
      <dgm:spPr>
        <a:solidFill>
          <a:srgbClr val="00FF00">
            <a:alpha val="90000"/>
          </a:srgbClr>
        </a:solidFill>
      </dgm:spPr>
      <dgm:t>
        <a:bodyPr/>
        <a:lstStyle/>
        <a:p>
          <a:r>
            <a:rPr lang="en-US" sz="2800" dirty="0">
              <a:solidFill>
                <a:schemeClr val="tx2">
                  <a:lumMod val="10000"/>
                </a:schemeClr>
              </a:solidFill>
            </a:rPr>
            <a:t>Growth, mitosis, cellular repair, &amp; </a:t>
          </a:r>
          <a:r>
            <a:rPr lang="en-US" sz="2800" b="1" dirty="0" err="1">
              <a:solidFill>
                <a:schemeClr val="tx2">
                  <a:lumMod val="10000"/>
                </a:schemeClr>
              </a:solidFill>
            </a:rPr>
            <a:t>oncogenesis</a:t>
          </a:r>
          <a:endParaRPr lang="en-US" sz="2800" b="1" dirty="0">
            <a:solidFill>
              <a:schemeClr val="tx2">
                <a:lumMod val="10000"/>
              </a:schemeClr>
            </a:solidFill>
          </a:endParaRPr>
        </a:p>
      </dgm:t>
    </dgm:pt>
    <dgm:pt modelId="{759BA0F5-FA41-4183-8A52-AAA7A24CB4D0}" type="parTrans" cxnId="{2D697B60-DF46-48B6-AE62-FCE8CD88DAE0}">
      <dgm:prSet/>
      <dgm:spPr/>
      <dgm:t>
        <a:bodyPr/>
        <a:lstStyle/>
        <a:p>
          <a:endParaRPr lang="en-US"/>
        </a:p>
      </dgm:t>
    </dgm:pt>
    <dgm:pt modelId="{298DF019-5635-4C23-9638-0DFDCB8695AC}" type="sibTrans" cxnId="{2D697B60-DF46-48B6-AE62-FCE8CD88DAE0}">
      <dgm:prSet/>
      <dgm:spPr/>
      <dgm:t>
        <a:bodyPr/>
        <a:lstStyle/>
        <a:p>
          <a:endParaRPr lang="en-US"/>
        </a:p>
      </dgm:t>
    </dgm:pt>
    <dgm:pt modelId="{1376CD60-CFB9-4AFB-A459-19F5062DB148}">
      <dgm:prSet phldrT="[Text]"/>
      <dgm:spPr/>
      <dgm:t>
        <a:bodyPr/>
        <a:lstStyle/>
        <a:p>
          <a:r>
            <a:rPr lang="en-US" b="1" dirty="0">
              <a:solidFill>
                <a:srgbClr val="002060"/>
              </a:solidFill>
            </a:rPr>
            <a:t>Estrogen</a:t>
          </a:r>
        </a:p>
      </dgm:t>
    </dgm:pt>
    <dgm:pt modelId="{99D18325-4A19-4290-B807-B13BBA1B5F4F}" type="parTrans" cxnId="{757B8156-A4A4-4349-8DB1-E68E749972BF}">
      <dgm:prSet/>
      <dgm:spPr/>
      <dgm:t>
        <a:bodyPr/>
        <a:lstStyle/>
        <a:p>
          <a:endParaRPr lang="en-US"/>
        </a:p>
      </dgm:t>
    </dgm:pt>
    <dgm:pt modelId="{BBFA9324-B9DE-4175-98B1-4511107A66D8}" type="sibTrans" cxnId="{757B8156-A4A4-4349-8DB1-E68E749972BF}">
      <dgm:prSet/>
      <dgm:spPr/>
      <dgm:t>
        <a:bodyPr/>
        <a:lstStyle/>
        <a:p>
          <a:endParaRPr lang="en-US"/>
        </a:p>
      </dgm:t>
    </dgm:pt>
    <dgm:pt modelId="{824CEA62-5236-43B6-A7C9-BB6554CF27AD}">
      <dgm:prSet phldrT="[Text]"/>
      <dgm:spPr>
        <a:solidFill>
          <a:srgbClr val="0070C0"/>
        </a:solidFill>
      </dgm:spPr>
      <dgm:t>
        <a:bodyPr/>
        <a:lstStyle/>
        <a:p>
          <a:r>
            <a:rPr lang="en-US" b="1" dirty="0"/>
            <a:t>Insulin</a:t>
          </a:r>
        </a:p>
      </dgm:t>
    </dgm:pt>
    <dgm:pt modelId="{BF47BD66-EF64-4D7E-8C0F-BE9CEE90F997}" type="parTrans" cxnId="{70C048B2-C76F-4A4B-A1AE-712961308B3C}">
      <dgm:prSet/>
      <dgm:spPr/>
      <dgm:t>
        <a:bodyPr/>
        <a:lstStyle/>
        <a:p>
          <a:endParaRPr lang="en-US"/>
        </a:p>
      </dgm:t>
    </dgm:pt>
    <dgm:pt modelId="{320959E9-7479-4FED-ADCF-5E2CBCEDF6D3}" type="sibTrans" cxnId="{70C048B2-C76F-4A4B-A1AE-712961308B3C}">
      <dgm:prSet/>
      <dgm:spPr/>
      <dgm:t>
        <a:bodyPr/>
        <a:lstStyle/>
        <a:p>
          <a:endParaRPr lang="en-US"/>
        </a:p>
      </dgm:t>
    </dgm:pt>
    <dgm:pt modelId="{341C5510-4804-41D7-A636-1FA324C05D19}">
      <dgm:prSet phldrT="[Text]" custT="1"/>
      <dgm:spPr>
        <a:solidFill>
          <a:srgbClr val="FF6699">
            <a:alpha val="89804"/>
          </a:srgbClr>
        </a:solidFill>
      </dgm:spPr>
      <dgm:t>
        <a:bodyPr/>
        <a:lstStyle/>
        <a:p>
          <a:r>
            <a:rPr lang="en-US" sz="2800" dirty="0">
              <a:solidFill>
                <a:schemeClr val="tx2">
                  <a:lumMod val="10000"/>
                </a:schemeClr>
              </a:solidFill>
            </a:rPr>
            <a:t>Cellular senescence, apoptosis, &amp; </a:t>
          </a:r>
          <a:r>
            <a:rPr lang="en-US" sz="2800" b="1" dirty="0">
              <a:solidFill>
                <a:schemeClr val="tx2">
                  <a:lumMod val="10000"/>
                </a:schemeClr>
              </a:solidFill>
            </a:rPr>
            <a:t>aging phenotypes</a:t>
          </a:r>
        </a:p>
      </dgm:t>
    </dgm:pt>
    <dgm:pt modelId="{0A180C5D-E04A-4D69-8005-536B1D92A9D0}" type="parTrans" cxnId="{178CE622-AE20-43DF-81CD-8D80DA95B337}">
      <dgm:prSet/>
      <dgm:spPr/>
      <dgm:t>
        <a:bodyPr/>
        <a:lstStyle/>
        <a:p>
          <a:endParaRPr lang="en-US"/>
        </a:p>
      </dgm:t>
    </dgm:pt>
    <dgm:pt modelId="{CD0AFC49-4F89-4ABF-B2AD-8659129E82CC}" type="sibTrans" cxnId="{178CE622-AE20-43DF-81CD-8D80DA95B337}">
      <dgm:prSet/>
      <dgm:spPr/>
      <dgm:t>
        <a:bodyPr/>
        <a:lstStyle/>
        <a:p>
          <a:endParaRPr lang="en-US"/>
        </a:p>
      </dgm:t>
    </dgm:pt>
    <dgm:pt modelId="{E31F4F5E-A8CF-4939-B7DA-2B9775892345}">
      <dgm:prSet phldrT="[Text]"/>
      <dgm:spPr>
        <a:solidFill>
          <a:schemeClr val="tx2">
            <a:lumMod val="90000"/>
          </a:schemeClr>
        </a:solidFill>
        <a:ln w="76200">
          <a:solidFill>
            <a:srgbClr val="FF0066"/>
          </a:solidFill>
        </a:ln>
      </dgm:spPr>
      <dgm:t>
        <a:bodyPr/>
        <a:lstStyle/>
        <a:p>
          <a:r>
            <a:rPr lang="en-US" b="1" dirty="0">
              <a:solidFill>
                <a:schemeClr val="accent2">
                  <a:lumMod val="25000"/>
                </a:schemeClr>
              </a:solidFill>
            </a:rPr>
            <a:t>Telomere shortening</a:t>
          </a:r>
        </a:p>
      </dgm:t>
    </dgm:pt>
    <dgm:pt modelId="{9B8B27BD-297E-40A5-BD64-BF1BCDA3BACE}" type="parTrans" cxnId="{F6CC512D-A73F-489E-849E-E09429A86F6E}">
      <dgm:prSet/>
      <dgm:spPr/>
      <dgm:t>
        <a:bodyPr/>
        <a:lstStyle/>
        <a:p>
          <a:endParaRPr lang="en-US"/>
        </a:p>
      </dgm:t>
    </dgm:pt>
    <dgm:pt modelId="{B9CB6F12-5D61-4C44-A7A2-4BF658EE07AB}" type="sibTrans" cxnId="{F6CC512D-A73F-489E-849E-E09429A86F6E}">
      <dgm:prSet/>
      <dgm:spPr/>
      <dgm:t>
        <a:bodyPr/>
        <a:lstStyle/>
        <a:p>
          <a:endParaRPr lang="en-US"/>
        </a:p>
      </dgm:t>
    </dgm:pt>
    <dgm:pt modelId="{67BB1D7F-1E5A-474A-AD84-59A1BA4502B2}">
      <dgm:prSet phldrT="[Text]"/>
      <dgm:spPr>
        <a:solidFill>
          <a:srgbClr val="7030A0"/>
        </a:solidFill>
      </dgm:spPr>
      <dgm:t>
        <a:bodyPr/>
        <a:lstStyle/>
        <a:p>
          <a:r>
            <a:rPr lang="en-US" b="1" dirty="0"/>
            <a:t>Gene silencing </a:t>
          </a:r>
        </a:p>
      </dgm:t>
    </dgm:pt>
    <dgm:pt modelId="{E1D8345A-C300-4C23-B855-CFF12FEBC851}" type="parTrans" cxnId="{D3267560-7B92-4BF4-8C59-C7BBD273159C}">
      <dgm:prSet/>
      <dgm:spPr/>
      <dgm:t>
        <a:bodyPr/>
        <a:lstStyle/>
        <a:p>
          <a:endParaRPr lang="en-US"/>
        </a:p>
      </dgm:t>
    </dgm:pt>
    <dgm:pt modelId="{F05DDCDC-4561-4EC8-BBBD-90AFBCC393B4}" type="sibTrans" cxnId="{D3267560-7B92-4BF4-8C59-C7BBD273159C}">
      <dgm:prSet/>
      <dgm:spPr/>
      <dgm:t>
        <a:bodyPr/>
        <a:lstStyle/>
        <a:p>
          <a:endParaRPr lang="en-US"/>
        </a:p>
      </dgm:t>
    </dgm:pt>
    <dgm:pt modelId="{DF8C975E-41A5-4A57-8A47-6A91B96B37A7}">
      <dgm:prSet phldrT="[Text]"/>
      <dgm:spPr>
        <a:solidFill>
          <a:srgbClr val="FFFF00"/>
        </a:solidFill>
      </dgm:spPr>
      <dgm:t>
        <a:bodyPr/>
        <a:lstStyle/>
        <a:p>
          <a:r>
            <a:rPr lang="en-US" b="1" dirty="0">
              <a:solidFill>
                <a:schemeClr val="bg1"/>
              </a:solidFill>
            </a:rPr>
            <a:t>Immune senescence</a:t>
          </a:r>
        </a:p>
      </dgm:t>
    </dgm:pt>
    <dgm:pt modelId="{BD9EAC5E-36D3-4DA7-A5BE-D8247B778A87}" type="parTrans" cxnId="{24B176C3-6AD7-4FE9-B1DC-828B398964D9}">
      <dgm:prSet/>
      <dgm:spPr/>
      <dgm:t>
        <a:bodyPr/>
        <a:lstStyle/>
        <a:p>
          <a:endParaRPr lang="en-US"/>
        </a:p>
      </dgm:t>
    </dgm:pt>
    <dgm:pt modelId="{7375CF79-C489-49C0-8270-AE68D9D2FCB4}" type="sibTrans" cxnId="{24B176C3-6AD7-4FE9-B1DC-828B398964D9}">
      <dgm:prSet/>
      <dgm:spPr/>
      <dgm:t>
        <a:bodyPr/>
        <a:lstStyle/>
        <a:p>
          <a:endParaRPr lang="en-US"/>
        </a:p>
      </dgm:t>
    </dgm:pt>
    <dgm:pt modelId="{AD60D838-E81F-47F3-95C0-210486D91C40}" type="pres">
      <dgm:prSet presAssocID="{E3C82DC2-493C-4D7C-AA35-00B19D6FE1E4}" presName="outerComposite" presStyleCnt="0">
        <dgm:presLayoutVars>
          <dgm:chMax val="2"/>
          <dgm:animLvl val="lvl"/>
          <dgm:resizeHandles val="exact"/>
        </dgm:presLayoutVars>
      </dgm:prSet>
      <dgm:spPr/>
    </dgm:pt>
    <dgm:pt modelId="{CB16F0EF-D0A5-4D74-9A25-6AE6BDDA3A57}" type="pres">
      <dgm:prSet presAssocID="{E3C82DC2-493C-4D7C-AA35-00B19D6FE1E4}" presName="dummyMaxCanvas" presStyleCnt="0"/>
      <dgm:spPr/>
    </dgm:pt>
    <dgm:pt modelId="{07A4D1C4-4C9D-4C08-B501-AF0E0C88915F}" type="pres">
      <dgm:prSet presAssocID="{E3C82DC2-493C-4D7C-AA35-00B19D6FE1E4}" presName="parentComposite" presStyleCnt="0"/>
      <dgm:spPr/>
    </dgm:pt>
    <dgm:pt modelId="{B5B72633-205F-4C54-A428-33B95F7BDC62}" type="pres">
      <dgm:prSet presAssocID="{E3C82DC2-493C-4D7C-AA35-00B19D6FE1E4}" presName="parent1" presStyleLbl="alignAccFollowNode1" presStyleIdx="0" presStyleCnt="4" custScaleX="226485" custScaleY="122072" custLinFactNeighborX="-46294" custLinFactNeighborY="8928">
        <dgm:presLayoutVars>
          <dgm:chMax val="4"/>
        </dgm:presLayoutVars>
      </dgm:prSet>
      <dgm:spPr/>
    </dgm:pt>
    <dgm:pt modelId="{8B38ACCB-0D89-43CC-9771-BE89D78ED2B9}" type="pres">
      <dgm:prSet presAssocID="{E3C82DC2-493C-4D7C-AA35-00B19D6FE1E4}" presName="parent2" presStyleLbl="alignAccFollowNode1" presStyleIdx="1" presStyleCnt="4" custScaleX="223648" custScaleY="126133" custLinFactNeighborX="66319" custLinFactNeighborY="6250">
        <dgm:presLayoutVars>
          <dgm:chMax val="4"/>
        </dgm:presLayoutVars>
      </dgm:prSet>
      <dgm:spPr/>
    </dgm:pt>
    <dgm:pt modelId="{A88FCA7A-95F1-4C9E-885A-91182DB18B97}" type="pres">
      <dgm:prSet presAssocID="{E3C82DC2-493C-4D7C-AA35-00B19D6FE1E4}" presName="childrenComposite" presStyleCnt="0"/>
      <dgm:spPr/>
    </dgm:pt>
    <dgm:pt modelId="{5949CD1C-7E1F-4E4E-AA36-855C7285832B}" type="pres">
      <dgm:prSet presAssocID="{E3C82DC2-493C-4D7C-AA35-00B19D6FE1E4}" presName="dummyMaxCanvas_ChildArea" presStyleCnt="0"/>
      <dgm:spPr/>
    </dgm:pt>
    <dgm:pt modelId="{EA402C29-E653-4F93-A4D0-2ED83415B295}" type="pres">
      <dgm:prSet presAssocID="{E3C82DC2-493C-4D7C-AA35-00B19D6FE1E4}" presName="fulcrum" presStyleLbl="alignAccFollowNode1" presStyleIdx="2" presStyleCnt="4"/>
      <dgm:spPr/>
    </dgm:pt>
    <dgm:pt modelId="{050475E1-6A91-49AC-8791-7A2EF40975A7}" type="pres">
      <dgm:prSet presAssocID="{E3C82DC2-493C-4D7C-AA35-00B19D6FE1E4}" presName="balance_23" presStyleLbl="alignAccFollowNode1" presStyleIdx="3" presStyleCnt="4">
        <dgm:presLayoutVars>
          <dgm:bulletEnabled val="1"/>
        </dgm:presLayoutVars>
      </dgm:prSet>
      <dgm:spPr/>
    </dgm:pt>
    <dgm:pt modelId="{3B16B624-3BA3-4F18-9496-48FF9A95717E}" type="pres">
      <dgm:prSet presAssocID="{E3C82DC2-493C-4D7C-AA35-00B19D6FE1E4}" presName="right_23_1" presStyleLbl="node1" presStyleIdx="0" presStyleCnt="5">
        <dgm:presLayoutVars>
          <dgm:bulletEnabled val="1"/>
        </dgm:presLayoutVars>
      </dgm:prSet>
      <dgm:spPr/>
    </dgm:pt>
    <dgm:pt modelId="{DE6388AD-29AA-4EE9-842E-91EECDCD8894}" type="pres">
      <dgm:prSet presAssocID="{E3C82DC2-493C-4D7C-AA35-00B19D6FE1E4}" presName="right_23_2" presStyleLbl="node1" presStyleIdx="1" presStyleCnt="5">
        <dgm:presLayoutVars>
          <dgm:bulletEnabled val="1"/>
        </dgm:presLayoutVars>
      </dgm:prSet>
      <dgm:spPr/>
    </dgm:pt>
    <dgm:pt modelId="{15DA8605-E8D6-4548-9BDF-FAA8F5D9821B}" type="pres">
      <dgm:prSet presAssocID="{E3C82DC2-493C-4D7C-AA35-00B19D6FE1E4}" presName="right_23_3" presStyleLbl="node1" presStyleIdx="2" presStyleCnt="5">
        <dgm:presLayoutVars>
          <dgm:bulletEnabled val="1"/>
        </dgm:presLayoutVars>
      </dgm:prSet>
      <dgm:spPr/>
    </dgm:pt>
    <dgm:pt modelId="{DEBC6DC4-0035-4FFF-9E2F-6EE7229A67C4}" type="pres">
      <dgm:prSet presAssocID="{E3C82DC2-493C-4D7C-AA35-00B19D6FE1E4}" presName="left_23_1" presStyleLbl="node1" presStyleIdx="3" presStyleCnt="5">
        <dgm:presLayoutVars>
          <dgm:bulletEnabled val="1"/>
        </dgm:presLayoutVars>
      </dgm:prSet>
      <dgm:spPr/>
    </dgm:pt>
    <dgm:pt modelId="{198ED905-0203-437D-9AEE-C11F9C7B420F}" type="pres">
      <dgm:prSet presAssocID="{E3C82DC2-493C-4D7C-AA35-00B19D6FE1E4}" presName="left_23_2" presStyleLbl="node1" presStyleIdx="4" presStyleCnt="5">
        <dgm:presLayoutVars>
          <dgm:bulletEnabled val="1"/>
        </dgm:presLayoutVars>
      </dgm:prSet>
      <dgm:spPr/>
    </dgm:pt>
  </dgm:ptLst>
  <dgm:cxnLst>
    <dgm:cxn modelId="{178CE622-AE20-43DF-81CD-8D80DA95B337}" srcId="{E3C82DC2-493C-4D7C-AA35-00B19D6FE1E4}" destId="{341C5510-4804-41D7-A636-1FA324C05D19}" srcOrd="1" destOrd="0" parTransId="{0A180C5D-E04A-4D69-8005-536B1D92A9D0}" sibTransId="{CD0AFC49-4F89-4ABF-B2AD-8659129E82CC}"/>
    <dgm:cxn modelId="{0F3D6B24-4586-4F4F-AB94-7BAD88D5324F}" type="presOf" srcId="{CAF24509-3292-45C6-9093-2E84A5F84A3D}" destId="{B5B72633-205F-4C54-A428-33B95F7BDC62}" srcOrd="0" destOrd="0" presId="urn:microsoft.com/office/officeart/2005/8/layout/balance1"/>
    <dgm:cxn modelId="{F6CC512D-A73F-489E-849E-E09429A86F6E}" srcId="{341C5510-4804-41D7-A636-1FA324C05D19}" destId="{E31F4F5E-A8CF-4939-B7DA-2B9775892345}" srcOrd="0" destOrd="0" parTransId="{9B8B27BD-297E-40A5-BD64-BF1BCDA3BACE}" sibTransId="{B9CB6F12-5D61-4C44-A7A2-4BF658EE07AB}"/>
    <dgm:cxn modelId="{33F8EA37-446D-4925-969C-202FAC88493C}" type="presOf" srcId="{DF8C975E-41A5-4A57-8A47-6A91B96B37A7}" destId="{15DA8605-E8D6-4548-9BDF-FAA8F5D9821B}" srcOrd="0" destOrd="0" presId="urn:microsoft.com/office/officeart/2005/8/layout/balance1"/>
    <dgm:cxn modelId="{D8B4C45D-CA10-45C4-BA81-F5712D7BFDEE}" type="presOf" srcId="{67BB1D7F-1E5A-474A-AD84-59A1BA4502B2}" destId="{DE6388AD-29AA-4EE9-842E-91EECDCD8894}" srcOrd="0" destOrd="0" presId="urn:microsoft.com/office/officeart/2005/8/layout/balance1"/>
    <dgm:cxn modelId="{D3267560-7B92-4BF4-8C59-C7BBD273159C}" srcId="{341C5510-4804-41D7-A636-1FA324C05D19}" destId="{67BB1D7F-1E5A-474A-AD84-59A1BA4502B2}" srcOrd="1" destOrd="0" parTransId="{E1D8345A-C300-4C23-B855-CFF12FEBC851}" sibTransId="{F05DDCDC-4561-4EC8-BBBD-90AFBCC393B4}"/>
    <dgm:cxn modelId="{2D697B60-DF46-48B6-AE62-FCE8CD88DAE0}" srcId="{E3C82DC2-493C-4D7C-AA35-00B19D6FE1E4}" destId="{CAF24509-3292-45C6-9093-2E84A5F84A3D}" srcOrd="0" destOrd="0" parTransId="{759BA0F5-FA41-4183-8A52-AAA7A24CB4D0}" sibTransId="{298DF019-5635-4C23-9638-0DFDCB8695AC}"/>
    <dgm:cxn modelId="{757B8156-A4A4-4349-8DB1-E68E749972BF}" srcId="{CAF24509-3292-45C6-9093-2E84A5F84A3D}" destId="{1376CD60-CFB9-4AFB-A459-19F5062DB148}" srcOrd="0" destOrd="0" parTransId="{99D18325-4A19-4290-B807-B13BBA1B5F4F}" sibTransId="{BBFA9324-B9DE-4175-98B1-4511107A66D8}"/>
    <dgm:cxn modelId="{347D5A59-BA6D-4AB1-955D-B828EC2F7B36}" type="presOf" srcId="{E31F4F5E-A8CF-4939-B7DA-2B9775892345}" destId="{3B16B624-3BA3-4F18-9496-48FF9A95717E}" srcOrd="0" destOrd="0" presId="urn:microsoft.com/office/officeart/2005/8/layout/balance1"/>
    <dgm:cxn modelId="{D9DE3294-8CF3-4219-8EA1-36909D48FA67}" type="presOf" srcId="{1376CD60-CFB9-4AFB-A459-19F5062DB148}" destId="{DEBC6DC4-0035-4FFF-9E2F-6EE7229A67C4}" srcOrd="0" destOrd="0" presId="urn:microsoft.com/office/officeart/2005/8/layout/balance1"/>
    <dgm:cxn modelId="{CD806F97-F268-410F-B5F4-6112A89FF403}" type="presOf" srcId="{E3C82DC2-493C-4D7C-AA35-00B19D6FE1E4}" destId="{AD60D838-E81F-47F3-95C0-210486D91C40}" srcOrd="0" destOrd="0" presId="urn:microsoft.com/office/officeart/2005/8/layout/balance1"/>
    <dgm:cxn modelId="{278604A9-583E-4130-A60B-43E95EFCBCB8}" type="presOf" srcId="{341C5510-4804-41D7-A636-1FA324C05D19}" destId="{8B38ACCB-0D89-43CC-9771-BE89D78ED2B9}" srcOrd="0" destOrd="0" presId="urn:microsoft.com/office/officeart/2005/8/layout/balance1"/>
    <dgm:cxn modelId="{70C048B2-C76F-4A4B-A1AE-712961308B3C}" srcId="{CAF24509-3292-45C6-9093-2E84A5F84A3D}" destId="{824CEA62-5236-43B6-A7C9-BB6554CF27AD}" srcOrd="1" destOrd="0" parTransId="{BF47BD66-EF64-4D7E-8C0F-BE9CEE90F997}" sibTransId="{320959E9-7479-4FED-ADCF-5E2CBCEDF6D3}"/>
    <dgm:cxn modelId="{24B176C3-6AD7-4FE9-B1DC-828B398964D9}" srcId="{341C5510-4804-41D7-A636-1FA324C05D19}" destId="{DF8C975E-41A5-4A57-8A47-6A91B96B37A7}" srcOrd="2" destOrd="0" parTransId="{BD9EAC5E-36D3-4DA7-A5BE-D8247B778A87}" sibTransId="{7375CF79-C489-49C0-8270-AE68D9D2FCB4}"/>
    <dgm:cxn modelId="{EA2073D2-BB37-4D99-9A80-FD87E3466E88}" type="presOf" srcId="{824CEA62-5236-43B6-A7C9-BB6554CF27AD}" destId="{198ED905-0203-437D-9AEE-C11F9C7B420F}" srcOrd="0" destOrd="0" presId="urn:microsoft.com/office/officeart/2005/8/layout/balance1"/>
    <dgm:cxn modelId="{1D2757E6-9F0A-4CF4-8344-E9FE9FEB46E1}" type="presParOf" srcId="{AD60D838-E81F-47F3-95C0-210486D91C40}" destId="{CB16F0EF-D0A5-4D74-9A25-6AE6BDDA3A57}" srcOrd="0" destOrd="0" presId="urn:microsoft.com/office/officeart/2005/8/layout/balance1"/>
    <dgm:cxn modelId="{AD5A96A5-85CF-42CF-8467-AEFEBAC62F22}" type="presParOf" srcId="{AD60D838-E81F-47F3-95C0-210486D91C40}" destId="{07A4D1C4-4C9D-4C08-B501-AF0E0C88915F}" srcOrd="1" destOrd="0" presId="urn:microsoft.com/office/officeart/2005/8/layout/balance1"/>
    <dgm:cxn modelId="{BDAAC9BC-7771-4343-9FF5-9E90DE5E9E71}" type="presParOf" srcId="{07A4D1C4-4C9D-4C08-B501-AF0E0C88915F}" destId="{B5B72633-205F-4C54-A428-33B95F7BDC62}" srcOrd="0" destOrd="0" presId="urn:microsoft.com/office/officeart/2005/8/layout/balance1"/>
    <dgm:cxn modelId="{B2B47A08-749C-47D3-AE79-0350610FAF69}" type="presParOf" srcId="{07A4D1C4-4C9D-4C08-B501-AF0E0C88915F}" destId="{8B38ACCB-0D89-43CC-9771-BE89D78ED2B9}" srcOrd="1" destOrd="0" presId="urn:microsoft.com/office/officeart/2005/8/layout/balance1"/>
    <dgm:cxn modelId="{9F9B775E-C020-430B-BE2D-ABD5E1086AEC}" type="presParOf" srcId="{AD60D838-E81F-47F3-95C0-210486D91C40}" destId="{A88FCA7A-95F1-4C9E-885A-91182DB18B97}" srcOrd="2" destOrd="0" presId="urn:microsoft.com/office/officeart/2005/8/layout/balance1"/>
    <dgm:cxn modelId="{33511A93-1B8C-46A9-95AE-46FE04FB2A0B}" type="presParOf" srcId="{A88FCA7A-95F1-4C9E-885A-91182DB18B97}" destId="{5949CD1C-7E1F-4E4E-AA36-855C7285832B}" srcOrd="0" destOrd="0" presId="urn:microsoft.com/office/officeart/2005/8/layout/balance1"/>
    <dgm:cxn modelId="{11EEDC0E-B108-4C37-B1E7-1B35DFDB6CD4}" type="presParOf" srcId="{A88FCA7A-95F1-4C9E-885A-91182DB18B97}" destId="{EA402C29-E653-4F93-A4D0-2ED83415B295}" srcOrd="1" destOrd="0" presId="urn:microsoft.com/office/officeart/2005/8/layout/balance1"/>
    <dgm:cxn modelId="{BEB586BF-5E61-4CEA-8AAD-73D9CE4855AA}" type="presParOf" srcId="{A88FCA7A-95F1-4C9E-885A-91182DB18B97}" destId="{050475E1-6A91-49AC-8791-7A2EF40975A7}" srcOrd="2" destOrd="0" presId="urn:microsoft.com/office/officeart/2005/8/layout/balance1"/>
    <dgm:cxn modelId="{70B43008-C327-4E44-9862-879D99780AC2}" type="presParOf" srcId="{A88FCA7A-95F1-4C9E-885A-91182DB18B97}" destId="{3B16B624-3BA3-4F18-9496-48FF9A95717E}" srcOrd="3" destOrd="0" presId="urn:microsoft.com/office/officeart/2005/8/layout/balance1"/>
    <dgm:cxn modelId="{80EDF06F-A793-43C5-80B1-8FC961025F90}" type="presParOf" srcId="{A88FCA7A-95F1-4C9E-885A-91182DB18B97}" destId="{DE6388AD-29AA-4EE9-842E-91EECDCD8894}" srcOrd="4" destOrd="0" presId="urn:microsoft.com/office/officeart/2005/8/layout/balance1"/>
    <dgm:cxn modelId="{5A82C26A-624E-4E4D-9803-BD57C4A7AA98}" type="presParOf" srcId="{A88FCA7A-95F1-4C9E-885A-91182DB18B97}" destId="{15DA8605-E8D6-4548-9BDF-FAA8F5D9821B}" srcOrd="5" destOrd="0" presId="urn:microsoft.com/office/officeart/2005/8/layout/balance1"/>
    <dgm:cxn modelId="{12A7D960-065E-4950-897E-6F096DACA502}" type="presParOf" srcId="{A88FCA7A-95F1-4C9E-885A-91182DB18B97}" destId="{DEBC6DC4-0035-4FFF-9E2F-6EE7229A67C4}" srcOrd="6" destOrd="0" presId="urn:microsoft.com/office/officeart/2005/8/layout/balance1"/>
    <dgm:cxn modelId="{7859D55E-194B-4F98-88CC-4B62A42D05EA}" type="presParOf" srcId="{A88FCA7A-95F1-4C9E-885A-91182DB18B97}" destId="{198ED905-0203-437D-9AEE-C11F9C7B420F}"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72633-205F-4C54-A428-33B95F7BDC62}">
      <dsp:nvSpPr>
        <dsp:cNvPr id="0" name=""/>
        <dsp:cNvSpPr/>
      </dsp:nvSpPr>
      <dsp:spPr>
        <a:xfrm>
          <a:off x="173040" y="45185"/>
          <a:ext cx="4162667" cy="1246452"/>
        </a:xfrm>
        <a:prstGeom prst="roundRect">
          <a:avLst>
            <a:gd name="adj" fmla="val 10000"/>
          </a:avLst>
        </a:prstGeom>
        <a:solidFill>
          <a:srgbClr val="00FF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lumMod val="10000"/>
                </a:schemeClr>
              </a:solidFill>
            </a:rPr>
            <a:t>Growth, mitosis, cellular repair, &amp; </a:t>
          </a:r>
          <a:r>
            <a:rPr lang="en-US" sz="2800" b="1" kern="1200" dirty="0" err="1">
              <a:solidFill>
                <a:schemeClr val="tx2">
                  <a:lumMod val="10000"/>
                </a:schemeClr>
              </a:solidFill>
            </a:rPr>
            <a:t>oncogenesis</a:t>
          </a:r>
          <a:endParaRPr lang="en-US" sz="2800" b="1" kern="1200" dirty="0">
            <a:solidFill>
              <a:schemeClr val="tx2">
                <a:lumMod val="10000"/>
              </a:schemeClr>
            </a:solidFill>
          </a:endParaRPr>
        </a:p>
      </dsp:txBody>
      <dsp:txXfrm>
        <a:off x="209547" y="81692"/>
        <a:ext cx="4089653" cy="1173438"/>
      </dsp:txXfrm>
    </dsp:sp>
    <dsp:sp modelId="{8B38ACCB-0D89-43CC-9771-BE89D78ED2B9}">
      <dsp:nvSpPr>
        <dsp:cNvPr id="0" name=""/>
        <dsp:cNvSpPr/>
      </dsp:nvSpPr>
      <dsp:spPr>
        <a:xfrm>
          <a:off x="4728675" y="-2892"/>
          <a:ext cx="4110524" cy="1287918"/>
        </a:xfrm>
        <a:prstGeom prst="roundRect">
          <a:avLst>
            <a:gd name="adj" fmla="val 10000"/>
          </a:avLst>
        </a:prstGeom>
        <a:solidFill>
          <a:srgbClr val="FF6699">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2">
                  <a:lumMod val="10000"/>
                </a:schemeClr>
              </a:solidFill>
            </a:rPr>
            <a:t>Cellular senescence, apoptosis, &amp; </a:t>
          </a:r>
          <a:r>
            <a:rPr lang="en-US" sz="2800" b="1" kern="1200" dirty="0">
              <a:solidFill>
                <a:schemeClr val="tx2">
                  <a:lumMod val="10000"/>
                </a:schemeClr>
              </a:solidFill>
            </a:rPr>
            <a:t>aging phenotypes</a:t>
          </a:r>
        </a:p>
      </dsp:txBody>
      <dsp:txXfrm>
        <a:off x="4766397" y="34830"/>
        <a:ext cx="4035080" cy="1212474"/>
      </dsp:txXfrm>
    </dsp:sp>
    <dsp:sp modelId="{EA402C29-E653-4F93-A4D0-2ED83415B295}">
      <dsp:nvSpPr>
        <dsp:cNvPr id="0" name=""/>
        <dsp:cNvSpPr/>
      </dsp:nvSpPr>
      <dsp:spPr>
        <a:xfrm>
          <a:off x="4036695" y="4406299"/>
          <a:ext cx="765810" cy="76581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475E1-6A91-49AC-8791-7A2EF40975A7}">
      <dsp:nvSpPr>
        <dsp:cNvPr id="0" name=""/>
        <dsp:cNvSpPr/>
      </dsp:nvSpPr>
      <dsp:spPr>
        <a:xfrm rot="240000">
          <a:off x="2121468" y="4078141"/>
          <a:ext cx="4596263" cy="32140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6B624-3BA3-4F18-9496-48FF9A95717E}">
      <dsp:nvSpPr>
        <dsp:cNvPr id="0" name=""/>
        <dsp:cNvSpPr/>
      </dsp:nvSpPr>
      <dsp:spPr>
        <a:xfrm rot="240000">
          <a:off x="4881125" y="3274557"/>
          <a:ext cx="1833865" cy="854394"/>
        </a:xfrm>
        <a:prstGeom prst="roundRect">
          <a:avLst/>
        </a:prstGeom>
        <a:solidFill>
          <a:schemeClr val="tx2">
            <a:lumMod val="90000"/>
          </a:schemeClr>
        </a:solidFill>
        <a:ln w="76200" cap="flat" cmpd="sng" algn="ctr">
          <a:solidFill>
            <a:srgbClr val="FF00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2">
                  <a:lumMod val="25000"/>
                </a:schemeClr>
              </a:solidFill>
            </a:rPr>
            <a:t>Telomere shortening</a:t>
          </a:r>
        </a:p>
      </dsp:txBody>
      <dsp:txXfrm>
        <a:off x="4922833" y="3316265"/>
        <a:ext cx="1750449" cy="770978"/>
      </dsp:txXfrm>
    </dsp:sp>
    <dsp:sp modelId="{DE6388AD-29AA-4EE9-842E-91EECDCD8894}">
      <dsp:nvSpPr>
        <dsp:cNvPr id="0" name=""/>
        <dsp:cNvSpPr/>
      </dsp:nvSpPr>
      <dsp:spPr>
        <a:xfrm rot="240000">
          <a:off x="4947495" y="2355585"/>
          <a:ext cx="1833865" cy="854394"/>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Gene silencing </a:t>
          </a:r>
        </a:p>
      </dsp:txBody>
      <dsp:txXfrm>
        <a:off x="4989203" y="2397293"/>
        <a:ext cx="1750449" cy="770978"/>
      </dsp:txXfrm>
    </dsp:sp>
    <dsp:sp modelId="{15DA8605-E8D6-4548-9BDF-FAA8F5D9821B}">
      <dsp:nvSpPr>
        <dsp:cNvPr id="0" name=""/>
        <dsp:cNvSpPr/>
      </dsp:nvSpPr>
      <dsp:spPr>
        <a:xfrm rot="240000">
          <a:off x="5013865" y="1457035"/>
          <a:ext cx="1833865" cy="854394"/>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bg1"/>
              </a:solidFill>
            </a:rPr>
            <a:t>Immune senescence</a:t>
          </a:r>
        </a:p>
      </dsp:txBody>
      <dsp:txXfrm>
        <a:off x="5055573" y="1498743"/>
        <a:ext cx="1750449" cy="770978"/>
      </dsp:txXfrm>
    </dsp:sp>
    <dsp:sp modelId="{DEBC6DC4-0035-4FFF-9E2F-6EE7229A67C4}">
      <dsp:nvSpPr>
        <dsp:cNvPr id="0" name=""/>
        <dsp:cNvSpPr/>
      </dsp:nvSpPr>
      <dsp:spPr>
        <a:xfrm rot="240000">
          <a:off x="2251844" y="3090763"/>
          <a:ext cx="1833865" cy="8543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002060"/>
              </a:solidFill>
            </a:rPr>
            <a:t>Estrogen</a:t>
          </a:r>
        </a:p>
      </dsp:txBody>
      <dsp:txXfrm>
        <a:off x="2293552" y="3132471"/>
        <a:ext cx="1750449" cy="770978"/>
      </dsp:txXfrm>
    </dsp:sp>
    <dsp:sp modelId="{198ED905-0203-437D-9AEE-C11F9C7B420F}">
      <dsp:nvSpPr>
        <dsp:cNvPr id="0" name=""/>
        <dsp:cNvSpPr/>
      </dsp:nvSpPr>
      <dsp:spPr>
        <a:xfrm rot="240000">
          <a:off x="2318214" y="2171791"/>
          <a:ext cx="1833865" cy="85439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Insulin</a:t>
          </a:r>
        </a:p>
      </dsp:txBody>
      <dsp:txXfrm>
        <a:off x="2359922" y="2213499"/>
        <a:ext cx="1750449" cy="77097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D98B7-8E24-4B12-B40A-40A7908B1A9C}" type="datetimeFigureOut">
              <a:rPr lang="en-US" smtClean="0"/>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784DC-B775-48EB-B610-DE74E7506B1E}" type="slidenum">
              <a:rPr lang="en-US" smtClean="0"/>
              <a:t>‹#›</a:t>
            </a:fld>
            <a:endParaRPr lang="en-US"/>
          </a:p>
        </p:txBody>
      </p:sp>
    </p:spTree>
    <p:extLst>
      <p:ext uri="{BB962C8B-B14F-4D97-AF65-F5344CB8AC3E}">
        <p14:creationId xmlns:p14="http://schemas.microsoft.com/office/powerpoint/2010/main" val="3296891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ABC57867-993F-4CF7-9364-20D10619D9D2}" type="slidenum">
              <a:rPr lang="en-US" smtClean="0">
                <a:solidFill>
                  <a:srgbClr val="000000"/>
                </a:solidFill>
              </a:rPr>
              <a:pPr/>
              <a:t>3</a:t>
            </a:fld>
            <a:endParaRPr lang="en-US">
              <a:solidFill>
                <a:srgbClr val="000000"/>
              </a:solidFill>
            </a:endParaRPr>
          </a:p>
        </p:txBody>
      </p:sp>
      <p:sp>
        <p:nvSpPr>
          <p:cNvPr id="118787" name="Rectangle 2"/>
          <p:cNvSpPr>
            <a:spLocks noGrp="1" noRot="1" noChangeAspect="1" noChangeArrowheads="1" noTextEdit="1"/>
          </p:cNvSpPr>
          <p:nvPr>
            <p:ph type="sldImg"/>
          </p:nvPr>
        </p:nvSpPr>
        <p:spPr>
          <a:xfrm>
            <a:off x="406400" y="696913"/>
            <a:ext cx="6186488" cy="3481387"/>
          </a:xfrm>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49497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9012" indent="-291928" eaLnBrk="0" hangingPunct="0">
              <a:spcBef>
                <a:spcPct val="30000"/>
              </a:spcBef>
              <a:defRPr sz="1200">
                <a:solidFill>
                  <a:schemeClr val="tx1"/>
                </a:solidFill>
                <a:latin typeface="Times New Roman" pitchFamily="18" charset="0"/>
              </a:defRPr>
            </a:lvl2pPr>
            <a:lvl3pPr marL="1167712" indent="-233542" eaLnBrk="0" hangingPunct="0">
              <a:spcBef>
                <a:spcPct val="30000"/>
              </a:spcBef>
              <a:defRPr sz="1200">
                <a:solidFill>
                  <a:schemeClr val="tx1"/>
                </a:solidFill>
                <a:latin typeface="Times New Roman" pitchFamily="18" charset="0"/>
              </a:defRPr>
            </a:lvl3pPr>
            <a:lvl4pPr marL="1634797" indent="-233542" eaLnBrk="0" hangingPunct="0">
              <a:spcBef>
                <a:spcPct val="30000"/>
              </a:spcBef>
              <a:defRPr sz="1200">
                <a:solidFill>
                  <a:schemeClr val="tx1"/>
                </a:solidFill>
                <a:latin typeface="Times New Roman" pitchFamily="18" charset="0"/>
              </a:defRPr>
            </a:lvl4pPr>
            <a:lvl5pPr marL="2101881" indent="-233542" eaLnBrk="0" hangingPunct="0">
              <a:spcBef>
                <a:spcPct val="30000"/>
              </a:spcBef>
              <a:defRPr sz="1200">
                <a:solidFill>
                  <a:schemeClr val="tx1"/>
                </a:solidFill>
                <a:latin typeface="Times New Roman" pitchFamily="18" charset="0"/>
              </a:defRPr>
            </a:lvl5pPr>
            <a:lvl6pPr marL="2568967" indent="-233542" eaLnBrk="0" fontAlgn="base" hangingPunct="0">
              <a:spcBef>
                <a:spcPct val="30000"/>
              </a:spcBef>
              <a:spcAft>
                <a:spcPct val="0"/>
              </a:spcAft>
              <a:defRPr sz="1200">
                <a:solidFill>
                  <a:schemeClr val="tx1"/>
                </a:solidFill>
                <a:latin typeface="Times New Roman" pitchFamily="18" charset="0"/>
              </a:defRPr>
            </a:lvl6pPr>
            <a:lvl7pPr marL="3036051" indent="-233542" eaLnBrk="0" fontAlgn="base" hangingPunct="0">
              <a:spcBef>
                <a:spcPct val="30000"/>
              </a:spcBef>
              <a:spcAft>
                <a:spcPct val="0"/>
              </a:spcAft>
              <a:defRPr sz="1200">
                <a:solidFill>
                  <a:schemeClr val="tx1"/>
                </a:solidFill>
                <a:latin typeface="Times New Roman" pitchFamily="18" charset="0"/>
              </a:defRPr>
            </a:lvl7pPr>
            <a:lvl8pPr marL="3503136" indent="-233542" eaLnBrk="0" fontAlgn="base" hangingPunct="0">
              <a:spcBef>
                <a:spcPct val="30000"/>
              </a:spcBef>
              <a:spcAft>
                <a:spcPct val="0"/>
              </a:spcAft>
              <a:defRPr sz="1200">
                <a:solidFill>
                  <a:schemeClr val="tx1"/>
                </a:solidFill>
                <a:latin typeface="Times New Roman" pitchFamily="18" charset="0"/>
              </a:defRPr>
            </a:lvl8pPr>
            <a:lvl9pPr marL="3970221" indent="-233542"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7097B0-55C6-4BBF-AEAD-8A6486590611}"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8003" name="Rectangle 2"/>
          <p:cNvSpPr>
            <a:spLocks noGrp="1" noRot="1" noChangeAspect="1" noChangeArrowheads="1" noTextEdit="1"/>
          </p:cNvSpPr>
          <p:nvPr>
            <p:ph type="sldImg"/>
          </p:nvPr>
        </p:nvSpPr>
        <p:spPr>
          <a:xfrm>
            <a:off x="1181100" y="696913"/>
            <a:ext cx="4640263" cy="3481387"/>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9909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79513" y="696913"/>
            <a:ext cx="4640262" cy="3481387"/>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9012" indent="-291928" eaLnBrk="0" hangingPunct="0">
              <a:spcBef>
                <a:spcPct val="30000"/>
              </a:spcBef>
              <a:defRPr sz="1200">
                <a:solidFill>
                  <a:schemeClr val="tx1"/>
                </a:solidFill>
                <a:latin typeface="Times New Roman" pitchFamily="18" charset="0"/>
              </a:defRPr>
            </a:lvl2pPr>
            <a:lvl3pPr marL="1167712" indent="-233542" eaLnBrk="0" hangingPunct="0">
              <a:spcBef>
                <a:spcPct val="30000"/>
              </a:spcBef>
              <a:defRPr sz="1200">
                <a:solidFill>
                  <a:schemeClr val="tx1"/>
                </a:solidFill>
                <a:latin typeface="Times New Roman" pitchFamily="18" charset="0"/>
              </a:defRPr>
            </a:lvl3pPr>
            <a:lvl4pPr marL="1634797" indent="-233542" eaLnBrk="0" hangingPunct="0">
              <a:spcBef>
                <a:spcPct val="30000"/>
              </a:spcBef>
              <a:defRPr sz="1200">
                <a:solidFill>
                  <a:schemeClr val="tx1"/>
                </a:solidFill>
                <a:latin typeface="Times New Roman" pitchFamily="18" charset="0"/>
              </a:defRPr>
            </a:lvl4pPr>
            <a:lvl5pPr marL="2101881" indent="-233542" eaLnBrk="0" hangingPunct="0">
              <a:spcBef>
                <a:spcPct val="30000"/>
              </a:spcBef>
              <a:defRPr sz="1200">
                <a:solidFill>
                  <a:schemeClr val="tx1"/>
                </a:solidFill>
                <a:latin typeface="Times New Roman" pitchFamily="18" charset="0"/>
              </a:defRPr>
            </a:lvl5pPr>
            <a:lvl6pPr marL="2568967" indent="-233542" eaLnBrk="0" fontAlgn="base" hangingPunct="0">
              <a:spcBef>
                <a:spcPct val="30000"/>
              </a:spcBef>
              <a:spcAft>
                <a:spcPct val="0"/>
              </a:spcAft>
              <a:defRPr sz="1200">
                <a:solidFill>
                  <a:schemeClr val="tx1"/>
                </a:solidFill>
                <a:latin typeface="Times New Roman" pitchFamily="18" charset="0"/>
              </a:defRPr>
            </a:lvl6pPr>
            <a:lvl7pPr marL="3036051" indent="-233542" eaLnBrk="0" fontAlgn="base" hangingPunct="0">
              <a:spcBef>
                <a:spcPct val="30000"/>
              </a:spcBef>
              <a:spcAft>
                <a:spcPct val="0"/>
              </a:spcAft>
              <a:defRPr sz="1200">
                <a:solidFill>
                  <a:schemeClr val="tx1"/>
                </a:solidFill>
                <a:latin typeface="Times New Roman" pitchFamily="18" charset="0"/>
              </a:defRPr>
            </a:lvl7pPr>
            <a:lvl8pPr marL="3503136" indent="-233542" eaLnBrk="0" fontAlgn="base" hangingPunct="0">
              <a:spcBef>
                <a:spcPct val="30000"/>
              </a:spcBef>
              <a:spcAft>
                <a:spcPct val="0"/>
              </a:spcAft>
              <a:defRPr sz="1200">
                <a:solidFill>
                  <a:schemeClr val="tx1"/>
                </a:solidFill>
                <a:latin typeface="Times New Roman" pitchFamily="18" charset="0"/>
              </a:defRPr>
            </a:lvl8pPr>
            <a:lvl9pPr marL="3970221" indent="-233542"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AB6EA9-D40D-4E00-9C5D-D90F5E63A18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5852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1179513" y="696913"/>
            <a:ext cx="4640262" cy="3481387"/>
          </a:xfrm>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5829" indent="-290703" eaLnBrk="0" hangingPunct="0">
              <a:spcBef>
                <a:spcPct val="30000"/>
              </a:spcBef>
              <a:defRPr sz="1200">
                <a:solidFill>
                  <a:schemeClr val="tx1"/>
                </a:solidFill>
                <a:latin typeface="Times New Roman" pitchFamily="18" charset="0"/>
              </a:defRPr>
            </a:lvl2pPr>
            <a:lvl3pPr marL="1162813" indent="-232562" eaLnBrk="0" hangingPunct="0">
              <a:spcBef>
                <a:spcPct val="30000"/>
              </a:spcBef>
              <a:defRPr sz="1200">
                <a:solidFill>
                  <a:schemeClr val="tx1"/>
                </a:solidFill>
                <a:latin typeface="Times New Roman" pitchFamily="18" charset="0"/>
              </a:defRPr>
            </a:lvl3pPr>
            <a:lvl4pPr marL="1627938" indent="-232562" eaLnBrk="0" hangingPunct="0">
              <a:spcBef>
                <a:spcPct val="30000"/>
              </a:spcBef>
              <a:defRPr sz="1200">
                <a:solidFill>
                  <a:schemeClr val="tx1"/>
                </a:solidFill>
                <a:latin typeface="Times New Roman" pitchFamily="18" charset="0"/>
              </a:defRPr>
            </a:lvl4pPr>
            <a:lvl5pPr marL="2093063" indent="-232562" eaLnBrk="0" hangingPunct="0">
              <a:spcBef>
                <a:spcPct val="30000"/>
              </a:spcBef>
              <a:defRPr sz="1200">
                <a:solidFill>
                  <a:schemeClr val="tx1"/>
                </a:solidFill>
                <a:latin typeface="Times New Roman" pitchFamily="18" charset="0"/>
              </a:defRPr>
            </a:lvl5pPr>
            <a:lvl6pPr marL="2558189" indent="-232562" eaLnBrk="0" fontAlgn="base" hangingPunct="0">
              <a:spcBef>
                <a:spcPct val="30000"/>
              </a:spcBef>
              <a:spcAft>
                <a:spcPct val="0"/>
              </a:spcAft>
              <a:defRPr sz="1200">
                <a:solidFill>
                  <a:schemeClr val="tx1"/>
                </a:solidFill>
                <a:latin typeface="Times New Roman" pitchFamily="18" charset="0"/>
              </a:defRPr>
            </a:lvl6pPr>
            <a:lvl7pPr marL="3023313" indent="-232562" eaLnBrk="0" fontAlgn="base" hangingPunct="0">
              <a:spcBef>
                <a:spcPct val="30000"/>
              </a:spcBef>
              <a:spcAft>
                <a:spcPct val="0"/>
              </a:spcAft>
              <a:defRPr sz="1200">
                <a:solidFill>
                  <a:schemeClr val="tx1"/>
                </a:solidFill>
                <a:latin typeface="Times New Roman" pitchFamily="18" charset="0"/>
              </a:defRPr>
            </a:lvl7pPr>
            <a:lvl8pPr marL="3488438" indent="-232562" eaLnBrk="0" fontAlgn="base" hangingPunct="0">
              <a:spcBef>
                <a:spcPct val="30000"/>
              </a:spcBef>
              <a:spcAft>
                <a:spcPct val="0"/>
              </a:spcAft>
              <a:defRPr sz="1200">
                <a:solidFill>
                  <a:schemeClr val="tx1"/>
                </a:solidFill>
                <a:latin typeface="Times New Roman" pitchFamily="18" charset="0"/>
              </a:defRPr>
            </a:lvl8pPr>
            <a:lvl9pPr marL="3953564" indent="-232562"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38AC3D-A612-47E0-A582-8F8A5C208CD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8997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79513" y="696913"/>
            <a:ext cx="4640262" cy="3481387"/>
          </a:xfrm>
          <a:ln/>
        </p:spPr>
      </p:sp>
      <p:sp>
        <p:nvSpPr>
          <p:cNvPr id="136195" name="Notes Placeholder 2"/>
          <p:cNvSpPr>
            <a:spLocks noGrp="1"/>
          </p:cNvSpPr>
          <p:nvPr>
            <p:ph type="body" idx="1"/>
          </p:nvPr>
        </p:nvSpPr>
        <p:spPr>
          <a:noFill/>
          <a:ln/>
        </p:spPr>
        <p:txBody>
          <a:bodyPr/>
          <a:lstStyle/>
          <a:p>
            <a:endParaRPr lang="en-US"/>
          </a:p>
        </p:txBody>
      </p:sp>
      <p:sp>
        <p:nvSpPr>
          <p:cNvPr id="13619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DB67D7-8FBA-43FC-ABD2-D3C8CD81F1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90241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
          <p:cNvSpPr>
            <a:spLocks noGrp="1" noRot="1" noChangeAspect="1" noChangeArrowheads="1" noTextEdit="1"/>
          </p:cNvSpPr>
          <p:nvPr>
            <p:ph type="sldImg"/>
          </p:nvPr>
        </p:nvSpPr>
        <p:spPr>
          <a:xfrm>
            <a:off x="1179513" y="696913"/>
            <a:ext cx="4640262" cy="3481387"/>
          </a:xfrm>
          <a:ln/>
        </p:spPr>
      </p:sp>
      <p:sp>
        <p:nvSpPr>
          <p:cNvPr id="139267" name="Rectangle 2"/>
          <p:cNvSpPr>
            <a:spLocks noGrp="1" noChangeArrowheads="1"/>
          </p:cNvSpPr>
          <p:nvPr>
            <p:ph type="body" idx="1"/>
          </p:nvPr>
        </p:nvSpPr>
        <p:spPr>
          <a:xfrm>
            <a:off x="1067475" y="4419418"/>
            <a:ext cx="4867613" cy="3532937"/>
          </a:xfrm>
          <a:noFill/>
          <a:ln/>
        </p:spPr>
        <p:txBody>
          <a:bodyPr wrap="none" anchor="ctr"/>
          <a:lstStyle/>
          <a:p>
            <a:endParaRPr lang="en-US"/>
          </a:p>
        </p:txBody>
      </p:sp>
    </p:spTree>
    <p:extLst>
      <p:ext uri="{BB962C8B-B14F-4D97-AF65-F5344CB8AC3E}">
        <p14:creationId xmlns:p14="http://schemas.microsoft.com/office/powerpoint/2010/main" val="341115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865F66-6199-4BF2-9E56-6AB7706A2B5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1315" name="Rectangle 2"/>
          <p:cNvSpPr>
            <a:spLocks noGrp="1" noRot="1" noChangeAspect="1" noChangeArrowheads="1" noTextEdit="1"/>
          </p:cNvSpPr>
          <p:nvPr>
            <p:ph type="sldImg"/>
          </p:nvPr>
        </p:nvSpPr>
        <p:spPr>
          <a:xfrm>
            <a:off x="1179513" y="696913"/>
            <a:ext cx="4640262" cy="3481387"/>
          </a:xfrm>
          <a:ln/>
        </p:spPr>
      </p:sp>
      <p:sp>
        <p:nvSpPr>
          <p:cNvPr id="1413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6814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619B0C-9C1A-4FC3-A420-485994A5591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42339" name="Rectangle 2"/>
          <p:cNvSpPr>
            <a:spLocks noGrp="1" noRot="1" noChangeAspect="1" noChangeArrowheads="1" noTextEdit="1"/>
          </p:cNvSpPr>
          <p:nvPr>
            <p:ph type="sldImg"/>
          </p:nvPr>
        </p:nvSpPr>
        <p:spPr>
          <a:xfrm>
            <a:off x="1179513" y="696913"/>
            <a:ext cx="4640262" cy="3481387"/>
          </a:xfrm>
          <a:ln/>
        </p:spPr>
      </p:sp>
      <p:sp>
        <p:nvSpPr>
          <p:cNvPr id="1423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3802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E21053-14B7-4CE5-93F3-2319355ADE3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2579" name="Rectangle 2"/>
          <p:cNvSpPr>
            <a:spLocks noGrp="1" noRot="1" noChangeAspect="1" noChangeArrowheads="1" noTextEdit="1"/>
          </p:cNvSpPr>
          <p:nvPr>
            <p:ph type="sldImg"/>
          </p:nvPr>
        </p:nvSpPr>
        <p:spPr>
          <a:xfrm>
            <a:off x="1179513" y="696913"/>
            <a:ext cx="4640262" cy="3481387"/>
          </a:xfrm>
          <a:solidFill>
            <a:srgbClr val="FFFFFF"/>
          </a:solidFill>
          <a:ln/>
        </p:spPr>
      </p:sp>
      <p:sp>
        <p:nvSpPr>
          <p:cNvPr id="152580" name="Rectangle 3"/>
          <p:cNvSpPr>
            <a:spLocks noGrp="1" noChangeArrowheads="1"/>
          </p:cNvSpPr>
          <p:nvPr>
            <p:ph type="body" idx="1"/>
          </p:nvPr>
        </p:nvSpPr>
        <p:spPr>
          <a:xfrm>
            <a:off x="699770" y="4409677"/>
            <a:ext cx="5598160" cy="4177503"/>
          </a:xfrm>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60276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2DA25B-70F6-4251-AA5B-05EF0EB106B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3603" name="Rectangle 2"/>
          <p:cNvSpPr>
            <a:spLocks noGrp="1" noRot="1" noChangeAspect="1" noChangeArrowheads="1" noTextEdit="1"/>
          </p:cNvSpPr>
          <p:nvPr>
            <p:ph type="sldImg"/>
          </p:nvPr>
        </p:nvSpPr>
        <p:spPr>
          <a:xfrm>
            <a:off x="1179513" y="696913"/>
            <a:ext cx="4640262" cy="3481387"/>
          </a:xfrm>
          <a:solidFill>
            <a:srgbClr val="FFFFFF"/>
          </a:solidFill>
          <a:ln/>
        </p:spPr>
      </p:sp>
      <p:sp>
        <p:nvSpPr>
          <p:cNvPr id="153604" name="Rectangle 3"/>
          <p:cNvSpPr>
            <a:spLocks noGrp="1" noChangeArrowheads="1"/>
          </p:cNvSpPr>
          <p:nvPr>
            <p:ph type="body" idx="1"/>
          </p:nvPr>
        </p:nvSpPr>
        <p:spPr>
          <a:xfrm>
            <a:off x="699770" y="4409677"/>
            <a:ext cx="5598160" cy="4177503"/>
          </a:xfrm>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11260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23B705-0227-45FB-B634-07A3F11AB78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56675" name="Rectangle 2"/>
          <p:cNvSpPr>
            <a:spLocks noGrp="1" noRot="1" noChangeAspect="1" noChangeArrowheads="1" noTextEdit="1"/>
          </p:cNvSpPr>
          <p:nvPr>
            <p:ph type="sldImg"/>
          </p:nvPr>
        </p:nvSpPr>
        <p:spPr>
          <a:xfrm>
            <a:off x="406400" y="696913"/>
            <a:ext cx="6186488" cy="3481387"/>
          </a:xfrm>
          <a:solidFill>
            <a:srgbClr val="FFFFFF"/>
          </a:solidFill>
          <a:ln/>
        </p:spPr>
      </p:sp>
      <p:sp>
        <p:nvSpPr>
          <p:cNvPr id="156676" name="Rectangle 3"/>
          <p:cNvSpPr>
            <a:spLocks noGrp="1" noChangeArrowheads="1"/>
          </p:cNvSpPr>
          <p:nvPr>
            <p:ph type="body" idx="1"/>
          </p:nvPr>
        </p:nvSpPr>
        <p:spPr>
          <a:solidFill>
            <a:srgbClr val="FFFFFF"/>
          </a:solidFill>
          <a:ln>
            <a:solidFill>
              <a:srgbClr val="000000"/>
            </a:solidFill>
          </a:ln>
        </p:spPr>
        <p:txBody>
          <a:bodyPr/>
          <a:lstStyle/>
          <a:p>
            <a:r>
              <a:rPr lang="en-US"/>
              <a:t>Progestins combined with estrogen as a part of an HRT regimen may reduce the behaviorally beneficial effects of estrogen.  This is certainly the case for the effects of estrogen on alleviating symptoms of depression in women.</a:t>
            </a:r>
          </a:p>
          <a:p>
            <a:endParaRPr lang="en-US"/>
          </a:p>
          <a:p>
            <a:r>
              <a:rPr lang="en-US"/>
              <a:t>MPA could be acting through the PR to have this effect or even the GR.  However, MPA could also block the conversion of P4 to allopregnanolone, a neurosteroid that binds to GABA-A receptor, inducing anxiolytic and antidepressive effects</a:t>
            </a:r>
          </a:p>
          <a:p>
            <a:endParaRPr lang="en-US"/>
          </a:p>
        </p:txBody>
      </p:sp>
    </p:spTree>
    <p:extLst>
      <p:ext uri="{BB962C8B-B14F-4D97-AF65-F5344CB8AC3E}">
        <p14:creationId xmlns:p14="http://schemas.microsoft.com/office/powerpoint/2010/main" val="205066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tabLst>
                <a:tab pos="660862" algn="l"/>
                <a:tab pos="1321725" algn="l"/>
                <a:tab pos="1982588" algn="l"/>
                <a:tab pos="2643451" algn="l"/>
              </a:tabLst>
              <a:defRPr sz="2200">
                <a:solidFill>
                  <a:schemeClr val="bg1"/>
                </a:solidFill>
                <a:latin typeface="Arial" charset="0"/>
                <a:ea typeface="ＭＳ Ｐゴシック" charset="-128"/>
              </a:defRPr>
            </a:lvl1pPr>
            <a:lvl2pPr eaLnBrk="0" hangingPunct="0">
              <a:tabLst>
                <a:tab pos="660862" algn="l"/>
                <a:tab pos="1321725" algn="l"/>
                <a:tab pos="1982588" algn="l"/>
                <a:tab pos="2643451" algn="l"/>
              </a:tabLst>
              <a:defRPr sz="2200">
                <a:solidFill>
                  <a:schemeClr val="bg1"/>
                </a:solidFill>
                <a:latin typeface="Arial" charset="0"/>
                <a:ea typeface="ＭＳ Ｐゴシック" charset="-128"/>
              </a:defRPr>
            </a:lvl2pPr>
            <a:lvl3pPr eaLnBrk="0" hangingPunct="0">
              <a:tabLst>
                <a:tab pos="660862" algn="l"/>
                <a:tab pos="1321725" algn="l"/>
                <a:tab pos="1982588" algn="l"/>
                <a:tab pos="2643451" algn="l"/>
              </a:tabLst>
              <a:defRPr sz="2200">
                <a:solidFill>
                  <a:schemeClr val="bg1"/>
                </a:solidFill>
                <a:latin typeface="Arial" charset="0"/>
                <a:ea typeface="ＭＳ Ｐゴシック" charset="-128"/>
              </a:defRPr>
            </a:lvl3pPr>
            <a:lvl4pPr eaLnBrk="0" hangingPunct="0">
              <a:tabLst>
                <a:tab pos="660862" algn="l"/>
                <a:tab pos="1321725" algn="l"/>
                <a:tab pos="1982588" algn="l"/>
                <a:tab pos="2643451" algn="l"/>
              </a:tabLst>
              <a:defRPr sz="2200">
                <a:solidFill>
                  <a:schemeClr val="bg1"/>
                </a:solidFill>
                <a:latin typeface="Arial" charset="0"/>
                <a:ea typeface="ＭＳ Ｐゴシック" charset="-128"/>
              </a:defRPr>
            </a:lvl4pPr>
            <a:lvl5pPr eaLnBrk="0" hangingPunct="0">
              <a:tabLst>
                <a:tab pos="660862" algn="l"/>
                <a:tab pos="1321725" algn="l"/>
                <a:tab pos="1982588" algn="l"/>
                <a:tab pos="2643451" algn="l"/>
              </a:tabLst>
              <a:defRPr sz="2200">
                <a:solidFill>
                  <a:schemeClr val="bg1"/>
                </a:solidFill>
                <a:latin typeface="Arial" charset="0"/>
                <a:ea typeface="ＭＳ Ｐゴシック" charset="-128"/>
              </a:defRPr>
            </a:lvl5pPr>
            <a:lvl6pPr marL="2295628" indent="-208693" defTabSz="417387" eaLnBrk="0" fontAlgn="base" hangingPunct="0">
              <a:spcBef>
                <a:spcPct val="0"/>
              </a:spcBef>
              <a:spcAft>
                <a:spcPct val="0"/>
              </a:spcAft>
              <a:buClr>
                <a:srgbClr val="000000"/>
              </a:buClr>
              <a:buSzPct val="100000"/>
              <a:buFont typeface="Times New Roman" pitchFamily="16" charset="0"/>
              <a:tabLst>
                <a:tab pos="660862" algn="l"/>
                <a:tab pos="1321725" algn="l"/>
                <a:tab pos="1982588" algn="l"/>
                <a:tab pos="2643451" algn="l"/>
              </a:tabLst>
              <a:defRPr sz="2200">
                <a:solidFill>
                  <a:schemeClr val="bg1"/>
                </a:solidFill>
                <a:latin typeface="Arial" charset="0"/>
                <a:ea typeface="ＭＳ Ｐゴシック" charset="-128"/>
              </a:defRPr>
            </a:lvl6pPr>
            <a:lvl7pPr marL="2713014" indent="-208693" defTabSz="417387" eaLnBrk="0" fontAlgn="base" hangingPunct="0">
              <a:spcBef>
                <a:spcPct val="0"/>
              </a:spcBef>
              <a:spcAft>
                <a:spcPct val="0"/>
              </a:spcAft>
              <a:buClr>
                <a:srgbClr val="000000"/>
              </a:buClr>
              <a:buSzPct val="100000"/>
              <a:buFont typeface="Times New Roman" pitchFamily="16" charset="0"/>
              <a:tabLst>
                <a:tab pos="660862" algn="l"/>
                <a:tab pos="1321725" algn="l"/>
                <a:tab pos="1982588" algn="l"/>
                <a:tab pos="2643451" algn="l"/>
              </a:tabLst>
              <a:defRPr sz="2200">
                <a:solidFill>
                  <a:schemeClr val="bg1"/>
                </a:solidFill>
                <a:latin typeface="Arial" charset="0"/>
                <a:ea typeface="ＭＳ Ｐゴシック" charset="-128"/>
              </a:defRPr>
            </a:lvl7pPr>
            <a:lvl8pPr marL="3130402" indent="-208693" defTabSz="417387" eaLnBrk="0" fontAlgn="base" hangingPunct="0">
              <a:spcBef>
                <a:spcPct val="0"/>
              </a:spcBef>
              <a:spcAft>
                <a:spcPct val="0"/>
              </a:spcAft>
              <a:buClr>
                <a:srgbClr val="000000"/>
              </a:buClr>
              <a:buSzPct val="100000"/>
              <a:buFont typeface="Times New Roman" pitchFamily="16" charset="0"/>
              <a:tabLst>
                <a:tab pos="660862" algn="l"/>
                <a:tab pos="1321725" algn="l"/>
                <a:tab pos="1982588" algn="l"/>
                <a:tab pos="2643451" algn="l"/>
              </a:tabLst>
              <a:defRPr sz="2200">
                <a:solidFill>
                  <a:schemeClr val="bg1"/>
                </a:solidFill>
                <a:latin typeface="Arial" charset="0"/>
                <a:ea typeface="ＭＳ Ｐゴシック" charset="-128"/>
              </a:defRPr>
            </a:lvl8pPr>
            <a:lvl9pPr marL="3547789" indent="-208693" defTabSz="417387" eaLnBrk="0" fontAlgn="base" hangingPunct="0">
              <a:spcBef>
                <a:spcPct val="0"/>
              </a:spcBef>
              <a:spcAft>
                <a:spcPct val="0"/>
              </a:spcAft>
              <a:buClr>
                <a:srgbClr val="000000"/>
              </a:buClr>
              <a:buSzPct val="100000"/>
              <a:buFont typeface="Times New Roman" pitchFamily="16" charset="0"/>
              <a:tabLst>
                <a:tab pos="660862" algn="l"/>
                <a:tab pos="1321725" algn="l"/>
                <a:tab pos="1982588" algn="l"/>
                <a:tab pos="2643451" algn="l"/>
              </a:tabLst>
              <a:defRPr sz="2200">
                <a:solidFill>
                  <a:schemeClr val="bg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tab pos="660862" algn="l"/>
                <a:tab pos="1321725" algn="l"/>
                <a:tab pos="1982588" algn="l"/>
                <a:tab pos="2643451" algn="l"/>
              </a:tabLst>
              <a:defRPr/>
            </a:pPr>
            <a:fld id="{572CB858-8BF6-4D52-B837-0F07A9B971F6}" type="slidenum">
              <a:rPr kumimoji="0" lang="en-US" altLang="en-US" sz="1300" b="0" i="0" u="none" strike="noStrike" kern="1200" cap="none" spc="0" normalizeH="0" baseline="0" noProof="0">
                <a:ln>
                  <a:noFill/>
                </a:ln>
                <a:solidFill>
                  <a:srgbClr val="FFFFFF"/>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tab pos="660862" algn="l"/>
                  <a:tab pos="1321725" algn="l"/>
                  <a:tab pos="1982588" algn="l"/>
                  <a:tab pos="2643451" algn="l"/>
                </a:tabLst>
                <a:defRPr/>
              </a:pPr>
              <a:t>7</a:t>
            </a:fld>
            <a:endParaRPr kumimoji="0" lang="en-US" altLang="en-US" sz="13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
        <p:nvSpPr>
          <p:cNvPr id="4099" name="Rectangle 1"/>
          <p:cNvSpPr txBox="1">
            <a:spLocks noGrp="1" noRot="1" noChangeAspect="1" noChangeArrowheads="1" noTextEdit="1"/>
          </p:cNvSpPr>
          <p:nvPr>
            <p:ph type="sldImg"/>
          </p:nvPr>
        </p:nvSpPr>
        <p:spPr>
          <a:xfrm>
            <a:off x="311150" y="650875"/>
            <a:ext cx="5710238" cy="3213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633168" y="4070412"/>
            <a:ext cx="5066757" cy="385648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tIns="8052"/>
          <a:lstStyle/>
          <a:p>
            <a:pPr eaLnBrk="1">
              <a:lnSpc>
                <a:spcPct val="93000"/>
              </a:lnSpc>
              <a:spcBef>
                <a:spcPct val="0"/>
              </a:spcBef>
              <a:tabLst>
                <a:tab pos="660862" algn="l"/>
                <a:tab pos="1321725" algn="l"/>
                <a:tab pos="1982588" algn="l"/>
                <a:tab pos="2643451" algn="l"/>
                <a:tab pos="3304313" algn="l"/>
                <a:tab pos="3965176" algn="l"/>
                <a:tab pos="4626039" algn="l"/>
              </a:tabLst>
            </a:pPr>
            <a:r>
              <a:rPr lang="en-US" altLang="en-US" sz="900">
                <a:latin typeface="Arial Unicode MS" pitchFamily="32" charset="0"/>
                <a:cs typeface="Arial Unicode MS" pitchFamily="32" charset="0"/>
              </a:rPr>
              <a:t>Benefits and Risks of the Two Hormone-Therapy Formulations Evaluated in the Women’s Health Initiative. Results are shown for the two formulations, conjugated equine estrogens (CEE) alone or in combination with medroxyprogesterone acetate (MPA), for women 50 to 59 years of age. Risks and benefits are expressed as the difference in number of events (number in the hormone-therapy group minus the number in the placebo group) per 1000 women over 5 years. Data are from Manson et al.5</a:t>
            </a:r>
          </a:p>
        </p:txBody>
      </p:sp>
    </p:spTree>
    <p:extLst>
      <p:ext uri="{BB962C8B-B14F-4D97-AF65-F5344CB8AC3E}">
        <p14:creationId xmlns:p14="http://schemas.microsoft.com/office/powerpoint/2010/main" val="155855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90B6BF-78C6-4B35-91AB-E6B80B0AE37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1011" name="Rectangle 2"/>
          <p:cNvSpPr>
            <a:spLocks noGrp="1" noRot="1" noChangeAspect="1" noChangeArrowheads="1" noTextEdit="1"/>
          </p:cNvSpPr>
          <p:nvPr>
            <p:ph type="sldImg"/>
          </p:nvPr>
        </p:nvSpPr>
        <p:spPr>
          <a:xfrm>
            <a:off x="1179513" y="696913"/>
            <a:ext cx="4640262" cy="3481387"/>
          </a:xfrm>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r>
              <a:rPr lang="en-US"/>
              <a:t>Ongoing R12 studies</a:t>
            </a:r>
          </a:p>
          <a:p>
            <a:r>
              <a:rPr lang="en-US"/>
              <a:t>Drug - drug interactions</a:t>
            </a:r>
          </a:p>
          <a:p>
            <a:r>
              <a:rPr lang="en-US"/>
              <a:t>Tam metabolized by CYP 2D6 isoenzymes</a:t>
            </a:r>
          </a:p>
          <a:p>
            <a:r>
              <a:rPr lang="en-US"/>
              <a:t>SSRIs known to inhibit these enzymes</a:t>
            </a:r>
          </a:p>
          <a:p>
            <a:r>
              <a:rPr lang="en-US"/>
              <a:t>How does this effect tamoxifen bioactivity</a:t>
            </a:r>
          </a:p>
        </p:txBody>
      </p:sp>
    </p:spTree>
    <p:extLst>
      <p:ext uri="{BB962C8B-B14F-4D97-AF65-F5344CB8AC3E}">
        <p14:creationId xmlns:p14="http://schemas.microsoft.com/office/powerpoint/2010/main" val="34267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E6820A9-C9F9-4DB7-B784-721EB354064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29707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29271" y="928957"/>
            <a:ext cx="4137733" cy="3182480"/>
          </a:xfrm>
          <a:prstGeom prst="rect">
            <a:avLst/>
          </a:prstGeom>
          <a:solidFill>
            <a:srgbClr val="FFFFFF"/>
          </a:solidFill>
          <a:ln w="9525">
            <a:solidFill>
              <a:srgbClr val="000000"/>
            </a:solidFill>
            <a:miter lim="800000"/>
            <a:headEnd/>
            <a:tailEnd/>
          </a:ln>
        </p:spPr>
        <p:txBody>
          <a:bodyPr wrap="none" lIns="84626" tIns="42313" rIns="84626" bIns="42313" anchor="ctr"/>
          <a:lstStyle>
            <a:lvl1pPr eaLnBrk="0">
              <a:defRPr sz="2400">
                <a:solidFill>
                  <a:schemeClr val="tx1"/>
                </a:solidFill>
                <a:latin typeface="Times New Roman" pitchFamily="18" charset="0"/>
                <a:ea typeface="msgothic"/>
                <a:cs typeface="msgothic"/>
              </a:defRPr>
            </a:lvl1pPr>
            <a:lvl2pPr marL="742950" indent="-285750" eaLnBrk="0">
              <a:defRPr sz="2400">
                <a:solidFill>
                  <a:schemeClr val="tx1"/>
                </a:solidFill>
                <a:latin typeface="Times New Roman" pitchFamily="18" charset="0"/>
                <a:ea typeface="msgothic"/>
                <a:cs typeface="msgothic"/>
              </a:defRPr>
            </a:lvl2pPr>
            <a:lvl3pPr marL="1143000" indent="-228600" eaLnBrk="0">
              <a:defRPr sz="2400">
                <a:solidFill>
                  <a:schemeClr val="tx1"/>
                </a:solidFill>
                <a:latin typeface="Times New Roman" pitchFamily="18" charset="0"/>
                <a:ea typeface="msgothic"/>
                <a:cs typeface="msgothic"/>
              </a:defRPr>
            </a:lvl3pPr>
            <a:lvl4pPr marL="1600200" indent="-228600" eaLnBrk="0">
              <a:defRPr sz="2400">
                <a:solidFill>
                  <a:schemeClr val="tx1"/>
                </a:solidFill>
                <a:latin typeface="Times New Roman" pitchFamily="18" charset="0"/>
                <a:ea typeface="msgothic"/>
                <a:cs typeface="msgothic"/>
              </a:defRPr>
            </a:lvl4pPr>
            <a:lvl5pPr marL="2057400" indent="-228600" eaLnBrk="0">
              <a:defRPr sz="2400">
                <a:solidFill>
                  <a:schemeClr val="tx1"/>
                </a:solidFill>
                <a:latin typeface="Times New Roman" pitchFamily="18" charset="0"/>
                <a:ea typeface="msgothic"/>
                <a:cs typeface="msgothic"/>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a:cs typeface="msgothic"/>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a:cs typeface="msgothic"/>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a:cs typeface="msgothic"/>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defRPr sz="2400">
                <a:solidFill>
                  <a:schemeClr val="tx1"/>
                </a:solidFill>
                <a:latin typeface="Times New Roman" pitchFamily="18" charset="0"/>
                <a:ea typeface="msgothic"/>
                <a:cs typeface="msgothic"/>
              </a:defRPr>
            </a:lvl9pPr>
          </a:lstStyle>
          <a:p>
            <a:pPr marL="0" marR="0" lvl="0" indent="0" algn="l" defTabSz="423044" rtl="0" eaLnBrk="1" fontAlgn="base" latinLnBrk="0" hangingPunct="0">
              <a:lnSpc>
                <a:spcPct val="93000"/>
              </a:lnSpc>
              <a:spcBef>
                <a:spcPct val="0"/>
              </a:spcBef>
              <a:spcAft>
                <a:spcPct val="0"/>
              </a:spcAft>
              <a:buClr>
                <a:srgbClr val="000000"/>
              </a:buClr>
              <a:buSzPct val="45000"/>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ndParaRPr>
          </a:p>
        </p:txBody>
      </p:sp>
      <p:sp>
        <p:nvSpPr>
          <p:cNvPr id="4099" name="Text Box 2"/>
          <p:cNvSpPr>
            <a:spLocks noGrp="1" noChangeArrowheads="1"/>
          </p:cNvSpPr>
          <p:nvPr>
            <p:ph type="body"/>
          </p:nvPr>
        </p:nvSpPr>
        <p:spPr>
          <a:xfrm>
            <a:off x="1067665" y="4419136"/>
            <a:ext cx="4868089" cy="35312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9337" indent="-79337" eaLnBrk="1">
              <a:lnSpc>
                <a:spcPct val="93000"/>
              </a:lnSpc>
              <a:spcBef>
                <a:spcPct val="0"/>
              </a:spcBef>
              <a:buSzPct val="45000"/>
              <a:tabLst>
                <a:tab pos="669959" algn="l"/>
                <a:tab pos="1339918" algn="l"/>
                <a:tab pos="2009878" algn="l"/>
                <a:tab pos="2679837" algn="l"/>
                <a:tab pos="3349796" algn="l"/>
                <a:tab pos="4019755" algn="l"/>
                <a:tab pos="4689715" algn="l"/>
              </a:tabLst>
            </a:pPr>
            <a:r>
              <a:rPr lang="en-GB" altLang="en-US">
                <a:latin typeface="Arial" pitchFamily="34" charset="0"/>
                <a:ea typeface="msgothic"/>
                <a:cs typeface="msgothic"/>
              </a:rPr>
              <a:t>Dex and E</a:t>
            </a:r>
            <a:r>
              <a:rPr lang="en-GB" altLang="en-US" baseline="-33000">
                <a:latin typeface="Arial" pitchFamily="34" charset="0"/>
                <a:ea typeface="msgothic"/>
                <a:cs typeface="msgothic"/>
              </a:rPr>
              <a:t>2</a:t>
            </a:r>
            <a:r>
              <a:rPr lang="en-GB" altLang="en-US">
                <a:latin typeface="Arial" pitchFamily="34" charset="0"/>
                <a:ea typeface="msgothic"/>
                <a:cs typeface="msgothic"/>
              </a:rPr>
              <a:t> regulate global gene expression in human uterine epithelial cells. </a:t>
            </a:r>
            <a:r>
              <a:rPr lang="en-GB" altLang="en-US" sz="1300" b="1">
                <a:latin typeface="Arial" pitchFamily="34" charset="0"/>
                <a:ea typeface="msgothic"/>
                <a:cs typeface="msgothic"/>
              </a:rPr>
              <a:t>A</a:t>
            </a:r>
            <a:r>
              <a:rPr lang="en-GB" altLang="en-US">
                <a:latin typeface="Arial" pitchFamily="34" charset="0"/>
                <a:ea typeface="msgothic"/>
                <a:cs typeface="msgothic"/>
              </a:rPr>
              <a:t>) mRNA isolated from Dex-, E</a:t>
            </a:r>
            <a:r>
              <a:rPr lang="en-GB" altLang="en-US" baseline="-33000">
                <a:latin typeface="Arial" pitchFamily="34" charset="0"/>
                <a:ea typeface="msgothic"/>
                <a:cs typeface="msgothic"/>
              </a:rPr>
              <a:t>2</a:t>
            </a:r>
            <a:r>
              <a:rPr lang="en-GB" altLang="en-US">
                <a:latin typeface="Arial" pitchFamily="34" charset="0"/>
                <a:ea typeface="msgothic"/>
                <a:cs typeface="msgothic"/>
              </a:rPr>
              <a:t>-, and Dex + E</a:t>
            </a:r>
            <a:r>
              <a:rPr lang="en-GB" altLang="en-US" baseline="-33000">
                <a:latin typeface="Arial" pitchFamily="34" charset="0"/>
                <a:ea typeface="msgothic"/>
                <a:cs typeface="msgothic"/>
              </a:rPr>
              <a:t>2</a:t>
            </a:r>
            <a:r>
              <a:rPr lang="en-GB" altLang="en-US">
                <a:latin typeface="Arial" pitchFamily="34" charset="0"/>
                <a:ea typeface="msgothic"/>
                <a:cs typeface="msgothic"/>
              </a:rPr>
              <a:t>-treated ECC1 cells was analyzed using Whole Human Genome 4x44 multiplex format oligo array (Agilent) for gene expression. A heat map was generated with Heatplus software (BioConductor), using the averaged, normalized sample replicates of all significant probes. The number of probes that were statistically different (</a:t>
            </a:r>
            <a:r>
              <a:rPr lang="en-GB" altLang="en-US" i="1">
                <a:latin typeface="Arial" pitchFamily="34" charset="0"/>
                <a:ea typeface="msgothic"/>
                <a:cs typeface="msgothic"/>
              </a:rPr>
              <a:t>P</a:t>
            </a:r>
            <a:r>
              <a:rPr lang="en-GB" altLang="en-US">
                <a:latin typeface="Arial" pitchFamily="34" charset="0"/>
                <a:ea typeface="msgothic"/>
                <a:cs typeface="msgothic"/>
              </a:rPr>
              <a:t> &lt; 0.01) between treatment groups were sorted by Venn diagram. </a:t>
            </a:r>
            <a:r>
              <a:rPr lang="en-GB" altLang="en-US" sz="1300" b="1">
                <a:latin typeface="Arial" pitchFamily="34" charset="0"/>
                <a:ea typeface="msgothic"/>
                <a:cs typeface="msgothic"/>
              </a:rPr>
              <a:t>B</a:t>
            </a:r>
            <a:r>
              <a:rPr lang="en-GB" altLang="en-US">
                <a:latin typeface="Arial" pitchFamily="34" charset="0"/>
                <a:ea typeface="msgothic"/>
                <a:cs typeface="msgothic"/>
              </a:rPr>
              <a:t>) The number of probes that were regulated are organized as either induced or repressed according to treatment group in Dex, E</a:t>
            </a:r>
            <a:r>
              <a:rPr lang="en-GB" altLang="en-US" baseline="-33000">
                <a:latin typeface="Arial" pitchFamily="34" charset="0"/>
                <a:ea typeface="msgothic"/>
                <a:cs typeface="msgothic"/>
              </a:rPr>
              <a:t>2</a:t>
            </a:r>
            <a:r>
              <a:rPr lang="en-GB" altLang="en-US">
                <a:latin typeface="Arial" pitchFamily="34" charset="0"/>
                <a:ea typeface="msgothic"/>
                <a:cs typeface="msgothic"/>
              </a:rPr>
              <a:t>, and Dex + E</a:t>
            </a:r>
            <a:r>
              <a:rPr lang="en-GB" altLang="en-US" baseline="-33000">
                <a:latin typeface="Arial" pitchFamily="34" charset="0"/>
                <a:ea typeface="msgothic"/>
                <a:cs typeface="msgothic"/>
              </a:rPr>
              <a:t>2</a:t>
            </a:r>
            <a:r>
              <a:rPr lang="en-GB" altLang="en-US">
                <a:latin typeface="Arial" pitchFamily="34" charset="0"/>
                <a:ea typeface="msgothic"/>
                <a:cs typeface="msgothic"/>
              </a:rPr>
              <a:t> samples. </a:t>
            </a:r>
            <a:r>
              <a:rPr lang="en-GB" altLang="en-US" sz="1300" b="1">
                <a:latin typeface="Arial" pitchFamily="34" charset="0"/>
                <a:ea typeface="msgothic"/>
                <a:cs typeface="msgothic"/>
              </a:rPr>
              <a:t>C</a:t>
            </a:r>
            <a:r>
              <a:rPr lang="en-GB" altLang="en-US">
                <a:latin typeface="Arial" pitchFamily="34" charset="0"/>
                <a:ea typeface="msgothic"/>
                <a:cs typeface="msgothic"/>
              </a:rPr>
              <a:t>) The top five induced and repressed genes for each treatment group are listed. </a:t>
            </a:r>
            <a:r>
              <a:rPr lang="en-GB" altLang="en-US" sz="1300" b="1">
                <a:latin typeface="Arial" pitchFamily="34" charset="0"/>
                <a:ea typeface="msgothic"/>
                <a:cs typeface="msgothic"/>
              </a:rPr>
              <a:t>D</a:t>
            </a:r>
            <a:r>
              <a:rPr lang="en-GB" altLang="en-US">
                <a:latin typeface="Arial" pitchFamily="34" charset="0"/>
                <a:ea typeface="msgothic"/>
                <a:cs typeface="msgothic"/>
              </a:rPr>
              <a:t>) IPA of the top five regulated networks using the gene lists generated from Dex-, E</a:t>
            </a:r>
            <a:r>
              <a:rPr lang="en-GB" altLang="en-US" baseline="-33000">
                <a:latin typeface="Arial" pitchFamily="34" charset="0"/>
                <a:ea typeface="msgothic"/>
                <a:cs typeface="msgothic"/>
              </a:rPr>
              <a:t>2-</a:t>
            </a:r>
            <a:r>
              <a:rPr lang="en-GB" altLang="en-US">
                <a:latin typeface="Arial" pitchFamily="34" charset="0"/>
                <a:ea typeface="msgothic"/>
                <a:cs typeface="msgothic"/>
              </a:rPr>
              <a:t>, and Dex + E</a:t>
            </a:r>
            <a:r>
              <a:rPr lang="en-GB" altLang="en-US" baseline="-33000">
                <a:latin typeface="Arial" pitchFamily="34" charset="0"/>
                <a:ea typeface="msgothic"/>
                <a:cs typeface="msgothic"/>
              </a:rPr>
              <a:t>2</a:t>
            </a:r>
            <a:r>
              <a:rPr lang="en-GB" altLang="en-US">
                <a:latin typeface="Arial" pitchFamily="34" charset="0"/>
                <a:ea typeface="msgothic"/>
                <a:cs typeface="msgothic"/>
              </a:rPr>
              <a:t>-treated ECC1 cells. </a:t>
            </a:r>
            <a:r>
              <a:rPr lang="en-GB" altLang="en-US" sz="1300" b="1">
                <a:latin typeface="Arial" pitchFamily="34" charset="0"/>
                <a:ea typeface="msgothic"/>
                <a:cs typeface="msgothic"/>
              </a:rPr>
              <a:t>E</a:t>
            </a:r>
            <a:r>
              <a:rPr lang="en-GB" altLang="en-US">
                <a:latin typeface="Arial" pitchFamily="34" charset="0"/>
                <a:ea typeface="msgothic"/>
                <a:cs typeface="msgothic"/>
              </a:rPr>
              <a:t>) Embryonic development and organ development network is presented, with expression values of the Dex, E</a:t>
            </a:r>
            <a:r>
              <a:rPr lang="en-GB" altLang="en-US" baseline="-33000">
                <a:latin typeface="Arial" pitchFamily="34" charset="0"/>
                <a:ea typeface="msgothic"/>
                <a:cs typeface="msgothic"/>
              </a:rPr>
              <a:t>2</a:t>
            </a:r>
            <a:r>
              <a:rPr lang="en-GB" altLang="en-US">
                <a:latin typeface="Arial" pitchFamily="34" charset="0"/>
                <a:ea typeface="msgothic"/>
                <a:cs typeface="msgothic"/>
              </a:rPr>
              <a:t>, and Dex + E</a:t>
            </a:r>
            <a:r>
              <a:rPr lang="en-GB" altLang="en-US" baseline="-33000">
                <a:latin typeface="Arial" pitchFamily="34" charset="0"/>
                <a:ea typeface="msgothic"/>
                <a:cs typeface="msgothic"/>
              </a:rPr>
              <a:t>2</a:t>
            </a:r>
            <a:r>
              <a:rPr lang="en-GB" altLang="en-US">
                <a:latin typeface="Arial" pitchFamily="34" charset="0"/>
                <a:ea typeface="msgothic"/>
                <a:cs typeface="msgothic"/>
              </a:rPr>
              <a:t> treatment groups overlaid, as a colorimetric indicator of up- or down-regulation. </a:t>
            </a:r>
            <a:r>
              <a:rPr lang="en-GB" altLang="en-US" sz="1300" b="1">
                <a:latin typeface="Arial" pitchFamily="34" charset="0"/>
                <a:ea typeface="msgothic"/>
                <a:cs typeface="msgothic"/>
              </a:rPr>
              <a:t>F</a:t>
            </a:r>
            <a:r>
              <a:rPr lang="en-GB" altLang="en-US">
                <a:latin typeface="Arial" pitchFamily="34" charset="0"/>
                <a:ea typeface="msgothic"/>
                <a:cs typeface="msgothic"/>
              </a:rPr>
              <a:t>) Independent validation of Left-Right Determination Factor 1 (</a:t>
            </a:r>
            <a:r>
              <a:rPr lang="en-GB" altLang="en-US" i="1">
                <a:latin typeface="Arial" pitchFamily="34" charset="0"/>
                <a:ea typeface="msgothic"/>
                <a:cs typeface="msgothic"/>
              </a:rPr>
              <a:t>LEFTY1</a:t>
            </a:r>
            <a:r>
              <a:rPr lang="en-GB" altLang="en-US">
                <a:latin typeface="Arial" pitchFamily="34" charset="0"/>
                <a:ea typeface="msgothic"/>
                <a:cs typeface="msgothic"/>
              </a:rPr>
              <a:t>), one of the antagonized genes identified in the embryonic development and organ development network. Values were normalized to the housekeeping gene Cyclophilin B. Bar graphs show means ± SEM. **Groups with statistically different means at </a:t>
            </a:r>
            <a:r>
              <a:rPr lang="en-GB" altLang="en-US" i="1">
                <a:latin typeface="Arial" pitchFamily="34" charset="0"/>
                <a:ea typeface="msgothic"/>
                <a:cs typeface="msgothic"/>
              </a:rPr>
              <a:t>P</a:t>
            </a:r>
            <a:r>
              <a:rPr lang="en-GB" altLang="en-US">
                <a:latin typeface="Arial" pitchFamily="34" charset="0"/>
                <a:ea typeface="msgothic"/>
                <a:cs typeface="msgothic"/>
              </a:rPr>
              <a:t> &lt; 0.01, as determined by ANOVA.</a:t>
            </a:r>
          </a:p>
        </p:txBody>
      </p:sp>
    </p:spTree>
    <p:extLst>
      <p:ext uri="{BB962C8B-B14F-4D97-AF65-F5344CB8AC3E}">
        <p14:creationId xmlns:p14="http://schemas.microsoft.com/office/powerpoint/2010/main" val="1633826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xfrm>
            <a:off x="1179513" y="696913"/>
            <a:ext cx="4640262" cy="3481387"/>
          </a:xfrm>
          <a:ln/>
        </p:spPr>
      </p:sp>
      <p:sp>
        <p:nvSpPr>
          <p:cNvPr id="181251" name="Notes Placeholder 2"/>
          <p:cNvSpPr>
            <a:spLocks noGrp="1"/>
          </p:cNvSpPr>
          <p:nvPr>
            <p:ph type="body" idx="1"/>
          </p:nvPr>
        </p:nvSpPr>
        <p:spPr>
          <a:noFill/>
          <a:ln/>
        </p:spPr>
        <p:txBody>
          <a:bodyPr/>
          <a:lstStyle/>
          <a:p>
            <a:endParaRPr lang="en-US"/>
          </a:p>
        </p:txBody>
      </p:sp>
      <p:sp>
        <p:nvSpPr>
          <p:cNvPr id="18125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F3091-4AA4-4205-83B1-B20D31A4817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860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179513" y="696913"/>
            <a:ext cx="4640262" cy="3481387"/>
          </a:xfrm>
          <a:ln/>
        </p:spPr>
      </p:sp>
      <p:sp>
        <p:nvSpPr>
          <p:cNvPr id="172035" name="Notes Placeholder 2"/>
          <p:cNvSpPr>
            <a:spLocks noGrp="1"/>
          </p:cNvSpPr>
          <p:nvPr>
            <p:ph type="body" idx="1"/>
          </p:nvPr>
        </p:nvSpPr>
        <p:spPr>
          <a:noFill/>
          <a:ln/>
        </p:spPr>
        <p:txBody>
          <a:bodyPr/>
          <a:lstStyle/>
          <a:p>
            <a:endParaRPr lang="en-US"/>
          </a:p>
        </p:txBody>
      </p:sp>
      <p:sp>
        <p:nvSpPr>
          <p:cNvPr id="1720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6CF000-1126-4C37-937B-05E39AA2931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6870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33A622-526D-4A82-A5FF-D466574028F0}"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9683" name="Rectangle 2"/>
          <p:cNvSpPr>
            <a:spLocks noGrp="1" noRot="1" noChangeAspect="1" noChangeArrowheads="1" noTextEdit="1"/>
          </p:cNvSpPr>
          <p:nvPr>
            <p:ph type="sldImg"/>
          </p:nvPr>
        </p:nvSpPr>
        <p:spPr>
          <a:xfrm>
            <a:off x="407988" y="696913"/>
            <a:ext cx="6186487" cy="3481387"/>
          </a:xfrm>
          <a:solidFill>
            <a:srgbClr val="FFFFFF"/>
          </a:solidFill>
          <a:ln/>
        </p:spPr>
      </p:sp>
      <p:sp>
        <p:nvSpPr>
          <p:cNvPr id="19968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70449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406400" y="696913"/>
            <a:ext cx="6186488" cy="3481387"/>
          </a:xfrm>
          <a:ln/>
        </p:spPr>
      </p:sp>
      <p:sp>
        <p:nvSpPr>
          <p:cNvPr id="180227" name="Notes Placeholder 2"/>
          <p:cNvSpPr>
            <a:spLocks noGrp="1"/>
          </p:cNvSpPr>
          <p:nvPr>
            <p:ph type="body" idx="1"/>
          </p:nvPr>
        </p:nvSpPr>
        <p:spPr>
          <a:noFill/>
          <a:ln/>
        </p:spPr>
        <p:txBody>
          <a:bodyPr/>
          <a:lstStyle/>
          <a:p>
            <a:endParaRPr lang="en-US" dirty="0"/>
          </a:p>
        </p:txBody>
      </p:sp>
      <p:sp>
        <p:nvSpPr>
          <p:cNvPr id="180228"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15E8017-16A4-4FAC-987E-19652D36FFB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88993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5C313B-45FF-9E4B-9E2A-64B270DBB360}" type="slidenum">
              <a:rPr kumimoji="0" lang="en-US" altLang="en-US" sz="1200" b="0" i="0" u="none" strike="noStrike" kern="1200" cap="none" spc="0" normalizeH="0" baseline="0" noProof="0">
                <a:ln>
                  <a:noFill/>
                </a:ln>
                <a:solidFill>
                  <a:srgbClr val="000000"/>
                </a:solidFill>
                <a:effectLst/>
                <a:uLnTx/>
                <a:uFillTx/>
                <a:latin typeface="Calibri"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Calibri" charset="0"/>
              <a:ea typeface="+mn-ea"/>
              <a:cs typeface="+mn-cs"/>
            </a:endParaRPr>
          </a:p>
        </p:txBody>
      </p:sp>
    </p:spTree>
    <p:extLst>
      <p:ext uri="{BB962C8B-B14F-4D97-AF65-F5344CB8AC3E}">
        <p14:creationId xmlns:p14="http://schemas.microsoft.com/office/powerpoint/2010/main" val="2444289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59012" indent="-291928" eaLnBrk="0" hangingPunct="0">
              <a:spcBef>
                <a:spcPct val="30000"/>
              </a:spcBef>
              <a:defRPr sz="1200">
                <a:solidFill>
                  <a:schemeClr val="tx1"/>
                </a:solidFill>
                <a:latin typeface="Times New Roman" pitchFamily="18" charset="0"/>
              </a:defRPr>
            </a:lvl2pPr>
            <a:lvl3pPr marL="1167712" indent="-233542" eaLnBrk="0" hangingPunct="0">
              <a:spcBef>
                <a:spcPct val="30000"/>
              </a:spcBef>
              <a:defRPr sz="1200">
                <a:solidFill>
                  <a:schemeClr val="tx1"/>
                </a:solidFill>
                <a:latin typeface="Times New Roman" pitchFamily="18" charset="0"/>
              </a:defRPr>
            </a:lvl3pPr>
            <a:lvl4pPr marL="1634797" indent="-233542" eaLnBrk="0" hangingPunct="0">
              <a:spcBef>
                <a:spcPct val="30000"/>
              </a:spcBef>
              <a:defRPr sz="1200">
                <a:solidFill>
                  <a:schemeClr val="tx1"/>
                </a:solidFill>
                <a:latin typeface="Times New Roman" pitchFamily="18" charset="0"/>
              </a:defRPr>
            </a:lvl4pPr>
            <a:lvl5pPr marL="2101881" indent="-233542" eaLnBrk="0" hangingPunct="0">
              <a:spcBef>
                <a:spcPct val="30000"/>
              </a:spcBef>
              <a:defRPr sz="1200">
                <a:solidFill>
                  <a:schemeClr val="tx1"/>
                </a:solidFill>
                <a:latin typeface="Times New Roman" pitchFamily="18" charset="0"/>
              </a:defRPr>
            </a:lvl5pPr>
            <a:lvl6pPr marL="2568967" indent="-233542" eaLnBrk="0" fontAlgn="base" hangingPunct="0">
              <a:spcBef>
                <a:spcPct val="30000"/>
              </a:spcBef>
              <a:spcAft>
                <a:spcPct val="0"/>
              </a:spcAft>
              <a:defRPr sz="1200">
                <a:solidFill>
                  <a:schemeClr val="tx1"/>
                </a:solidFill>
                <a:latin typeface="Times New Roman" pitchFamily="18" charset="0"/>
              </a:defRPr>
            </a:lvl6pPr>
            <a:lvl7pPr marL="3036051" indent="-233542" eaLnBrk="0" fontAlgn="base" hangingPunct="0">
              <a:spcBef>
                <a:spcPct val="30000"/>
              </a:spcBef>
              <a:spcAft>
                <a:spcPct val="0"/>
              </a:spcAft>
              <a:defRPr sz="1200">
                <a:solidFill>
                  <a:schemeClr val="tx1"/>
                </a:solidFill>
                <a:latin typeface="Times New Roman" pitchFamily="18" charset="0"/>
              </a:defRPr>
            </a:lvl7pPr>
            <a:lvl8pPr marL="3503136" indent="-233542" eaLnBrk="0" fontAlgn="base" hangingPunct="0">
              <a:spcBef>
                <a:spcPct val="30000"/>
              </a:spcBef>
              <a:spcAft>
                <a:spcPct val="0"/>
              </a:spcAft>
              <a:defRPr sz="1200">
                <a:solidFill>
                  <a:schemeClr val="tx1"/>
                </a:solidFill>
                <a:latin typeface="Times New Roman" pitchFamily="18" charset="0"/>
              </a:defRPr>
            </a:lvl8pPr>
            <a:lvl9pPr marL="3970221" indent="-233542"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273B67-9F85-4895-9BF6-CA46CBAFC524}"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3227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86488" cy="3481387"/>
          </a:xfrm>
          <a:ln/>
        </p:spPr>
      </p:sp>
      <p:sp>
        <p:nvSpPr>
          <p:cNvPr id="162819" name="Notes Placeholder 2"/>
          <p:cNvSpPr>
            <a:spLocks noGrp="1"/>
          </p:cNvSpPr>
          <p:nvPr>
            <p:ph type="body" idx="1"/>
          </p:nvPr>
        </p:nvSpPr>
        <p:spPr>
          <a:noFill/>
          <a:ln/>
        </p:spPr>
        <p:txBody>
          <a:bodyPr/>
          <a:lstStyle/>
          <a:p>
            <a:endParaRPr lang="en-US"/>
          </a:p>
        </p:txBody>
      </p:sp>
      <p:sp>
        <p:nvSpPr>
          <p:cNvPr id="16282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BD96CA-7895-4C70-A1E2-4FB4C8F952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419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406400" y="696913"/>
            <a:ext cx="6186488" cy="3481387"/>
          </a:xfrm>
          <a:ln/>
        </p:spPr>
      </p:sp>
      <p:sp>
        <p:nvSpPr>
          <p:cNvPr id="125955" name="Notes Placeholder 2"/>
          <p:cNvSpPr>
            <a:spLocks noGrp="1"/>
          </p:cNvSpPr>
          <p:nvPr>
            <p:ph type="body" idx="1"/>
          </p:nvPr>
        </p:nvSpPr>
        <p:spPr>
          <a:noFill/>
          <a:ln/>
        </p:spPr>
        <p:txBody>
          <a:bodyPr/>
          <a:lstStyle/>
          <a:p>
            <a:endParaRPr lang="en-US"/>
          </a:p>
        </p:txBody>
      </p:sp>
      <p:sp>
        <p:nvSpPr>
          <p:cNvPr id="12595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BDC2664-07D1-49C8-9028-99DCA68D326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6598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121119-AB7B-4BD4-90BF-3CE9256B6E0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6979" name="Rectangle 2"/>
          <p:cNvSpPr>
            <a:spLocks noGrp="1" noRot="1" noChangeAspect="1" noChangeArrowheads="1" noTextEdit="1"/>
          </p:cNvSpPr>
          <p:nvPr>
            <p:ph type="sldImg"/>
          </p:nvPr>
        </p:nvSpPr>
        <p:spPr>
          <a:xfrm>
            <a:off x="406400" y="696913"/>
            <a:ext cx="6188075" cy="3481387"/>
          </a:xfrm>
          <a:solidFill>
            <a:srgbClr val="FFFFFF"/>
          </a:solidFill>
          <a:ln/>
        </p:spPr>
      </p:sp>
      <p:sp>
        <p:nvSpPr>
          <p:cNvPr id="1269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87295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406400" y="696913"/>
            <a:ext cx="6186488" cy="3481387"/>
          </a:xfrm>
          <a:ln/>
        </p:spPr>
      </p:sp>
      <p:sp>
        <p:nvSpPr>
          <p:cNvPr id="138243" name="Notes Placeholder 2"/>
          <p:cNvSpPr>
            <a:spLocks noGrp="1"/>
          </p:cNvSpPr>
          <p:nvPr>
            <p:ph type="body" idx="1"/>
          </p:nvPr>
        </p:nvSpPr>
        <p:spPr>
          <a:noFill/>
          <a:ln/>
        </p:spPr>
        <p:txBody>
          <a:bodyPr/>
          <a:lstStyle/>
          <a:p>
            <a:endParaRPr lang="en-US"/>
          </a:p>
        </p:txBody>
      </p:sp>
      <p:sp>
        <p:nvSpPr>
          <p:cNvPr id="13824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95E3289-E376-491D-BF10-AAC546CB00F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5314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29270" y="928956"/>
            <a:ext cx="4137734" cy="318248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82" tIns="41741" rIns="83482" bIns="41741" anchor="ctr"/>
          <a:lstStyle/>
          <a:p>
            <a:pPr marL="0" marR="0" lvl="0" indent="0" algn="l" defTabSz="417366" rtl="0" eaLnBrk="1" fontAlgn="base" latinLnBrk="0" hangingPunct="0">
              <a:lnSpc>
                <a:spcPct val="93000"/>
              </a:lnSpc>
              <a:spcBef>
                <a:spcPct val="0"/>
              </a:spcBef>
              <a:spcAft>
                <a:spcPct val="0"/>
              </a:spcAft>
              <a:buClr>
                <a:srgbClr val="000000"/>
              </a:buClr>
              <a:buSzPct val="45000"/>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099" name="Text Box 2"/>
          <p:cNvSpPr txBox="1">
            <a:spLocks noGrp="1" noChangeArrowheads="1"/>
          </p:cNvSpPr>
          <p:nvPr>
            <p:ph type="body"/>
          </p:nvPr>
        </p:nvSpPr>
        <p:spPr>
          <a:xfrm>
            <a:off x="1067665" y="4419136"/>
            <a:ext cx="4868090" cy="353120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8265" indent="-78265" eaLnBrk="1">
              <a:lnSpc>
                <a:spcPct val="93000"/>
              </a:lnSpc>
              <a:spcBef>
                <a:spcPct val="0"/>
              </a:spcBef>
              <a:buSzPct val="45000"/>
              <a:tabLst>
                <a:tab pos="660898" algn="l"/>
                <a:tab pos="1321797" algn="l"/>
                <a:tab pos="1982695" algn="l"/>
                <a:tab pos="2643593" algn="l"/>
                <a:tab pos="3304492" algn="l"/>
                <a:tab pos="3965390" algn="l"/>
                <a:tab pos="4626288" algn="l"/>
              </a:tabLst>
            </a:pPr>
            <a:r>
              <a:rPr lang="en-GB" altLang="en-US">
                <a:latin typeface="Arial" pitchFamily="34" charset="0"/>
                <a:ea typeface="msgothic" charset="0"/>
                <a:cs typeface="msgothic" charset="0"/>
              </a:rPr>
              <a:t>Long-term maintenance of telomeric DNA length requires telomerase. (</a:t>
            </a:r>
            <a:r>
              <a:rPr lang="en-GB" altLang="en-US" sz="1300" b="1">
                <a:latin typeface="Arial" pitchFamily="34" charset="0"/>
                <a:ea typeface="msgothic" charset="0"/>
                <a:cs typeface="msgothic" charset="0"/>
              </a:rPr>
              <a:t>A</a:t>
            </a:r>
            <a:r>
              <a:rPr lang="en-GB" altLang="en-US">
                <a:latin typeface="Arial" pitchFamily="34" charset="0"/>
                <a:ea typeface="msgothic" charset="0"/>
                <a:cs typeface="msgothic" charset="0"/>
              </a:rPr>
              <a:t>) Replication of telomeric DNA. Elongation of one DNA strand, via the reverse transcriptase mechanism of telomeric DNA synthesis by telomerase, is followed by synthesis of the other telomere DNA strand by DNA polymerase. (</a:t>
            </a:r>
            <a:r>
              <a:rPr lang="en-GB" altLang="en-US" sz="1300" b="1">
                <a:latin typeface="Arial" pitchFamily="34" charset="0"/>
                <a:ea typeface="msgothic" charset="0"/>
                <a:cs typeface="msgothic" charset="0"/>
              </a:rPr>
              <a:t>B</a:t>
            </a:r>
            <a:r>
              <a:rPr lang="en-GB" altLang="en-US">
                <a:latin typeface="Arial" pitchFamily="34" charset="0"/>
                <a:ea typeface="msgothic" charset="0"/>
                <a:cs typeface="msgothic" charset="0"/>
              </a:rPr>
              <a:t>) As cells divide, shortening of telomeres through incomplete DNA replication and other processes causing attrition can be balanced by compensatory telomere-elongating action by telomerase. (</a:t>
            </a:r>
            <a:r>
              <a:rPr lang="en-GB" altLang="en-US" sz="1300" b="1">
                <a:latin typeface="Arial" pitchFamily="34" charset="0"/>
                <a:ea typeface="msgothic" charset="0"/>
                <a:cs typeface="msgothic" charset="0"/>
              </a:rPr>
              <a:t>C</a:t>
            </a:r>
            <a:r>
              <a:rPr lang="en-GB" altLang="en-US">
                <a:latin typeface="Arial" pitchFamily="34" charset="0"/>
                <a:ea typeface="msgothic" charset="0"/>
                <a:cs typeface="msgothic" charset="0"/>
              </a:rPr>
              <a:t>) Net telomere shortening when telomerase is insufficient leads to critically short telomeres. Telomere damage signaling leads to cession of cell division and other cellular responses.</a:t>
            </a:r>
          </a:p>
        </p:txBody>
      </p:sp>
    </p:spTree>
    <p:extLst>
      <p:ext uri="{BB962C8B-B14F-4D97-AF65-F5344CB8AC3E}">
        <p14:creationId xmlns:p14="http://schemas.microsoft.com/office/powerpoint/2010/main" val="285680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2AE8E11-C462-4180-BA3C-874F3AC4944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9027" name="Rectangle 2"/>
          <p:cNvSpPr>
            <a:spLocks noGrp="1" noRot="1" noChangeAspect="1" noChangeArrowheads="1" noTextEdit="1"/>
          </p:cNvSpPr>
          <p:nvPr>
            <p:ph type="sldImg"/>
          </p:nvPr>
        </p:nvSpPr>
        <p:spPr>
          <a:xfrm>
            <a:off x="1179513" y="696913"/>
            <a:ext cx="4640262" cy="3481387"/>
          </a:xfrm>
          <a:ln/>
        </p:spPr>
      </p:sp>
      <p:sp>
        <p:nvSpPr>
          <p:cNvPr id="1290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7675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lIns="91145" tIns="45575" rIns="91145" bIns="45575"/>
          <a:lstStyle>
            <a:lvl1pPr>
              <a:defRPr/>
            </a:lvl1pPr>
          </a:lstStyle>
          <a:p>
            <a:pPr defTabSz="914400" fontAlgn="base">
              <a:spcBef>
                <a:spcPct val="0"/>
              </a:spcBef>
              <a:spcAft>
                <a:spcPct val="0"/>
              </a:spcAft>
              <a:defRPr/>
            </a:pPr>
            <a:endParaRPr lang="en-US" sz="2400">
              <a:solidFill>
                <a:prstClr val="black"/>
              </a:solidFill>
              <a:latin typeface="Times New Roman" pitchFamily="18" charset="0"/>
            </a:endParaRPr>
          </a:p>
        </p:txBody>
      </p:sp>
      <p:sp>
        <p:nvSpPr>
          <p:cNvPr id="5" name="Rectangle 5"/>
          <p:cNvSpPr>
            <a:spLocks noGrp="1" noChangeArrowheads="1"/>
          </p:cNvSpPr>
          <p:nvPr>
            <p:ph type="ftr" sz="quarter" idx="11"/>
          </p:nvPr>
        </p:nvSpPr>
        <p:spPr>
          <a:xfrm>
            <a:off x="4165600" y="6248400"/>
            <a:ext cx="3860800" cy="457200"/>
          </a:xfrm>
          <a:prstGeom prst="rect">
            <a:avLst/>
          </a:prstGeom>
        </p:spPr>
        <p:txBody>
          <a:bodyPr lIns="91145" tIns="45575" rIns="91145" bIns="45575"/>
          <a:lstStyle>
            <a:lvl1pPr>
              <a:defRPr/>
            </a:lvl1pPr>
          </a:lstStyle>
          <a:p>
            <a:pPr defTabSz="914400" fontAlgn="base">
              <a:spcBef>
                <a:spcPct val="0"/>
              </a:spcBef>
              <a:spcAft>
                <a:spcPct val="0"/>
              </a:spcAft>
              <a:defRPr/>
            </a:pPr>
            <a:endParaRPr lang="en-US" sz="2400">
              <a:solidFill>
                <a:prstClr val="black"/>
              </a:solidFill>
              <a:latin typeface="Times New Roman" pitchFamily="18" charset="0"/>
            </a:endParaRPr>
          </a:p>
        </p:txBody>
      </p:sp>
      <p:sp>
        <p:nvSpPr>
          <p:cNvPr id="6" name="Rectangle 6"/>
          <p:cNvSpPr>
            <a:spLocks noGrp="1" noChangeArrowheads="1"/>
          </p:cNvSpPr>
          <p:nvPr>
            <p:ph type="sldNum" sz="quarter" idx="12"/>
          </p:nvPr>
        </p:nvSpPr>
        <p:spPr>
          <a:xfrm>
            <a:off x="8737600" y="6248400"/>
            <a:ext cx="2540000" cy="457200"/>
          </a:xfrm>
          <a:prstGeom prst="rect">
            <a:avLst/>
          </a:prstGeom>
        </p:spPr>
        <p:txBody>
          <a:bodyPr lIns="91145" tIns="45575" rIns="91145" bIns="45575"/>
          <a:lstStyle>
            <a:lvl1pPr>
              <a:defRPr/>
            </a:lvl1pPr>
          </a:lstStyle>
          <a:p>
            <a:pPr defTabSz="914400" fontAlgn="base">
              <a:spcBef>
                <a:spcPct val="0"/>
              </a:spcBef>
              <a:spcAft>
                <a:spcPct val="0"/>
              </a:spcAft>
              <a:defRPr/>
            </a:pPr>
            <a:fld id="{9E1C65FD-6DEE-4304-8407-A87A8B517780}" type="slidenum">
              <a:rPr lang="en-US" sz="2400" smtClean="0">
                <a:solidFill>
                  <a:prstClr val="black"/>
                </a:solidFill>
                <a:latin typeface="Times New Roman" pitchFamily="18" charset="0"/>
              </a:rPr>
              <a:pPr defTabSz="914400" fontAlgn="base">
                <a:spcBef>
                  <a:spcPct val="0"/>
                </a:spcBef>
                <a:spcAft>
                  <a:spcPct val="0"/>
                </a:spcAft>
                <a:defRPr/>
              </a:pPr>
              <a:t>‹#›</a:t>
            </a:fld>
            <a:endParaRPr lang="en-US" sz="2400">
              <a:solidFill>
                <a:prstClr val="black"/>
              </a:solidFill>
              <a:latin typeface="Times New Roman" pitchFamily="18" charset="0"/>
            </a:endParaRPr>
          </a:p>
        </p:txBody>
      </p:sp>
    </p:spTree>
    <p:extLst>
      <p:ext uri="{BB962C8B-B14F-4D97-AF65-F5344CB8AC3E}">
        <p14:creationId xmlns:p14="http://schemas.microsoft.com/office/powerpoint/2010/main" val="118483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FFFFFF"/>
              </a:solidFill>
              <a:latin typeface="Times New Roman" pitchFamily="18" charset="0"/>
            </a:endParaRPr>
          </a:p>
        </p:txBody>
      </p:sp>
      <p:sp>
        <p:nvSpPr>
          <p:cNvPr id="4"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solidFill>
                <a:srgbClr val="FFFFFF"/>
              </a:solidFill>
              <a:latin typeface="Times New Roman" pitchFamily="18" charset="0"/>
            </a:endParaRPr>
          </a:p>
        </p:txBody>
      </p:sp>
      <p:sp>
        <p:nvSpPr>
          <p:cNvPr id="5"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266A7B1-DE5C-4681-8C10-AD0F65EBEE20}" type="slidenum">
              <a:rPr lang="en-US" smtClean="0">
                <a:solidFill>
                  <a:srgbClr val="FFFFFF"/>
                </a:solidFill>
                <a:latin typeface="Times New Roman" pitchFamily="18" charset="0"/>
              </a:rPr>
              <a:pPr defTabSz="914400"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04049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2400" b="1"/>
            </a:lvl1pPr>
            <a:lvl2pPr marL="454965" indent="0">
              <a:buNone/>
              <a:defRPr sz="2000" b="1"/>
            </a:lvl2pPr>
            <a:lvl3pPr marL="909927" indent="0">
              <a:buNone/>
              <a:defRPr sz="1800" b="1"/>
            </a:lvl3pPr>
            <a:lvl4pPr marL="1364893" indent="0">
              <a:buNone/>
              <a:defRPr sz="1600" b="1"/>
            </a:lvl4pPr>
            <a:lvl5pPr marL="1819851" indent="0">
              <a:buNone/>
              <a:defRPr sz="1600" b="1"/>
            </a:lvl5pPr>
            <a:lvl6pPr marL="2274817" indent="0">
              <a:buNone/>
              <a:defRPr sz="1600" b="1"/>
            </a:lvl6pPr>
            <a:lvl7pPr marL="2729780" indent="0">
              <a:buNone/>
              <a:defRPr sz="1600" b="1"/>
            </a:lvl7pPr>
            <a:lvl8pPr marL="3184744" indent="0">
              <a:buNone/>
              <a:defRPr sz="1600" b="1"/>
            </a:lvl8pPr>
            <a:lvl9pPr marL="363970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2" y="1535114"/>
            <a:ext cx="5389033" cy="639762"/>
          </a:xfrm>
        </p:spPr>
        <p:txBody>
          <a:bodyPr anchor="b"/>
          <a:lstStyle>
            <a:lvl1pPr marL="0" indent="0">
              <a:buNone/>
              <a:defRPr sz="2400" b="1"/>
            </a:lvl1pPr>
            <a:lvl2pPr marL="454965" indent="0">
              <a:buNone/>
              <a:defRPr sz="2000" b="1"/>
            </a:lvl2pPr>
            <a:lvl3pPr marL="909927" indent="0">
              <a:buNone/>
              <a:defRPr sz="1800" b="1"/>
            </a:lvl3pPr>
            <a:lvl4pPr marL="1364893" indent="0">
              <a:buNone/>
              <a:defRPr sz="1600" b="1"/>
            </a:lvl4pPr>
            <a:lvl5pPr marL="1819851" indent="0">
              <a:buNone/>
              <a:defRPr sz="1600" b="1"/>
            </a:lvl5pPr>
            <a:lvl6pPr marL="2274817" indent="0">
              <a:buNone/>
              <a:defRPr sz="1600" b="1"/>
            </a:lvl6pPr>
            <a:lvl7pPr marL="2729780" indent="0">
              <a:buNone/>
              <a:defRPr sz="1600" b="1"/>
            </a:lvl7pPr>
            <a:lvl8pPr marL="3184744" indent="0">
              <a:buNone/>
              <a:defRPr sz="1600" b="1"/>
            </a:lvl8pPr>
            <a:lvl9pPr marL="36397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FFFFFF"/>
              </a:solidFill>
              <a:latin typeface="Times New Roman" pitchFamily="18" charset="0"/>
            </a:endParaRPr>
          </a:p>
        </p:txBody>
      </p:sp>
      <p:sp>
        <p:nvSpPr>
          <p:cNvPr id="8"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solidFill>
                <a:srgbClr val="FFFFFF"/>
              </a:solidFill>
              <a:latin typeface="Times New Roman" pitchFamily="18" charset="0"/>
            </a:endParaRPr>
          </a:p>
        </p:txBody>
      </p:sp>
      <p:sp>
        <p:nvSpPr>
          <p:cNvPr id="9"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3D29671-DFF0-4A6A-89E3-DFA4E590E265}" type="slidenum">
              <a:rPr lang="en-US" smtClean="0">
                <a:solidFill>
                  <a:srgbClr val="FFFFFF"/>
                </a:solidFill>
                <a:latin typeface="Times New Roman" pitchFamily="18" charset="0"/>
              </a:rPr>
              <a:pPr defTabSz="914400"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16627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83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p:txBody>
          <a:bodyPr/>
          <a:lstStyle>
            <a:lvl1pPr algn="ctr">
              <a:defRPr/>
            </a:lvl1pPr>
          </a:lstStyle>
          <a:p>
            <a:pPr defTabSz="914400" fontAlgn="base">
              <a:spcBef>
                <a:spcPct val="0"/>
              </a:spcBef>
              <a:spcAft>
                <a:spcPct val="0"/>
              </a:spcAft>
              <a:defRPr/>
            </a:pPr>
            <a:endParaRPr lang="en-US"/>
          </a:p>
        </p:txBody>
      </p:sp>
      <p:sp>
        <p:nvSpPr>
          <p:cNvPr id="6" name="Rectangle 32"/>
          <p:cNvSpPr>
            <a:spLocks noGrp="1" noChangeArrowheads="1"/>
          </p:cNvSpPr>
          <p:nvPr>
            <p:ph type="ftr" sz="quarter" idx="11"/>
          </p:nvPr>
        </p:nvSpPr>
        <p:spPr/>
        <p:txBody>
          <a:bodyPr/>
          <a:lstStyle>
            <a:lvl1pPr>
              <a:defRPr/>
            </a:lvl1pPr>
          </a:lstStyle>
          <a:p>
            <a:pPr defTabSz="914400" fontAlgn="base">
              <a:spcBef>
                <a:spcPct val="0"/>
              </a:spcBef>
              <a:spcAft>
                <a:spcPct val="0"/>
              </a:spcAft>
              <a:defRPr/>
            </a:pPr>
            <a:endParaRPr lang="en-US"/>
          </a:p>
        </p:txBody>
      </p:sp>
      <p:sp>
        <p:nvSpPr>
          <p:cNvPr id="7" name="Rectangle 33"/>
          <p:cNvSpPr>
            <a:spLocks noGrp="1" noChangeArrowheads="1"/>
          </p:cNvSpPr>
          <p:nvPr>
            <p:ph type="sldNum" sz="quarter" idx="12"/>
          </p:nvPr>
        </p:nvSpPr>
        <p:spPr/>
        <p:txBody>
          <a:bodyPr/>
          <a:lstStyle>
            <a:lvl1pPr>
              <a:defRPr/>
            </a:lvl1pPr>
          </a:lstStyle>
          <a:p>
            <a:pPr defTabSz="914400" fontAlgn="base">
              <a:spcBef>
                <a:spcPct val="0"/>
              </a:spcBef>
              <a:spcAft>
                <a:spcPct val="0"/>
              </a:spcAft>
              <a:defRPr/>
            </a:pPr>
            <a:fld id="{D5A3A9A8-DBF0-4013-B139-62217DF4F9FF}" type="slidenum">
              <a:rPr lang="en-US" smtClean="0"/>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411043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677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lgn="ctr" defTabSz="914400" fontAlgn="base">
              <a:spcBef>
                <a:spcPct val="0"/>
              </a:spcBef>
              <a:spcAft>
                <a:spcPct val="0"/>
              </a:spcAft>
              <a:defRPr/>
            </a:pPr>
            <a:r>
              <a:rPr lang="en-US" altLang="en-US">
                <a:latin typeface="Times New Roman" pitchFamily="18" charset="0"/>
              </a:rPr>
              <a:t>Date of download:  mm/dd/yyyy</a:t>
            </a:r>
          </a:p>
        </p:txBody>
      </p:sp>
      <p:sp>
        <p:nvSpPr>
          <p:cNvPr id="3" name="Footer Placeholder 4"/>
          <p:cNvSpPr>
            <a:spLocks noGrp="1"/>
          </p:cNvSpPr>
          <p:nvPr>
            <p:ph type="ftr" sz="quarter" idx="11"/>
          </p:nvPr>
        </p:nvSpPr>
        <p:spPr>
          <a:ln/>
        </p:spPr>
        <p:txBody>
          <a:bodyPr/>
          <a:lstStyle>
            <a:lvl1pPr>
              <a:defRPr/>
            </a:lvl1pPr>
          </a:lstStyle>
          <a:p>
            <a:pPr defTabSz="914400" fontAlgn="base">
              <a:spcBef>
                <a:spcPct val="0"/>
              </a:spcBef>
              <a:spcAft>
                <a:spcPct val="0"/>
              </a:spcAft>
              <a:defRPr/>
            </a:pPr>
            <a:r>
              <a:rPr lang="en-US" altLang="en-US">
                <a:latin typeface="Times New Roman" pitchFamily="18" charset="0"/>
              </a:rPr>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defTabSz="914400" fontAlgn="base">
              <a:spcBef>
                <a:spcPct val="0"/>
              </a:spcBef>
              <a:spcAft>
                <a:spcPct val="0"/>
              </a:spcAft>
              <a:defRPr/>
            </a:pPr>
            <a:fld id="{65E4AC00-1834-4797-A9AE-90B41C252E6A}" type="slidenum">
              <a:rPr lang="en-US" altLang="en-US" smtClean="0">
                <a:latin typeface="Times New Roman" pitchFamily="18" charset="0"/>
              </a:rPr>
              <a:pPr defTabSz="914400" fontAlgn="base">
                <a:spcBef>
                  <a:spcPct val="0"/>
                </a:spcBef>
                <a:spcAft>
                  <a:spcPct val="0"/>
                </a:spcAft>
                <a:defRPr/>
              </a:pPr>
              <a:t>‹#›</a:t>
            </a:fld>
            <a:endParaRPr lang="en-US" altLang="en-US">
              <a:latin typeface="Times New Roman" pitchFamily="18" charset="0"/>
            </a:endParaRPr>
          </a:p>
        </p:txBody>
      </p:sp>
    </p:spTree>
    <p:extLst>
      <p:ext uri="{BB962C8B-B14F-4D97-AF65-F5344CB8AC3E}">
        <p14:creationId xmlns:p14="http://schemas.microsoft.com/office/powerpoint/2010/main" val="2064014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p:txBody>
          <a:bodyPr/>
          <a:lstStyle>
            <a:lvl1pPr>
              <a:defRPr/>
            </a:lvl1pPr>
          </a:lstStyle>
          <a:p>
            <a:pPr defTabSz="914400" fontAlgn="base">
              <a:spcBef>
                <a:spcPct val="0"/>
              </a:spcBef>
              <a:spcAft>
                <a:spcPct val="0"/>
              </a:spcAft>
              <a:defRPr/>
            </a:pPr>
            <a:endParaRPr lang="en-US">
              <a:latin typeface="Times New Roman" pitchFamily="18" charset="0"/>
            </a:endParaRPr>
          </a:p>
        </p:txBody>
      </p:sp>
      <p:sp>
        <p:nvSpPr>
          <p:cNvPr id="6" name="Rectangle 32"/>
          <p:cNvSpPr>
            <a:spLocks noGrp="1" noChangeArrowheads="1"/>
          </p:cNvSpPr>
          <p:nvPr>
            <p:ph type="ftr" sz="quarter" idx="11"/>
          </p:nvPr>
        </p:nvSpPr>
        <p:spPr/>
        <p:txBody>
          <a:bodyPr/>
          <a:lstStyle>
            <a:lvl1pPr algn="l">
              <a:defRPr/>
            </a:lvl1pPr>
          </a:lstStyle>
          <a:p>
            <a:pPr defTabSz="914400" fontAlgn="base">
              <a:spcBef>
                <a:spcPct val="0"/>
              </a:spcBef>
              <a:spcAft>
                <a:spcPct val="0"/>
              </a:spcAft>
              <a:defRPr/>
            </a:pPr>
            <a:endParaRPr lang="en-US">
              <a:latin typeface="Times New Roman" pitchFamily="18" charset="0"/>
            </a:endParaRPr>
          </a:p>
        </p:txBody>
      </p:sp>
      <p:sp>
        <p:nvSpPr>
          <p:cNvPr id="7" name="Rectangle 33"/>
          <p:cNvSpPr>
            <a:spLocks noGrp="1" noChangeArrowheads="1"/>
          </p:cNvSpPr>
          <p:nvPr>
            <p:ph type="sldNum" sz="quarter" idx="12"/>
          </p:nvPr>
        </p:nvSpPr>
        <p:spPr/>
        <p:txBody>
          <a:bodyPr/>
          <a:lstStyle>
            <a:lvl1pPr>
              <a:defRPr/>
            </a:lvl1pPr>
          </a:lstStyle>
          <a:p>
            <a:pPr defTabSz="914400" fontAlgn="base">
              <a:spcBef>
                <a:spcPct val="0"/>
              </a:spcBef>
              <a:spcAft>
                <a:spcPct val="0"/>
              </a:spcAft>
              <a:defRPr/>
            </a:pPr>
            <a:fld id="{52EE9B8F-A661-46FB-9745-A4175CBDF884}" type="slidenum">
              <a:rPr lang="en-US" smtClean="0">
                <a:latin typeface="Times New Roman" pitchFamily="18" charset="0"/>
              </a:rPr>
              <a:pPr defTabSz="914400"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3072365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p:txBody>
          <a:bodyPr/>
          <a:lstStyle>
            <a:lvl1pPr>
              <a:defRPr/>
            </a:lvl1pPr>
          </a:lstStyle>
          <a:p>
            <a:pPr defTabSz="914400" fontAlgn="base">
              <a:spcBef>
                <a:spcPct val="0"/>
              </a:spcBef>
              <a:spcAft>
                <a:spcPct val="0"/>
              </a:spcAft>
              <a:defRPr/>
            </a:pPr>
            <a:endParaRPr lang="en-US">
              <a:latin typeface="Times New Roman" pitchFamily="18" charset="0"/>
            </a:endParaRPr>
          </a:p>
        </p:txBody>
      </p:sp>
      <p:sp>
        <p:nvSpPr>
          <p:cNvPr id="6" name="Rectangle 32"/>
          <p:cNvSpPr>
            <a:spLocks noGrp="1" noChangeArrowheads="1"/>
          </p:cNvSpPr>
          <p:nvPr>
            <p:ph type="ftr" sz="quarter" idx="11"/>
          </p:nvPr>
        </p:nvSpPr>
        <p:spPr/>
        <p:txBody>
          <a:bodyPr/>
          <a:lstStyle>
            <a:lvl1pPr algn="l">
              <a:defRPr/>
            </a:lvl1pPr>
          </a:lstStyle>
          <a:p>
            <a:pPr defTabSz="914400" fontAlgn="base">
              <a:spcBef>
                <a:spcPct val="0"/>
              </a:spcBef>
              <a:spcAft>
                <a:spcPct val="0"/>
              </a:spcAft>
              <a:defRPr/>
            </a:pPr>
            <a:endParaRPr lang="en-US">
              <a:latin typeface="Times New Roman" pitchFamily="18" charset="0"/>
            </a:endParaRPr>
          </a:p>
        </p:txBody>
      </p:sp>
      <p:sp>
        <p:nvSpPr>
          <p:cNvPr id="7" name="Rectangle 33"/>
          <p:cNvSpPr>
            <a:spLocks noGrp="1" noChangeArrowheads="1"/>
          </p:cNvSpPr>
          <p:nvPr>
            <p:ph type="sldNum" sz="quarter" idx="12"/>
          </p:nvPr>
        </p:nvSpPr>
        <p:spPr/>
        <p:txBody>
          <a:bodyPr/>
          <a:lstStyle>
            <a:lvl1pPr>
              <a:defRPr/>
            </a:lvl1pPr>
          </a:lstStyle>
          <a:p>
            <a:pPr defTabSz="914400" fontAlgn="base">
              <a:spcBef>
                <a:spcPct val="0"/>
              </a:spcBef>
              <a:spcAft>
                <a:spcPct val="0"/>
              </a:spcAft>
              <a:defRPr/>
            </a:pPr>
            <a:fld id="{6AE49A5D-BFC6-487D-A409-B49E288FE0AE}" type="slidenum">
              <a:rPr lang="en-US" smtClean="0">
                <a:latin typeface="Times New Roman" pitchFamily="18" charset="0"/>
              </a:rPr>
              <a:pPr defTabSz="914400"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2938651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24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3" y="275115"/>
            <a:ext cx="109728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560" y="1535202"/>
            <a:ext cx="5385600" cy="639427"/>
          </a:xfrm>
        </p:spPr>
        <p:txBody>
          <a:bodyPr anchor="b"/>
          <a:lstStyle>
            <a:lvl1pPr marL="0" indent="0">
              <a:buNone/>
              <a:defRPr sz="2200" b="1"/>
            </a:lvl1pPr>
            <a:lvl2pPr marL="412838" indent="0">
              <a:buNone/>
              <a:defRPr sz="1800" b="1"/>
            </a:lvl2pPr>
            <a:lvl3pPr marL="825673" indent="0">
              <a:buNone/>
              <a:defRPr sz="1600" b="1"/>
            </a:lvl3pPr>
            <a:lvl4pPr marL="1238517" indent="0">
              <a:buNone/>
              <a:defRPr sz="1500" b="1"/>
            </a:lvl4pPr>
            <a:lvl5pPr marL="1651355" indent="0">
              <a:buNone/>
              <a:defRPr sz="1500" b="1"/>
            </a:lvl5pPr>
            <a:lvl6pPr marL="2064181" indent="0">
              <a:buNone/>
              <a:defRPr sz="1500" b="1"/>
            </a:lvl6pPr>
            <a:lvl7pPr marL="2477030" indent="0">
              <a:buNone/>
              <a:defRPr sz="1500" b="1"/>
            </a:lvl7pPr>
            <a:lvl8pPr marL="2889870" indent="0">
              <a:buNone/>
              <a:defRPr sz="1500" b="1"/>
            </a:lvl8pPr>
            <a:lvl9pPr marL="3302716" indent="0">
              <a:buNone/>
              <a:defRPr sz="1500" b="1"/>
            </a:lvl9pPr>
          </a:lstStyle>
          <a:p>
            <a:pPr lvl="0"/>
            <a:r>
              <a:rPr lang="en-US"/>
              <a:t>Click to edit Master text styles</a:t>
            </a:r>
          </a:p>
        </p:txBody>
      </p:sp>
      <p:sp>
        <p:nvSpPr>
          <p:cNvPr id="4" name="Content Placeholder 3"/>
          <p:cNvSpPr>
            <a:spLocks noGrp="1"/>
          </p:cNvSpPr>
          <p:nvPr>
            <p:ph sz="half" idx="2"/>
          </p:nvPr>
        </p:nvSpPr>
        <p:spPr>
          <a:xfrm>
            <a:off x="610560" y="2174629"/>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23" y="1535202"/>
            <a:ext cx="5389440" cy="639427"/>
          </a:xfrm>
        </p:spPr>
        <p:txBody>
          <a:bodyPr anchor="b"/>
          <a:lstStyle>
            <a:lvl1pPr marL="0" indent="0">
              <a:buNone/>
              <a:defRPr sz="2200" b="1"/>
            </a:lvl1pPr>
            <a:lvl2pPr marL="412838" indent="0">
              <a:buNone/>
              <a:defRPr sz="1800" b="1"/>
            </a:lvl2pPr>
            <a:lvl3pPr marL="825673" indent="0">
              <a:buNone/>
              <a:defRPr sz="1600" b="1"/>
            </a:lvl3pPr>
            <a:lvl4pPr marL="1238517" indent="0">
              <a:buNone/>
              <a:defRPr sz="1500" b="1"/>
            </a:lvl4pPr>
            <a:lvl5pPr marL="1651355" indent="0">
              <a:buNone/>
              <a:defRPr sz="1500" b="1"/>
            </a:lvl5pPr>
            <a:lvl6pPr marL="2064181" indent="0">
              <a:buNone/>
              <a:defRPr sz="1500" b="1"/>
            </a:lvl6pPr>
            <a:lvl7pPr marL="2477030" indent="0">
              <a:buNone/>
              <a:defRPr sz="1500" b="1"/>
            </a:lvl7pPr>
            <a:lvl8pPr marL="2889870" indent="0">
              <a:buNone/>
              <a:defRPr sz="1500" b="1"/>
            </a:lvl8pPr>
            <a:lvl9pPr marL="3302716"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923" y="2174629"/>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978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latin typeface="Times New Roman" pitchFamily="18" charset="0"/>
            </a:endParaRPr>
          </a:p>
        </p:txBody>
      </p:sp>
      <p:sp>
        <p:nvSpPr>
          <p:cNvPr id="5"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latin typeface="Times New Roman" pitchFamily="18" charset="0"/>
            </a:endParaRPr>
          </a:p>
        </p:txBody>
      </p:sp>
      <p:sp>
        <p:nvSpPr>
          <p:cNvPr id="6"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3CEE0043-F314-479E-9885-660000471A78}" type="slidenum">
              <a:rPr lang="en-US" smtClean="0">
                <a:latin typeface="Times New Roman" pitchFamily="18" charset="0"/>
              </a:rPr>
              <a:pPr defTabSz="914400" fontAlgn="base">
                <a:spcBef>
                  <a:spcPct val="0"/>
                </a:spcBef>
                <a:spcAft>
                  <a:spcPct val="0"/>
                </a:spcAft>
                <a:defRPr/>
              </a:pPr>
              <a:t>‹#›</a:t>
            </a:fld>
            <a:endParaRPr lang="en-US">
              <a:latin typeface="Times New Roman" pitchFamily="18" charset="0"/>
            </a:endParaRPr>
          </a:p>
        </p:txBody>
      </p:sp>
    </p:spTree>
    <p:extLst>
      <p:ext uri="{BB962C8B-B14F-4D97-AF65-F5344CB8AC3E}">
        <p14:creationId xmlns:p14="http://schemas.microsoft.com/office/powerpoint/2010/main" val="253943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FFFFFF"/>
              </a:solidFill>
              <a:latin typeface="Times New Roman" pitchFamily="18" charset="0"/>
            </a:endParaRPr>
          </a:p>
        </p:txBody>
      </p:sp>
      <p:sp>
        <p:nvSpPr>
          <p:cNvPr id="5"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solidFill>
                <a:srgbClr val="FFFFFF"/>
              </a:solidFill>
              <a:latin typeface="Times New Roman" pitchFamily="18" charset="0"/>
            </a:endParaRPr>
          </a:p>
        </p:txBody>
      </p:sp>
      <p:sp>
        <p:nvSpPr>
          <p:cNvPr id="6"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A00C6308-EC96-407C-94F2-341231351F15}" type="slidenum">
              <a:rPr lang="en-US" smtClean="0">
                <a:solidFill>
                  <a:srgbClr val="FFFFFF"/>
                </a:solidFill>
                <a:latin typeface="Times New Roman" pitchFamily="18" charset="0"/>
              </a:rPr>
              <a:pPr defTabSz="914400"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3120385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FFFFFF"/>
              </a:solidFill>
              <a:latin typeface="Times New Roman" pitchFamily="18" charset="0"/>
            </a:endParaRPr>
          </a:p>
        </p:txBody>
      </p:sp>
      <p:sp>
        <p:nvSpPr>
          <p:cNvPr id="5"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solidFill>
                <a:srgbClr val="FFFFFF"/>
              </a:solidFill>
              <a:latin typeface="Times New Roman" pitchFamily="18" charset="0"/>
            </a:endParaRPr>
          </a:p>
        </p:txBody>
      </p:sp>
      <p:sp>
        <p:nvSpPr>
          <p:cNvPr id="6"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F26AE2AE-9D0B-451F-A0AA-C32DB46FEC65}" type="slidenum">
              <a:rPr lang="en-US" smtClean="0">
                <a:solidFill>
                  <a:srgbClr val="FFFFFF"/>
                </a:solidFill>
                <a:latin typeface="Times New Roman" pitchFamily="18" charset="0"/>
              </a:rPr>
              <a:pPr defTabSz="914400"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4238653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72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BD3F4D94-0178-4BF9-A631-EE917A87E4FA}"/>
              </a:ext>
            </a:extLst>
          </p:cNvPr>
          <p:cNvSpPr>
            <a:spLocks noGrp="1" noChangeArrowheads="1"/>
          </p:cNvSpPr>
          <p:nvPr>
            <p:ph type="dt" sz="half" idx="10"/>
          </p:nvPr>
        </p:nvSpPr>
        <p:spPr>
          <a:xfrm>
            <a:off x="609600" y="6019800"/>
            <a:ext cx="2540000" cy="457200"/>
          </a:xfrm>
          <a:prstGeom prst="rect">
            <a:avLst/>
          </a:prstGeom>
        </p:spPr>
        <p:txBody>
          <a:bodyPr lIns="91410" tIns="45706" rIns="91410" bIns="45706"/>
          <a:lstStyle>
            <a:lvl1pPr eaLnBrk="1" hangingPunct="1">
              <a:defRPr sz="2400">
                <a:solidFill>
                  <a:prstClr val="black"/>
                </a:solidFill>
                <a:latin typeface="Times New Roman" pitchFamily="18" charset="0"/>
                <a:cs typeface="+mn-cs"/>
              </a:defRPr>
            </a:lvl1pPr>
          </a:lstStyle>
          <a:p>
            <a:pPr>
              <a:defRPr/>
            </a:pPr>
            <a:endParaRPr lang="en-US"/>
          </a:p>
        </p:txBody>
      </p:sp>
      <p:sp>
        <p:nvSpPr>
          <p:cNvPr id="4" name="Rectangle 20">
            <a:extLst>
              <a:ext uri="{FF2B5EF4-FFF2-40B4-BE49-F238E27FC236}">
                <a16:creationId xmlns:a16="http://schemas.microsoft.com/office/drawing/2014/main" id="{81F49CFF-A243-4938-B65F-2535E284E624}"/>
              </a:ext>
            </a:extLst>
          </p:cNvPr>
          <p:cNvSpPr>
            <a:spLocks noGrp="1" noChangeArrowheads="1"/>
          </p:cNvSpPr>
          <p:nvPr>
            <p:ph type="ftr" sz="quarter" idx="11"/>
          </p:nvPr>
        </p:nvSpPr>
        <p:spPr>
          <a:xfrm>
            <a:off x="4165600" y="6019800"/>
            <a:ext cx="3860800" cy="457200"/>
          </a:xfrm>
          <a:prstGeom prst="rect">
            <a:avLst/>
          </a:prstGeom>
        </p:spPr>
        <p:txBody>
          <a:bodyPr lIns="91410" tIns="45706" rIns="91410" bIns="45706"/>
          <a:lstStyle>
            <a:lvl1pPr eaLnBrk="1" hangingPunct="1">
              <a:defRPr sz="2400">
                <a:solidFill>
                  <a:prstClr val="black"/>
                </a:solidFill>
                <a:latin typeface="Times New Roman" pitchFamily="18" charset="0"/>
                <a:cs typeface="+mn-cs"/>
              </a:defRPr>
            </a:lvl1pPr>
          </a:lstStyle>
          <a:p>
            <a:pPr>
              <a:defRPr/>
            </a:pPr>
            <a:endParaRPr lang="en-US"/>
          </a:p>
        </p:txBody>
      </p:sp>
      <p:sp>
        <p:nvSpPr>
          <p:cNvPr id="5" name="Rectangle 21">
            <a:extLst>
              <a:ext uri="{FF2B5EF4-FFF2-40B4-BE49-F238E27FC236}">
                <a16:creationId xmlns:a16="http://schemas.microsoft.com/office/drawing/2014/main" id="{20164EDD-A218-422A-A3B8-DA7083D1AABC}"/>
              </a:ext>
            </a:extLst>
          </p:cNvPr>
          <p:cNvSpPr>
            <a:spLocks noGrp="1" noChangeArrowheads="1"/>
          </p:cNvSpPr>
          <p:nvPr>
            <p:ph type="sldNum" sz="quarter" idx="12"/>
          </p:nvPr>
        </p:nvSpPr>
        <p:spPr>
          <a:xfrm>
            <a:off x="9144000" y="6019800"/>
            <a:ext cx="2540000" cy="457200"/>
          </a:xfrm>
          <a:prstGeom prst="rect">
            <a:avLst/>
          </a:prstGeom>
        </p:spPr>
        <p:txBody>
          <a:bodyPr vert="horz" wrap="square" lIns="91410" tIns="45706" rIns="91410" bIns="45706" numCol="1" anchor="t" anchorCtr="0" compatLnSpc="1">
            <a:prstTxWarp prst="textNoShape">
              <a:avLst/>
            </a:prstTxWarp>
          </a:bodyPr>
          <a:lstStyle>
            <a:lvl1pPr eaLnBrk="1" hangingPunct="1">
              <a:defRPr sz="2400">
                <a:solidFill>
                  <a:srgbClr val="000000"/>
                </a:solidFill>
                <a:latin typeface="Times New Roman" panose="02020603050405020304" pitchFamily="18" charset="0"/>
              </a:defRPr>
            </a:lvl1pPr>
          </a:lstStyle>
          <a:p>
            <a:pPr>
              <a:defRPr/>
            </a:pPr>
            <a:fld id="{8431D9F6-80A2-4A19-B802-37276FED6648}" type="slidenum">
              <a:rPr lang="en-US" altLang="en-US"/>
              <a:pPr>
                <a:defRPr/>
              </a:pPr>
              <a:t>‹#›</a:t>
            </a:fld>
            <a:endParaRPr lang="en-US" altLang="en-US"/>
          </a:p>
        </p:txBody>
      </p:sp>
    </p:spTree>
    <p:extLst>
      <p:ext uri="{BB962C8B-B14F-4D97-AF65-F5344CB8AC3E}">
        <p14:creationId xmlns:p14="http://schemas.microsoft.com/office/powerpoint/2010/main" val="1377118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3978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3A129-035C-44EE-8D3B-9A62D836DE14}" type="datetimeFigureOut">
              <a:rPr lang="it-IT" smtClean="0"/>
              <a:t>09/07/2021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1698692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3A129-035C-44EE-8D3B-9A62D836DE14}" type="datetimeFigureOut">
              <a:rPr lang="it-IT" smtClean="0"/>
              <a:t>09/07/2021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2693392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43A129-035C-44EE-8D3B-9A62D836DE14}" type="datetimeFigureOut">
              <a:rPr lang="it-IT" smtClean="0"/>
              <a:t>09/07/2021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2115651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3A129-035C-44EE-8D3B-9A62D836DE14}" type="datetimeFigureOut">
              <a:rPr lang="it-IT" smtClean="0"/>
              <a:t>09/07/2021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3489723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3A129-035C-44EE-8D3B-9A62D836DE14}" type="datetimeFigureOut">
              <a:rPr lang="it-IT" smtClean="0"/>
              <a:t>09/07/2021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853820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43A129-035C-44EE-8D3B-9A62D836DE14}" type="datetimeFigureOut">
              <a:rPr lang="it-IT" smtClean="0"/>
              <a:t>09/07/2021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230561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991" y="274544"/>
            <a:ext cx="10972031"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90104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3A129-035C-44EE-8D3B-9A62D836DE14}" type="datetimeFigureOut">
              <a:rPr lang="it-IT" smtClean="0"/>
              <a:t>09/07/2021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7407576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3A129-035C-44EE-8D3B-9A62D836DE14}" type="datetimeFigureOut">
              <a:rPr lang="it-IT" smtClean="0"/>
              <a:t>09/07/2021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1714726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643A129-035C-44EE-8D3B-9A62D836DE14}" type="datetimeFigureOut">
              <a:rPr lang="it-IT" smtClean="0"/>
              <a:t>09/07/2021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4156183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3A129-035C-44EE-8D3B-9A62D836DE14}" type="datetimeFigureOut">
              <a:rPr lang="it-IT" smtClean="0"/>
              <a:t>09/07/2021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3438126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3A129-035C-44EE-8D3B-9A62D836DE14}" type="datetimeFigureOut">
              <a:rPr lang="it-IT" smtClean="0"/>
              <a:t>09/07/2021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1BE2210-7361-4C20-B933-73927D107945}" type="slidenum">
              <a:rPr lang="it-IT" smtClean="0"/>
              <a:t>‹#›</a:t>
            </a:fld>
            <a:endParaRPr lang="it-IT"/>
          </a:p>
        </p:txBody>
      </p:sp>
    </p:spTree>
    <p:extLst>
      <p:ext uri="{BB962C8B-B14F-4D97-AF65-F5344CB8AC3E}">
        <p14:creationId xmlns:p14="http://schemas.microsoft.com/office/powerpoint/2010/main" val="3600448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857"/>
            <a:ext cx="12192000" cy="6858000"/>
          </a:xfrm>
          <a:prstGeom prst="rect">
            <a:avLst/>
          </a:prstGeom>
        </p:spPr>
      </p:pic>
      <p:sp>
        <p:nvSpPr>
          <p:cNvPr id="10" name="Text Placeholder 5"/>
          <p:cNvSpPr>
            <a:spLocks noGrp="1"/>
          </p:cNvSpPr>
          <p:nvPr>
            <p:ph type="body" sz="quarter" idx="10" hasCustomPrompt="1"/>
          </p:nvPr>
        </p:nvSpPr>
        <p:spPr>
          <a:xfrm>
            <a:off x="658368" y="3968500"/>
            <a:ext cx="6638544" cy="1650381"/>
          </a:xfrm>
          <a:prstGeom prst="rect">
            <a:avLst/>
          </a:prstGeom>
        </p:spPr>
        <p:txBody>
          <a:bodyPr lIns="0">
            <a:normAutofit/>
          </a:bodyPr>
          <a:lstStyle>
            <a:lvl1pPr marL="0" indent="0">
              <a:buNone/>
              <a:defRPr sz="1575"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3263"/>
              </a:lnSpc>
              <a:defRPr sz="3375"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8370" y="6016249"/>
            <a:ext cx="5091215" cy="283186"/>
          </a:xfrm>
          <a:prstGeom prst="rect">
            <a:avLst/>
          </a:prstGeom>
        </p:spPr>
      </p:pic>
    </p:spTree>
    <p:extLst>
      <p:ext uri="{BB962C8B-B14F-4D97-AF65-F5344CB8AC3E}">
        <p14:creationId xmlns:p14="http://schemas.microsoft.com/office/powerpoint/2010/main" val="46642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algn="ctr" defTabSz="914400" fontAlgn="base">
              <a:spcBef>
                <a:spcPct val="0"/>
              </a:spcBef>
              <a:spcAft>
                <a:spcPct val="0"/>
              </a:spcAft>
              <a:defRPr/>
            </a:pPr>
            <a:endParaRPr lang="en-US"/>
          </a:p>
        </p:txBody>
      </p:sp>
      <p:sp>
        <p:nvSpPr>
          <p:cNvPr id="5" name="Rectangle 32"/>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52F05795-27CD-43EF-BABF-D359A9E048C8}" type="slidenum">
              <a:rPr lang="en-US" smtClean="0"/>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74695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02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p:txBody>
          <a:bodyPr/>
          <a:lstStyle>
            <a:lvl1pPr algn="ctr">
              <a:defRPr/>
            </a:lvl1pPr>
          </a:lstStyle>
          <a:p>
            <a:pPr defTabSz="914400" fontAlgn="base">
              <a:spcBef>
                <a:spcPct val="0"/>
              </a:spcBef>
              <a:spcAft>
                <a:spcPct val="0"/>
              </a:spcAft>
              <a:defRPr/>
            </a:pPr>
            <a:endParaRPr lang="en-US"/>
          </a:p>
        </p:txBody>
      </p:sp>
      <p:sp>
        <p:nvSpPr>
          <p:cNvPr id="5" name="Rectangle 32"/>
          <p:cNvSpPr>
            <a:spLocks noGrp="1" noChangeArrowheads="1"/>
          </p:cNvSpPr>
          <p:nvPr>
            <p:ph type="ftr" sz="quarter" idx="11"/>
          </p:nvPr>
        </p:nvSpPr>
        <p:spPr/>
        <p:txBody>
          <a:bodyPr/>
          <a:lstStyle>
            <a:lvl1pPr>
              <a:defRPr/>
            </a:lvl1pPr>
          </a:lstStyle>
          <a:p>
            <a:pPr defTabSz="914400" fontAlgn="base">
              <a:spcBef>
                <a:spcPct val="0"/>
              </a:spcBef>
              <a:spcAft>
                <a:spcPct val="0"/>
              </a:spcAft>
              <a:defRPr/>
            </a:pPr>
            <a:endParaRPr lang="en-US"/>
          </a:p>
        </p:txBody>
      </p:sp>
      <p:sp>
        <p:nvSpPr>
          <p:cNvPr id="6" name="Rectangle 33"/>
          <p:cNvSpPr>
            <a:spLocks noGrp="1" noChangeArrowheads="1"/>
          </p:cNvSpPr>
          <p:nvPr>
            <p:ph type="sldNum" sz="quarter" idx="12"/>
          </p:nvPr>
        </p:nvSpPr>
        <p:spPr/>
        <p:txBody>
          <a:bodyPr/>
          <a:lstStyle>
            <a:lvl1pPr>
              <a:defRPr/>
            </a:lvl1pPr>
          </a:lstStyle>
          <a:p>
            <a:pPr defTabSz="914400" fontAlgn="base">
              <a:spcBef>
                <a:spcPct val="0"/>
              </a:spcBef>
              <a:spcAft>
                <a:spcPct val="0"/>
              </a:spcAft>
              <a:defRPr/>
            </a:pPr>
            <a:fld id="{06E5B0B5-4C4A-40DE-8D69-827D91F7A161}" type="slidenum">
              <a:rPr lang="en-US" smtClean="0"/>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68113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FFFFFF"/>
              </a:solidFill>
              <a:latin typeface="Times New Roman" pitchFamily="18" charset="0"/>
            </a:endParaRPr>
          </a:p>
        </p:txBody>
      </p:sp>
      <p:sp>
        <p:nvSpPr>
          <p:cNvPr id="5"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solidFill>
                <a:srgbClr val="FFFFFF"/>
              </a:solidFill>
              <a:latin typeface="Times New Roman" pitchFamily="18" charset="0"/>
            </a:endParaRPr>
          </a:p>
        </p:txBody>
      </p:sp>
      <p:sp>
        <p:nvSpPr>
          <p:cNvPr id="6"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A00C6308-EC96-407C-94F2-341231351F15}" type="slidenum">
              <a:rPr lang="en-US" smtClean="0">
                <a:solidFill>
                  <a:srgbClr val="FFFFFF"/>
                </a:solidFill>
                <a:latin typeface="Times New Roman" pitchFamily="18" charset="0"/>
              </a:rPr>
              <a:pPr defTabSz="914400"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44483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FFFFFF"/>
              </a:solidFill>
              <a:latin typeface="Times New Roman" pitchFamily="18" charset="0"/>
            </a:endParaRPr>
          </a:p>
        </p:txBody>
      </p:sp>
      <p:sp>
        <p:nvSpPr>
          <p:cNvPr id="3"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solidFill>
                <a:srgbClr val="FFFFFF"/>
              </a:solidFill>
              <a:latin typeface="Times New Roman" pitchFamily="18" charset="0"/>
            </a:endParaRPr>
          </a:p>
        </p:txBody>
      </p:sp>
      <p:sp>
        <p:nvSpPr>
          <p:cNvPr id="4"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D39145A6-93F3-4A98-9E61-C020090FFCD5}" type="slidenum">
              <a:rPr lang="en-US" smtClean="0">
                <a:solidFill>
                  <a:srgbClr val="FFFFFF"/>
                </a:solidFill>
                <a:latin typeface="Times New Roman" pitchFamily="18" charset="0"/>
              </a:rPr>
              <a:pPr defTabSz="914400"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85240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835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1"/>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FFFFFF"/>
              </a:solidFill>
              <a:latin typeface="Times New Roman" pitchFamily="18" charset="0"/>
            </a:endParaRPr>
          </a:p>
        </p:txBody>
      </p:sp>
      <p:sp>
        <p:nvSpPr>
          <p:cNvPr id="6" name="Rectangle 32"/>
          <p:cNvSpPr>
            <a:spLocks noGrp="1" noChangeArrowheads="1"/>
          </p:cNvSpPr>
          <p:nvPr>
            <p:ph type="ftr" sz="quarter" idx="11"/>
          </p:nvPr>
        </p:nvSpPr>
        <p:spPr>
          <a:ln/>
        </p:spPr>
        <p:txBody>
          <a:bodyPr/>
          <a:lstStyle>
            <a:lvl1pPr>
              <a:defRPr/>
            </a:lvl1pPr>
          </a:lstStyle>
          <a:p>
            <a:pPr algn="ctr" defTabSz="914400" fontAlgn="base">
              <a:spcBef>
                <a:spcPct val="0"/>
              </a:spcBef>
              <a:spcAft>
                <a:spcPct val="0"/>
              </a:spcAft>
              <a:defRPr/>
            </a:pPr>
            <a:endParaRPr lang="en-US">
              <a:solidFill>
                <a:srgbClr val="FFFFFF"/>
              </a:solidFill>
              <a:latin typeface="Times New Roman" pitchFamily="18" charset="0"/>
            </a:endParaRPr>
          </a:p>
        </p:txBody>
      </p:sp>
      <p:sp>
        <p:nvSpPr>
          <p:cNvPr id="7" name="Rectangle 33"/>
          <p:cNvSpPr>
            <a:spLocks noGrp="1" noChangeArrowheads="1"/>
          </p:cNvSpPr>
          <p:nvPr>
            <p:ph type="sldNum" sz="quarter" idx="12"/>
          </p:nvPr>
        </p:nvSpPr>
        <p:spPr>
          <a:ln/>
        </p:spPr>
        <p:txBody>
          <a:bodyPr/>
          <a:lstStyle>
            <a:lvl1pPr>
              <a:defRPr/>
            </a:lvl1pPr>
          </a:lstStyle>
          <a:p>
            <a:pPr defTabSz="914400" fontAlgn="base">
              <a:spcBef>
                <a:spcPct val="0"/>
              </a:spcBef>
              <a:spcAft>
                <a:spcPct val="0"/>
              </a:spcAft>
              <a:defRPr/>
            </a:pPr>
            <a:fld id="{28DDEA3B-B160-4A55-86B6-7ADC73EE519D}" type="slidenum">
              <a:rPr lang="en-US" smtClean="0">
                <a:solidFill>
                  <a:srgbClr val="FFFFFF"/>
                </a:solidFill>
                <a:latin typeface="Times New Roman" pitchFamily="18" charset="0"/>
              </a:rPr>
              <a:pPr defTabSz="914400" fontAlgn="base">
                <a:spcBef>
                  <a:spcPct val="0"/>
                </a:spcBef>
                <a:spcAft>
                  <a:spcPct val="0"/>
                </a:spcAft>
                <a:defRPr/>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1079680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7.xml"/><Relationship Id="rId11" Type="http://schemas.openxmlformats.org/officeDocument/2006/relationships/image" Target="../media/image5.png"/><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1219205" y="685800"/>
            <a:ext cx="10363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19459" name="Text Placeholder 2"/>
          <p:cNvSpPr>
            <a:spLocks noGrp="1"/>
          </p:cNvSpPr>
          <p:nvPr>
            <p:ph type="body" idx="1"/>
          </p:nvPr>
        </p:nvSpPr>
        <p:spPr bwMode="auto">
          <a:xfrm>
            <a:off x="1219205" y="1828800"/>
            <a:ext cx="103632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26855021"/>
      </p:ext>
    </p:extLst>
  </p:cSld>
  <p:clrMap bg1="lt1" tx1="dk1" bg2="lt2" tx2="dk2" accent1="accent1" accent2="accent2" accent3="accent3" accent4="accent4" accent5="accent5" accent6="accent6" hlink="hlink" folHlink="folHlink"/>
  <p:sldLayoutIdLst>
    <p:sldLayoutId id="2147483685" r:id="rId1"/>
  </p:sldLayoutIdLst>
  <p:txStyles>
    <p:titleStyle>
      <a:lvl1pPr algn="l" rtl="0" eaLnBrk="0" fontAlgn="base" hangingPunct="0">
        <a:spcBef>
          <a:spcPct val="0"/>
        </a:spcBef>
        <a:spcAft>
          <a:spcPct val="0"/>
        </a:spcAft>
        <a:defRPr sz="3600" kern="1200">
          <a:solidFill>
            <a:srgbClr val="9E7E38"/>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9E7E38"/>
          </a:solidFill>
          <a:latin typeface="Arial" charset="0"/>
          <a:cs typeface="Arial" charset="0"/>
        </a:defRPr>
      </a:lvl2pPr>
      <a:lvl3pPr algn="l" rtl="0" eaLnBrk="0" fontAlgn="base" hangingPunct="0">
        <a:spcBef>
          <a:spcPct val="0"/>
        </a:spcBef>
        <a:spcAft>
          <a:spcPct val="0"/>
        </a:spcAft>
        <a:defRPr sz="3600">
          <a:solidFill>
            <a:srgbClr val="9E7E38"/>
          </a:solidFill>
          <a:latin typeface="Arial" charset="0"/>
          <a:cs typeface="Arial" charset="0"/>
        </a:defRPr>
      </a:lvl3pPr>
      <a:lvl4pPr algn="l" rtl="0" eaLnBrk="0" fontAlgn="base" hangingPunct="0">
        <a:spcBef>
          <a:spcPct val="0"/>
        </a:spcBef>
        <a:spcAft>
          <a:spcPct val="0"/>
        </a:spcAft>
        <a:defRPr sz="3600">
          <a:solidFill>
            <a:srgbClr val="9E7E38"/>
          </a:solidFill>
          <a:latin typeface="Arial" charset="0"/>
          <a:cs typeface="Arial" charset="0"/>
        </a:defRPr>
      </a:lvl4pPr>
      <a:lvl5pPr algn="l" rtl="0" eaLnBrk="0" fontAlgn="base" hangingPunct="0">
        <a:spcBef>
          <a:spcPct val="0"/>
        </a:spcBef>
        <a:spcAft>
          <a:spcPct val="0"/>
        </a:spcAft>
        <a:defRPr sz="3600">
          <a:solidFill>
            <a:srgbClr val="9E7E38"/>
          </a:solidFill>
          <a:latin typeface="Arial" charset="0"/>
          <a:cs typeface="Arial" charset="0"/>
        </a:defRPr>
      </a:lvl5pPr>
      <a:lvl6pPr marL="455778" algn="l" rtl="0" fontAlgn="base">
        <a:spcBef>
          <a:spcPct val="0"/>
        </a:spcBef>
        <a:spcAft>
          <a:spcPct val="0"/>
        </a:spcAft>
        <a:defRPr sz="3600">
          <a:solidFill>
            <a:srgbClr val="9E7E38"/>
          </a:solidFill>
          <a:latin typeface="Arial" charset="0"/>
          <a:cs typeface="Arial" charset="0"/>
        </a:defRPr>
      </a:lvl6pPr>
      <a:lvl7pPr marL="911560" algn="l" rtl="0" fontAlgn="base">
        <a:spcBef>
          <a:spcPct val="0"/>
        </a:spcBef>
        <a:spcAft>
          <a:spcPct val="0"/>
        </a:spcAft>
        <a:defRPr sz="3600">
          <a:solidFill>
            <a:srgbClr val="9E7E38"/>
          </a:solidFill>
          <a:latin typeface="Arial" charset="0"/>
          <a:cs typeface="Arial" charset="0"/>
        </a:defRPr>
      </a:lvl7pPr>
      <a:lvl8pPr marL="1367343" algn="l" rtl="0" fontAlgn="base">
        <a:spcBef>
          <a:spcPct val="0"/>
        </a:spcBef>
        <a:spcAft>
          <a:spcPct val="0"/>
        </a:spcAft>
        <a:defRPr sz="3600">
          <a:solidFill>
            <a:srgbClr val="9E7E38"/>
          </a:solidFill>
          <a:latin typeface="Arial" charset="0"/>
          <a:cs typeface="Arial" charset="0"/>
        </a:defRPr>
      </a:lvl8pPr>
      <a:lvl9pPr marL="1823121" algn="l" rtl="0" fontAlgn="base">
        <a:spcBef>
          <a:spcPct val="0"/>
        </a:spcBef>
        <a:spcAft>
          <a:spcPct val="0"/>
        </a:spcAft>
        <a:defRPr sz="3600">
          <a:solidFill>
            <a:srgbClr val="9E7E38"/>
          </a:solidFill>
          <a:latin typeface="Arial" charset="0"/>
          <a:cs typeface="Arial" charset="0"/>
        </a:defRPr>
      </a:lvl9pPr>
    </p:titleStyle>
    <p:bodyStyle>
      <a:lvl1pPr marL="229543" indent="-229543" algn="l" rtl="0" eaLnBrk="0" fontAlgn="base" hangingPunct="0">
        <a:spcBef>
          <a:spcPct val="0"/>
        </a:spcBef>
        <a:spcAft>
          <a:spcPts val="1200"/>
        </a:spcAft>
        <a:buFont typeface="Arial" charset="0"/>
        <a:buChar char="•"/>
        <a:defRPr sz="2800" kern="1200">
          <a:solidFill>
            <a:schemeClr val="tx1"/>
          </a:solidFill>
          <a:latin typeface="Arial" pitchFamily="34" charset="0"/>
          <a:ea typeface="+mn-ea"/>
          <a:cs typeface="Arial" pitchFamily="34" charset="0"/>
        </a:defRPr>
      </a:lvl1pPr>
      <a:lvl2pPr marL="454338" indent="-223215" algn="l" rtl="0" eaLnBrk="0" fontAlgn="base" hangingPunct="0">
        <a:spcBef>
          <a:spcPct val="0"/>
        </a:spcBef>
        <a:spcAft>
          <a:spcPts val="1200"/>
        </a:spcAft>
        <a:buFont typeface="Arial" charset="0"/>
        <a:buChar char="•"/>
        <a:defRPr sz="2800" kern="1200">
          <a:solidFill>
            <a:schemeClr val="tx1"/>
          </a:solidFill>
          <a:latin typeface="Arial" pitchFamily="34" charset="0"/>
          <a:ea typeface="+mn-ea"/>
          <a:cs typeface="Arial" pitchFamily="34" charset="0"/>
        </a:defRPr>
      </a:lvl2pPr>
      <a:lvl3pPr marL="685469" indent="-229543" algn="l" rtl="0" eaLnBrk="0" fontAlgn="base" hangingPunct="0">
        <a:spcBef>
          <a:spcPct val="0"/>
        </a:spcBef>
        <a:spcAft>
          <a:spcPts val="1200"/>
        </a:spcAft>
        <a:buFont typeface="Arial" charset="0"/>
        <a:buChar char="•"/>
        <a:defRPr sz="2800" kern="1200">
          <a:solidFill>
            <a:schemeClr val="tx1"/>
          </a:solidFill>
          <a:latin typeface="Arial" pitchFamily="34" charset="0"/>
          <a:ea typeface="+mn-ea"/>
          <a:cs typeface="Arial" pitchFamily="34" charset="0"/>
        </a:defRPr>
      </a:lvl3pPr>
      <a:lvl4pPr marL="910261" indent="-223215" algn="l" rtl="0" eaLnBrk="0" fontAlgn="base" hangingPunct="0">
        <a:spcBef>
          <a:spcPct val="0"/>
        </a:spcBef>
        <a:spcAft>
          <a:spcPts val="1200"/>
        </a:spcAft>
        <a:buFont typeface="Arial" charset="0"/>
        <a:buChar char="•"/>
        <a:defRPr sz="2800" kern="1200">
          <a:solidFill>
            <a:schemeClr val="tx1"/>
          </a:solidFill>
          <a:latin typeface="Arial" pitchFamily="34" charset="0"/>
          <a:ea typeface="+mn-ea"/>
          <a:cs typeface="Arial" pitchFamily="34" charset="0"/>
        </a:defRPr>
      </a:lvl4pPr>
      <a:lvl5pPr marL="1141393" indent="-229543" algn="l" rtl="0" eaLnBrk="0" fontAlgn="base" hangingPunct="0">
        <a:spcBef>
          <a:spcPct val="0"/>
        </a:spcBef>
        <a:spcAft>
          <a:spcPts val="1200"/>
        </a:spcAft>
        <a:buFont typeface="Arial" charset="0"/>
        <a:buChar char="•"/>
        <a:defRPr sz="2800" kern="1200">
          <a:solidFill>
            <a:schemeClr val="tx1"/>
          </a:solidFill>
          <a:latin typeface="Arial" pitchFamily="34" charset="0"/>
          <a:ea typeface="+mn-ea"/>
          <a:cs typeface="Arial" pitchFamily="34" charset="0"/>
        </a:defRPr>
      </a:lvl5pPr>
      <a:lvl6pPr marL="2506791" indent="-227889" algn="l" defTabSz="9115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572" indent="-227889" algn="l" defTabSz="9115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352" indent="-227889" algn="l" defTabSz="9115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132" indent="-227889" algn="l" defTabSz="9115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560" rtl="0" eaLnBrk="1" latinLnBrk="0" hangingPunct="1">
        <a:defRPr sz="1800" kern="1200">
          <a:solidFill>
            <a:schemeClr val="tx1"/>
          </a:solidFill>
          <a:latin typeface="+mn-lt"/>
          <a:ea typeface="+mn-ea"/>
          <a:cs typeface="+mn-cs"/>
        </a:defRPr>
      </a:lvl1pPr>
      <a:lvl2pPr marL="455778" algn="l" defTabSz="911560" rtl="0" eaLnBrk="1" latinLnBrk="0" hangingPunct="1">
        <a:defRPr sz="1800" kern="1200">
          <a:solidFill>
            <a:schemeClr val="tx1"/>
          </a:solidFill>
          <a:latin typeface="+mn-lt"/>
          <a:ea typeface="+mn-ea"/>
          <a:cs typeface="+mn-cs"/>
        </a:defRPr>
      </a:lvl2pPr>
      <a:lvl3pPr marL="911560" algn="l" defTabSz="911560" rtl="0" eaLnBrk="1" latinLnBrk="0" hangingPunct="1">
        <a:defRPr sz="1800" kern="1200">
          <a:solidFill>
            <a:schemeClr val="tx1"/>
          </a:solidFill>
          <a:latin typeface="+mn-lt"/>
          <a:ea typeface="+mn-ea"/>
          <a:cs typeface="+mn-cs"/>
        </a:defRPr>
      </a:lvl3pPr>
      <a:lvl4pPr marL="1367343" algn="l" defTabSz="911560" rtl="0" eaLnBrk="1" latinLnBrk="0" hangingPunct="1">
        <a:defRPr sz="1800" kern="1200">
          <a:solidFill>
            <a:schemeClr val="tx1"/>
          </a:solidFill>
          <a:latin typeface="+mn-lt"/>
          <a:ea typeface="+mn-ea"/>
          <a:cs typeface="+mn-cs"/>
        </a:defRPr>
      </a:lvl4pPr>
      <a:lvl5pPr marL="1823121" algn="l" defTabSz="911560" rtl="0" eaLnBrk="1" latinLnBrk="0" hangingPunct="1">
        <a:defRPr sz="1800" kern="1200">
          <a:solidFill>
            <a:schemeClr val="tx1"/>
          </a:solidFill>
          <a:latin typeface="+mn-lt"/>
          <a:ea typeface="+mn-ea"/>
          <a:cs typeface="+mn-cs"/>
        </a:defRPr>
      </a:lvl5pPr>
      <a:lvl6pPr marL="2278904" algn="l" defTabSz="911560" rtl="0" eaLnBrk="1" latinLnBrk="0" hangingPunct="1">
        <a:defRPr sz="1800" kern="1200">
          <a:solidFill>
            <a:schemeClr val="tx1"/>
          </a:solidFill>
          <a:latin typeface="+mn-lt"/>
          <a:ea typeface="+mn-ea"/>
          <a:cs typeface="+mn-cs"/>
        </a:defRPr>
      </a:lvl6pPr>
      <a:lvl7pPr marL="2734682" algn="l" defTabSz="911560" rtl="0" eaLnBrk="1" latinLnBrk="0" hangingPunct="1">
        <a:defRPr sz="1800" kern="1200">
          <a:solidFill>
            <a:schemeClr val="tx1"/>
          </a:solidFill>
          <a:latin typeface="+mn-lt"/>
          <a:ea typeface="+mn-ea"/>
          <a:cs typeface="+mn-cs"/>
        </a:defRPr>
      </a:lvl7pPr>
      <a:lvl8pPr marL="3190454" algn="l" defTabSz="911560" rtl="0" eaLnBrk="1" latinLnBrk="0" hangingPunct="1">
        <a:defRPr sz="1800" kern="1200">
          <a:solidFill>
            <a:schemeClr val="tx1"/>
          </a:solidFill>
          <a:latin typeface="+mn-lt"/>
          <a:ea typeface="+mn-ea"/>
          <a:cs typeface="+mn-cs"/>
        </a:defRPr>
      </a:lvl8pPr>
      <a:lvl9pPr marL="3646240" algn="l" defTabSz="91156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2540000" y="640080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eaLnBrk="1" hangingPunct="1">
              <a:defRPr/>
            </a:pPr>
            <a:endParaRPr lang="en-US" altLang="en-US" sz="1200">
              <a:solidFill>
                <a:srgbClr val="898989"/>
              </a:solidFill>
            </a:endParaRPr>
          </a:p>
        </p:txBody>
      </p:sp>
      <p:sp>
        <p:nvSpPr>
          <p:cNvPr id="3075"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p:cNvSpPr>
            <a:spLocks noGrp="1"/>
          </p:cNvSpPr>
          <p:nvPr>
            <p:ph type="dt" sz="half" idx="2"/>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lgn="l">
              <a:defRPr/>
            </a:pPr>
            <a:r>
              <a:rPr lang="en-US" altLang="en-US">
                <a:latin typeface="Arial" pitchFamily="34" charset="0"/>
              </a:rPr>
              <a:t>Date of download:  mm/dd/yyyy</a:t>
            </a:r>
          </a:p>
        </p:txBody>
      </p:sp>
      <p:sp>
        <p:nvSpPr>
          <p:cNvPr id="3078" name="Footer Placeholder 4"/>
          <p:cNvSpPr>
            <a:spLocks noGrp="1"/>
          </p:cNvSpPr>
          <p:nvPr>
            <p:ph type="ftr" sz="quarter" idx="3"/>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r>
              <a:rPr lang="en-US" altLang="en-US">
                <a:latin typeface="Arial" pitchFamily="34" charset="0"/>
              </a:rPr>
              <a:t>Copyright © 2012 American Medical Association. All rights reserved.</a:t>
            </a:r>
          </a:p>
        </p:txBody>
      </p:sp>
      <p:sp>
        <p:nvSpPr>
          <p:cNvPr id="3079" name="Slide Number Placeholder 5"/>
          <p:cNvSpPr>
            <a:spLocks noGrp="1"/>
          </p:cNvSpPr>
          <p:nvPr>
            <p:ph type="sldNum" sz="quarter" idx="4"/>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DE18C7A4-495A-4B92-AD4D-1E517686D0AE}" type="slidenum">
              <a:rPr lang="en-US" altLang="en-US">
                <a:latin typeface="Arial" pitchFamily="34" charset="0"/>
              </a:rPr>
              <a:pPr>
                <a:defRPr/>
              </a:pPr>
              <a:t>‹#›</a:t>
            </a:fld>
            <a:endParaRPr lang="en-US" altLang="en-US">
              <a:latin typeface="Arial" pitchFamily="34" charset="0"/>
            </a:endParaRPr>
          </a:p>
        </p:txBody>
      </p:sp>
    </p:spTree>
    <p:extLst>
      <p:ext uri="{BB962C8B-B14F-4D97-AF65-F5344CB8AC3E}">
        <p14:creationId xmlns:p14="http://schemas.microsoft.com/office/powerpoint/2010/main" val="3508032474"/>
      </p:ext>
    </p:extLst>
  </p:cSld>
  <p:clrMap bg1="lt1" tx1="dk1" bg2="lt2" tx2="dk2" accent1="accent1" accent2="accent2" accent3="accent3" accent4="accent4" accent5="accent5" accent6="accent6" hlink="hlink" folHlink="folHlink"/>
  <p:sldLayoutIdLst>
    <p:sldLayoutId id="2147483711" r:id="rId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2"/>
            <a:ext cx="12208933" cy="757238"/>
            <a:chOff x="0" y="0"/>
            <a:chExt cx="5768" cy="477"/>
          </a:xfrm>
        </p:grpSpPr>
        <p:sp>
          <p:nvSpPr>
            <p:cNvPr id="17420"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algn="l"/>
              <a:endParaRPr lang="en-US" sz="1800">
                <a:solidFill>
                  <a:srgbClr val="FFFFFF"/>
                </a:solidFill>
              </a:endParaRPr>
            </a:p>
          </p:txBody>
        </p:sp>
        <p:sp>
          <p:nvSpPr>
            <p:cNvPr id="17421"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n-US" sz="1800">
                <a:solidFill>
                  <a:srgbClr val="FFFFFF"/>
                </a:solidFill>
              </a:endParaRPr>
            </a:p>
          </p:txBody>
        </p:sp>
        <p:sp>
          <p:nvSpPr>
            <p:cNvPr id="12390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7423"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24"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25"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26"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27"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28"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29"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30"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31"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32"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33"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34"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35"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2392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7437"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38"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2392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sz="1800">
                <a:solidFill>
                  <a:srgbClr val="FFFFFF"/>
                </a:solidFill>
              </a:endParaRPr>
            </a:p>
          </p:txBody>
        </p:sp>
        <p:sp>
          <p:nvSpPr>
            <p:cNvPr id="12392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sz="1800">
                <a:solidFill>
                  <a:srgbClr val="FFFFFF"/>
                </a:solidFill>
              </a:endParaRPr>
            </a:p>
          </p:txBody>
        </p:sp>
        <p:sp>
          <p:nvSpPr>
            <p:cNvPr id="17441"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grpSp>
        <p:nvGrpSpPr>
          <p:cNvPr id="17411" name="Group 25"/>
          <p:cNvGrpSpPr>
            <a:grpSpLocks/>
          </p:cNvGrpSpPr>
          <p:nvPr/>
        </p:nvGrpSpPr>
        <p:grpSpPr bwMode="auto">
          <a:xfrm>
            <a:off x="1" y="6180142"/>
            <a:ext cx="12225867" cy="138112"/>
            <a:chOff x="0" y="4032"/>
            <a:chExt cx="5776" cy="87"/>
          </a:xfrm>
        </p:grpSpPr>
        <p:sp>
          <p:nvSpPr>
            <p:cNvPr id="17417"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18"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7419"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sp>
        <p:nvSpPr>
          <p:cNvPr id="17412" name="Rectangle 29"/>
          <p:cNvSpPr>
            <a:spLocks noGrp="1" noChangeArrowheads="1"/>
          </p:cNvSpPr>
          <p:nvPr>
            <p:ph type="title"/>
          </p:nvPr>
        </p:nvSpPr>
        <p:spPr bwMode="auto">
          <a:xfrm>
            <a:off x="914400" y="76835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59" tIns="45477" rIns="90959" bIns="45477" numCol="1" anchor="b" anchorCtr="0" compatLnSpc="1">
            <a:prstTxWarp prst="textNoShape">
              <a:avLst/>
            </a:prstTxWarp>
          </a:bodyPr>
          <a:lstStyle/>
          <a:p>
            <a:pPr lvl="0"/>
            <a:r>
              <a:rPr lang="en-US" altLang="en-US"/>
              <a:t>Click to edit Master title style</a:t>
            </a:r>
          </a:p>
        </p:txBody>
      </p:sp>
      <p:sp>
        <p:nvSpPr>
          <p:cNvPr id="17413" name="Rectangle 30"/>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59" tIns="45477" rIns="90959" bIns="4547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935"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0959" tIns="45477" rIns="90959" bIns="45477" numCol="1" anchor="b" anchorCtr="0" compatLnSpc="1">
            <a:prstTxWarp prst="textNoShape">
              <a:avLst/>
            </a:prstTxWarp>
          </a:bodyPr>
          <a:lstStyle>
            <a:lvl1pPr algn="l">
              <a:defRPr sz="1400">
                <a:solidFill>
                  <a:srgbClr val="FFFFFF"/>
                </a:solidFill>
              </a:defRPr>
            </a:lvl1pPr>
          </a:lstStyle>
          <a:p>
            <a:pPr>
              <a:defRPr/>
            </a:pPr>
            <a:endParaRPr lang="en-US"/>
          </a:p>
        </p:txBody>
      </p:sp>
      <p:sp>
        <p:nvSpPr>
          <p:cNvPr id="123936"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0959" tIns="45477" rIns="90959" bIns="45477" numCol="1" anchor="b" anchorCtr="0" compatLnSpc="1">
            <a:prstTxWarp prst="textNoShape">
              <a:avLst/>
            </a:prstTxWarp>
          </a:bodyPr>
          <a:lstStyle>
            <a:lvl1pPr algn="ctr">
              <a:defRPr sz="1400">
                <a:solidFill>
                  <a:srgbClr val="FFFFFF"/>
                </a:solidFill>
              </a:defRPr>
            </a:lvl1pPr>
          </a:lstStyle>
          <a:p>
            <a:pPr>
              <a:defRPr/>
            </a:pPr>
            <a:endParaRPr lang="en-US"/>
          </a:p>
        </p:txBody>
      </p:sp>
      <p:sp>
        <p:nvSpPr>
          <p:cNvPr id="123937"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0959" tIns="45477" rIns="90959" bIns="45477" numCol="1" anchor="b" anchorCtr="0" compatLnSpc="1">
            <a:prstTxWarp prst="textNoShape">
              <a:avLst/>
            </a:prstTxWarp>
          </a:bodyPr>
          <a:lstStyle>
            <a:lvl1pPr algn="r">
              <a:defRPr sz="1400">
                <a:solidFill>
                  <a:srgbClr val="FFFFFF"/>
                </a:solidFill>
              </a:defRPr>
            </a:lvl1pPr>
          </a:lstStyle>
          <a:p>
            <a:pPr>
              <a:defRPr/>
            </a:pPr>
            <a:fld id="{DF98D86D-D261-4270-B660-CB49956D90E2}" type="slidenum">
              <a:rPr lang="en-US"/>
              <a:pPr>
                <a:defRPr/>
              </a:pPr>
              <a:t>‹#›</a:t>
            </a:fld>
            <a:endParaRPr lang="en-US"/>
          </a:p>
        </p:txBody>
      </p:sp>
    </p:spTree>
    <p:extLst>
      <p:ext uri="{BB962C8B-B14F-4D97-AF65-F5344CB8AC3E}">
        <p14:creationId xmlns:p14="http://schemas.microsoft.com/office/powerpoint/2010/main" val="1703370812"/>
      </p:ext>
    </p:extLst>
  </p:cSld>
  <p:clrMap bg1="dk2" tx1="lt1" bg2="dk1" tx2="lt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4824" algn="ctr" rtl="0" fontAlgn="base">
        <a:spcBef>
          <a:spcPct val="0"/>
        </a:spcBef>
        <a:spcAft>
          <a:spcPct val="0"/>
        </a:spcAft>
        <a:defRPr sz="4400">
          <a:solidFill>
            <a:schemeClr val="tx2"/>
          </a:solidFill>
          <a:latin typeface="Tahoma" charset="0"/>
        </a:defRPr>
      </a:lvl6pPr>
      <a:lvl7pPr marL="909644" algn="ctr" rtl="0" fontAlgn="base">
        <a:spcBef>
          <a:spcPct val="0"/>
        </a:spcBef>
        <a:spcAft>
          <a:spcPct val="0"/>
        </a:spcAft>
        <a:defRPr sz="4400">
          <a:solidFill>
            <a:schemeClr val="tx2"/>
          </a:solidFill>
          <a:latin typeface="Tahoma" charset="0"/>
        </a:defRPr>
      </a:lvl7pPr>
      <a:lvl8pPr marL="1364469" algn="ctr" rtl="0" fontAlgn="base">
        <a:spcBef>
          <a:spcPct val="0"/>
        </a:spcBef>
        <a:spcAft>
          <a:spcPct val="0"/>
        </a:spcAft>
        <a:defRPr sz="4400">
          <a:solidFill>
            <a:schemeClr val="tx2"/>
          </a:solidFill>
          <a:latin typeface="Tahoma" charset="0"/>
        </a:defRPr>
      </a:lvl8pPr>
      <a:lvl9pPr marL="1819286" algn="ctr" rtl="0" fontAlgn="base">
        <a:spcBef>
          <a:spcPct val="0"/>
        </a:spcBef>
        <a:spcAft>
          <a:spcPct val="0"/>
        </a:spcAft>
        <a:defRPr sz="4400">
          <a:solidFill>
            <a:schemeClr val="tx2"/>
          </a:solidFill>
          <a:latin typeface="Tahoma" charset="0"/>
        </a:defRPr>
      </a:lvl9pPr>
    </p:titleStyle>
    <p:bodyStyle>
      <a:lvl1pPr marL="338776" indent="-338776"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37705" indent="-281782" algn="l" rtl="0" eaLnBrk="0" fontAlgn="base" hangingPunct="0">
        <a:spcBef>
          <a:spcPct val="20000"/>
        </a:spcBef>
        <a:spcAft>
          <a:spcPct val="0"/>
        </a:spcAft>
        <a:buSzPct val="80000"/>
        <a:buBlip>
          <a:blip r:embed="rId4"/>
        </a:buBlip>
        <a:defRPr sz="2800">
          <a:solidFill>
            <a:schemeClr val="tx1"/>
          </a:solidFill>
          <a:latin typeface="+mn-lt"/>
        </a:defRPr>
      </a:lvl2pPr>
      <a:lvl3pPr marL="1135061" indent="-224795" algn="l" rtl="0" eaLnBrk="0" fontAlgn="base" hangingPunct="0">
        <a:spcBef>
          <a:spcPct val="20000"/>
        </a:spcBef>
        <a:spcAft>
          <a:spcPct val="0"/>
        </a:spcAft>
        <a:buSzPct val="70000"/>
        <a:buBlip>
          <a:blip r:embed="rId5"/>
        </a:buBlip>
        <a:defRPr sz="2400">
          <a:solidFill>
            <a:schemeClr val="tx1"/>
          </a:solidFill>
          <a:latin typeface="+mn-lt"/>
        </a:defRPr>
      </a:lvl3pPr>
      <a:lvl4pPr marL="1589393" indent="-224795" algn="l" rtl="0" eaLnBrk="0" fontAlgn="base" hangingPunct="0">
        <a:spcBef>
          <a:spcPct val="20000"/>
        </a:spcBef>
        <a:spcAft>
          <a:spcPct val="0"/>
        </a:spcAft>
        <a:buSzPct val="70000"/>
        <a:buBlip>
          <a:blip r:embed="rId6"/>
        </a:buBlip>
        <a:defRPr sz="2000">
          <a:solidFill>
            <a:schemeClr val="tx1"/>
          </a:solidFill>
          <a:latin typeface="+mn-lt"/>
        </a:defRPr>
      </a:lvl4pPr>
      <a:lvl5pPr marL="2045314" indent="-224795" algn="l" rtl="0" eaLnBrk="0" fontAlgn="base" hangingPunct="0">
        <a:spcBef>
          <a:spcPct val="20000"/>
        </a:spcBef>
        <a:spcAft>
          <a:spcPct val="0"/>
        </a:spcAft>
        <a:buSzPct val="70000"/>
        <a:buBlip>
          <a:blip r:embed="rId7"/>
        </a:buBlip>
        <a:defRPr sz="2000">
          <a:solidFill>
            <a:schemeClr val="tx1"/>
          </a:solidFill>
          <a:latin typeface="+mn-lt"/>
        </a:defRPr>
      </a:lvl5pPr>
      <a:lvl6pPr marL="2501521" indent="-227415" algn="l" rtl="0" fontAlgn="base">
        <a:spcBef>
          <a:spcPct val="20000"/>
        </a:spcBef>
        <a:spcAft>
          <a:spcPct val="0"/>
        </a:spcAft>
        <a:buSzPct val="70000"/>
        <a:buBlip>
          <a:blip r:embed="rId7"/>
        </a:buBlip>
        <a:defRPr sz="2000">
          <a:solidFill>
            <a:schemeClr val="tx1"/>
          </a:solidFill>
          <a:latin typeface="+mn-lt"/>
        </a:defRPr>
      </a:lvl6pPr>
      <a:lvl7pPr marL="2956341" indent="-227415" algn="l" rtl="0" fontAlgn="base">
        <a:spcBef>
          <a:spcPct val="20000"/>
        </a:spcBef>
        <a:spcAft>
          <a:spcPct val="0"/>
        </a:spcAft>
        <a:buSzPct val="70000"/>
        <a:buBlip>
          <a:blip r:embed="rId7"/>
        </a:buBlip>
        <a:defRPr sz="2000">
          <a:solidFill>
            <a:schemeClr val="tx1"/>
          </a:solidFill>
          <a:latin typeface="+mn-lt"/>
        </a:defRPr>
      </a:lvl7pPr>
      <a:lvl8pPr marL="3411166" indent="-227415" algn="l" rtl="0" fontAlgn="base">
        <a:spcBef>
          <a:spcPct val="20000"/>
        </a:spcBef>
        <a:spcAft>
          <a:spcPct val="0"/>
        </a:spcAft>
        <a:buSzPct val="70000"/>
        <a:buBlip>
          <a:blip r:embed="rId7"/>
        </a:buBlip>
        <a:defRPr sz="2000">
          <a:solidFill>
            <a:schemeClr val="tx1"/>
          </a:solidFill>
          <a:latin typeface="+mn-lt"/>
        </a:defRPr>
      </a:lvl8pPr>
      <a:lvl9pPr marL="3865989" indent="-227415"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09644" rtl="0" eaLnBrk="1" latinLnBrk="0" hangingPunct="1">
        <a:defRPr sz="1800" kern="1200">
          <a:solidFill>
            <a:schemeClr val="tx1"/>
          </a:solidFill>
          <a:latin typeface="+mn-lt"/>
          <a:ea typeface="+mn-ea"/>
          <a:cs typeface="+mn-cs"/>
        </a:defRPr>
      </a:lvl1pPr>
      <a:lvl2pPr marL="454824" algn="l" defTabSz="909644" rtl="0" eaLnBrk="1" latinLnBrk="0" hangingPunct="1">
        <a:defRPr sz="1800" kern="1200">
          <a:solidFill>
            <a:schemeClr val="tx1"/>
          </a:solidFill>
          <a:latin typeface="+mn-lt"/>
          <a:ea typeface="+mn-ea"/>
          <a:cs typeface="+mn-cs"/>
        </a:defRPr>
      </a:lvl2pPr>
      <a:lvl3pPr marL="909644" algn="l" defTabSz="909644" rtl="0" eaLnBrk="1" latinLnBrk="0" hangingPunct="1">
        <a:defRPr sz="1800" kern="1200">
          <a:solidFill>
            <a:schemeClr val="tx1"/>
          </a:solidFill>
          <a:latin typeface="+mn-lt"/>
          <a:ea typeface="+mn-ea"/>
          <a:cs typeface="+mn-cs"/>
        </a:defRPr>
      </a:lvl3pPr>
      <a:lvl4pPr marL="1364469" algn="l" defTabSz="909644" rtl="0" eaLnBrk="1" latinLnBrk="0" hangingPunct="1">
        <a:defRPr sz="1800" kern="1200">
          <a:solidFill>
            <a:schemeClr val="tx1"/>
          </a:solidFill>
          <a:latin typeface="+mn-lt"/>
          <a:ea typeface="+mn-ea"/>
          <a:cs typeface="+mn-cs"/>
        </a:defRPr>
      </a:lvl4pPr>
      <a:lvl5pPr marL="1819286" algn="l" defTabSz="909644" rtl="0" eaLnBrk="1" latinLnBrk="0" hangingPunct="1">
        <a:defRPr sz="1800" kern="1200">
          <a:solidFill>
            <a:schemeClr val="tx1"/>
          </a:solidFill>
          <a:latin typeface="+mn-lt"/>
          <a:ea typeface="+mn-ea"/>
          <a:cs typeface="+mn-cs"/>
        </a:defRPr>
      </a:lvl5pPr>
      <a:lvl6pPr marL="2274111" algn="l" defTabSz="909644" rtl="0" eaLnBrk="1" latinLnBrk="0" hangingPunct="1">
        <a:defRPr sz="1800" kern="1200">
          <a:solidFill>
            <a:schemeClr val="tx1"/>
          </a:solidFill>
          <a:latin typeface="+mn-lt"/>
          <a:ea typeface="+mn-ea"/>
          <a:cs typeface="+mn-cs"/>
        </a:defRPr>
      </a:lvl6pPr>
      <a:lvl7pPr marL="2728931" algn="l" defTabSz="909644" rtl="0" eaLnBrk="1" latinLnBrk="0" hangingPunct="1">
        <a:defRPr sz="1800" kern="1200">
          <a:solidFill>
            <a:schemeClr val="tx1"/>
          </a:solidFill>
          <a:latin typeface="+mn-lt"/>
          <a:ea typeface="+mn-ea"/>
          <a:cs typeface="+mn-cs"/>
        </a:defRPr>
      </a:lvl7pPr>
      <a:lvl8pPr marL="3183754" algn="l" defTabSz="909644" rtl="0" eaLnBrk="1" latinLnBrk="0" hangingPunct="1">
        <a:defRPr sz="1800" kern="1200">
          <a:solidFill>
            <a:schemeClr val="tx1"/>
          </a:solidFill>
          <a:latin typeface="+mn-lt"/>
          <a:ea typeface="+mn-ea"/>
          <a:cs typeface="+mn-cs"/>
        </a:defRPr>
      </a:lvl8pPr>
      <a:lvl9pPr marL="3638573" algn="l" defTabSz="909644"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2"/>
            <a:ext cx="12208933" cy="757238"/>
            <a:chOff x="0" y="0"/>
            <a:chExt cx="5768" cy="477"/>
          </a:xfrm>
        </p:grpSpPr>
        <p:sp>
          <p:nvSpPr>
            <p:cNvPr id="20492"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algn="l"/>
              <a:endParaRPr lang="en-US" sz="1800">
                <a:solidFill>
                  <a:srgbClr val="FFFFFF"/>
                </a:solidFill>
              </a:endParaRPr>
            </a:p>
          </p:txBody>
        </p:sp>
        <p:sp>
          <p:nvSpPr>
            <p:cNvPr id="20493"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n-US" sz="1800">
                <a:solidFill>
                  <a:srgbClr val="FFFFFF"/>
                </a:solidFill>
              </a:endParaRPr>
            </a:p>
          </p:txBody>
        </p:sp>
        <p:sp>
          <p:nvSpPr>
            <p:cNvPr id="12390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20495"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496"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497"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498"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499"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0"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1"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2"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3"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4"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5"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6"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07"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2392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20509"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510"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2392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sz="1800">
                <a:solidFill>
                  <a:srgbClr val="FFFFFF"/>
                </a:solidFill>
              </a:endParaRPr>
            </a:p>
          </p:txBody>
        </p:sp>
        <p:sp>
          <p:nvSpPr>
            <p:cNvPr id="12392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sz="1800">
                <a:solidFill>
                  <a:srgbClr val="FFFFFF"/>
                </a:solidFill>
              </a:endParaRPr>
            </a:p>
          </p:txBody>
        </p:sp>
        <p:sp>
          <p:nvSpPr>
            <p:cNvPr id="20513"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grpSp>
        <p:nvGrpSpPr>
          <p:cNvPr id="20483" name="Group 25"/>
          <p:cNvGrpSpPr>
            <a:grpSpLocks/>
          </p:cNvGrpSpPr>
          <p:nvPr/>
        </p:nvGrpSpPr>
        <p:grpSpPr bwMode="auto">
          <a:xfrm>
            <a:off x="1" y="6180142"/>
            <a:ext cx="12225867" cy="138112"/>
            <a:chOff x="0" y="4032"/>
            <a:chExt cx="5776" cy="87"/>
          </a:xfrm>
        </p:grpSpPr>
        <p:sp>
          <p:nvSpPr>
            <p:cNvPr id="20489"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490"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20491"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sp>
        <p:nvSpPr>
          <p:cNvPr id="20484" name="Rectangle 29"/>
          <p:cNvSpPr>
            <a:spLocks noGrp="1" noChangeArrowheads="1"/>
          </p:cNvSpPr>
          <p:nvPr>
            <p:ph type="title"/>
          </p:nvPr>
        </p:nvSpPr>
        <p:spPr bwMode="auto">
          <a:xfrm>
            <a:off x="914400" y="76835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59" tIns="45477" rIns="90959" bIns="45477" numCol="1" anchor="b" anchorCtr="0" compatLnSpc="1">
            <a:prstTxWarp prst="textNoShape">
              <a:avLst/>
            </a:prstTxWarp>
          </a:bodyPr>
          <a:lstStyle/>
          <a:p>
            <a:pPr lvl="0"/>
            <a:r>
              <a:rPr lang="en-US" altLang="en-US"/>
              <a:t>Click to edit Master title style</a:t>
            </a:r>
          </a:p>
        </p:txBody>
      </p:sp>
      <p:sp>
        <p:nvSpPr>
          <p:cNvPr id="20485" name="Rectangle 30"/>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59" tIns="45477" rIns="90959" bIns="4547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3935"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0959" tIns="45477" rIns="90959" bIns="45477" numCol="1" anchor="b" anchorCtr="0" compatLnSpc="1">
            <a:prstTxWarp prst="textNoShape">
              <a:avLst/>
            </a:prstTxWarp>
          </a:bodyPr>
          <a:lstStyle>
            <a:lvl1pPr algn="l">
              <a:defRPr sz="1400">
                <a:solidFill>
                  <a:srgbClr val="FFFFFF"/>
                </a:solidFill>
              </a:defRPr>
            </a:lvl1pPr>
          </a:lstStyle>
          <a:p>
            <a:pPr>
              <a:defRPr/>
            </a:pPr>
            <a:endParaRPr lang="en-US"/>
          </a:p>
        </p:txBody>
      </p:sp>
      <p:sp>
        <p:nvSpPr>
          <p:cNvPr id="123936"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0959" tIns="45477" rIns="90959" bIns="45477" numCol="1" anchor="b" anchorCtr="0" compatLnSpc="1">
            <a:prstTxWarp prst="textNoShape">
              <a:avLst/>
            </a:prstTxWarp>
          </a:bodyPr>
          <a:lstStyle>
            <a:lvl1pPr algn="ctr">
              <a:defRPr sz="1400">
                <a:solidFill>
                  <a:srgbClr val="FFFFFF"/>
                </a:solidFill>
              </a:defRPr>
            </a:lvl1pPr>
          </a:lstStyle>
          <a:p>
            <a:pPr>
              <a:defRPr/>
            </a:pPr>
            <a:endParaRPr lang="en-US"/>
          </a:p>
        </p:txBody>
      </p:sp>
      <p:sp>
        <p:nvSpPr>
          <p:cNvPr id="123937"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0959" tIns="45477" rIns="90959" bIns="45477" numCol="1" anchor="b" anchorCtr="0" compatLnSpc="1">
            <a:prstTxWarp prst="textNoShape">
              <a:avLst/>
            </a:prstTxWarp>
          </a:bodyPr>
          <a:lstStyle>
            <a:lvl1pPr algn="r">
              <a:defRPr sz="1400">
                <a:solidFill>
                  <a:srgbClr val="FFFFFF"/>
                </a:solidFill>
              </a:defRPr>
            </a:lvl1pPr>
          </a:lstStyle>
          <a:p>
            <a:pPr>
              <a:defRPr/>
            </a:pPr>
            <a:fld id="{DC8FAA02-E762-4461-AD1B-70D878A539B9}" type="slidenum">
              <a:rPr lang="en-US"/>
              <a:pPr>
                <a:defRPr/>
              </a:pPr>
              <a:t>‹#›</a:t>
            </a:fld>
            <a:endParaRPr lang="en-US"/>
          </a:p>
        </p:txBody>
      </p:sp>
    </p:spTree>
    <p:extLst>
      <p:ext uri="{BB962C8B-B14F-4D97-AF65-F5344CB8AC3E}">
        <p14:creationId xmlns:p14="http://schemas.microsoft.com/office/powerpoint/2010/main" val="3112938809"/>
      </p:ext>
    </p:extLst>
  </p:cSld>
  <p:clrMap bg1="dk2" tx1="lt1" bg2="dk1" tx2="lt2" accent1="accent1" accent2="accent2" accent3="accent3" accent4="accent4" accent5="accent5" accent6="accent6" hlink="hlink" folHlink="folHlink"/>
  <p:sldLayoutIdLst>
    <p:sldLayoutId id="214748371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4824" algn="ctr" rtl="0" fontAlgn="base">
        <a:spcBef>
          <a:spcPct val="0"/>
        </a:spcBef>
        <a:spcAft>
          <a:spcPct val="0"/>
        </a:spcAft>
        <a:defRPr sz="4400">
          <a:solidFill>
            <a:schemeClr val="tx2"/>
          </a:solidFill>
          <a:latin typeface="Tahoma" charset="0"/>
        </a:defRPr>
      </a:lvl6pPr>
      <a:lvl7pPr marL="909644" algn="ctr" rtl="0" fontAlgn="base">
        <a:spcBef>
          <a:spcPct val="0"/>
        </a:spcBef>
        <a:spcAft>
          <a:spcPct val="0"/>
        </a:spcAft>
        <a:defRPr sz="4400">
          <a:solidFill>
            <a:schemeClr val="tx2"/>
          </a:solidFill>
          <a:latin typeface="Tahoma" charset="0"/>
        </a:defRPr>
      </a:lvl7pPr>
      <a:lvl8pPr marL="1364469" algn="ctr" rtl="0" fontAlgn="base">
        <a:spcBef>
          <a:spcPct val="0"/>
        </a:spcBef>
        <a:spcAft>
          <a:spcPct val="0"/>
        </a:spcAft>
        <a:defRPr sz="4400">
          <a:solidFill>
            <a:schemeClr val="tx2"/>
          </a:solidFill>
          <a:latin typeface="Tahoma" charset="0"/>
        </a:defRPr>
      </a:lvl8pPr>
      <a:lvl9pPr marL="1819286" algn="ctr" rtl="0" fontAlgn="base">
        <a:spcBef>
          <a:spcPct val="0"/>
        </a:spcBef>
        <a:spcAft>
          <a:spcPct val="0"/>
        </a:spcAft>
        <a:defRPr sz="4400">
          <a:solidFill>
            <a:schemeClr val="tx2"/>
          </a:solidFill>
          <a:latin typeface="Tahoma" charset="0"/>
        </a:defRPr>
      </a:lvl9pPr>
    </p:titleStyle>
    <p:bodyStyle>
      <a:lvl1pPr marL="338776" indent="-338776"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37705" indent="-281782" algn="l" rtl="0" eaLnBrk="0" fontAlgn="base" hangingPunct="0">
        <a:spcBef>
          <a:spcPct val="20000"/>
        </a:spcBef>
        <a:spcAft>
          <a:spcPct val="0"/>
        </a:spcAft>
        <a:buSzPct val="80000"/>
        <a:buBlip>
          <a:blip r:embed="rId4"/>
        </a:buBlip>
        <a:defRPr sz="2800">
          <a:solidFill>
            <a:schemeClr val="tx1"/>
          </a:solidFill>
          <a:latin typeface="+mn-lt"/>
        </a:defRPr>
      </a:lvl2pPr>
      <a:lvl3pPr marL="1135061" indent="-224795" algn="l" rtl="0" eaLnBrk="0" fontAlgn="base" hangingPunct="0">
        <a:spcBef>
          <a:spcPct val="20000"/>
        </a:spcBef>
        <a:spcAft>
          <a:spcPct val="0"/>
        </a:spcAft>
        <a:buSzPct val="70000"/>
        <a:buBlip>
          <a:blip r:embed="rId5"/>
        </a:buBlip>
        <a:defRPr sz="2400">
          <a:solidFill>
            <a:schemeClr val="tx1"/>
          </a:solidFill>
          <a:latin typeface="+mn-lt"/>
        </a:defRPr>
      </a:lvl3pPr>
      <a:lvl4pPr marL="1589393" indent="-224795" algn="l" rtl="0" eaLnBrk="0" fontAlgn="base" hangingPunct="0">
        <a:spcBef>
          <a:spcPct val="20000"/>
        </a:spcBef>
        <a:spcAft>
          <a:spcPct val="0"/>
        </a:spcAft>
        <a:buSzPct val="70000"/>
        <a:buBlip>
          <a:blip r:embed="rId6"/>
        </a:buBlip>
        <a:defRPr sz="2000">
          <a:solidFill>
            <a:schemeClr val="tx1"/>
          </a:solidFill>
          <a:latin typeface="+mn-lt"/>
        </a:defRPr>
      </a:lvl4pPr>
      <a:lvl5pPr marL="2045314" indent="-224795" algn="l" rtl="0" eaLnBrk="0" fontAlgn="base" hangingPunct="0">
        <a:spcBef>
          <a:spcPct val="20000"/>
        </a:spcBef>
        <a:spcAft>
          <a:spcPct val="0"/>
        </a:spcAft>
        <a:buSzPct val="70000"/>
        <a:buBlip>
          <a:blip r:embed="rId7"/>
        </a:buBlip>
        <a:defRPr sz="2000">
          <a:solidFill>
            <a:schemeClr val="tx1"/>
          </a:solidFill>
          <a:latin typeface="+mn-lt"/>
        </a:defRPr>
      </a:lvl5pPr>
      <a:lvl6pPr marL="2501521" indent="-227415" algn="l" rtl="0" fontAlgn="base">
        <a:spcBef>
          <a:spcPct val="20000"/>
        </a:spcBef>
        <a:spcAft>
          <a:spcPct val="0"/>
        </a:spcAft>
        <a:buSzPct val="70000"/>
        <a:buBlip>
          <a:blip r:embed="rId7"/>
        </a:buBlip>
        <a:defRPr sz="2000">
          <a:solidFill>
            <a:schemeClr val="tx1"/>
          </a:solidFill>
          <a:latin typeface="+mn-lt"/>
        </a:defRPr>
      </a:lvl6pPr>
      <a:lvl7pPr marL="2956341" indent="-227415" algn="l" rtl="0" fontAlgn="base">
        <a:spcBef>
          <a:spcPct val="20000"/>
        </a:spcBef>
        <a:spcAft>
          <a:spcPct val="0"/>
        </a:spcAft>
        <a:buSzPct val="70000"/>
        <a:buBlip>
          <a:blip r:embed="rId7"/>
        </a:buBlip>
        <a:defRPr sz="2000">
          <a:solidFill>
            <a:schemeClr val="tx1"/>
          </a:solidFill>
          <a:latin typeface="+mn-lt"/>
        </a:defRPr>
      </a:lvl7pPr>
      <a:lvl8pPr marL="3411166" indent="-227415" algn="l" rtl="0" fontAlgn="base">
        <a:spcBef>
          <a:spcPct val="20000"/>
        </a:spcBef>
        <a:spcAft>
          <a:spcPct val="0"/>
        </a:spcAft>
        <a:buSzPct val="70000"/>
        <a:buBlip>
          <a:blip r:embed="rId7"/>
        </a:buBlip>
        <a:defRPr sz="2000">
          <a:solidFill>
            <a:schemeClr val="tx1"/>
          </a:solidFill>
          <a:latin typeface="+mn-lt"/>
        </a:defRPr>
      </a:lvl8pPr>
      <a:lvl9pPr marL="3865989" indent="-227415"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09644" rtl="0" eaLnBrk="1" latinLnBrk="0" hangingPunct="1">
        <a:defRPr sz="1800" kern="1200">
          <a:solidFill>
            <a:schemeClr val="tx1"/>
          </a:solidFill>
          <a:latin typeface="+mn-lt"/>
          <a:ea typeface="+mn-ea"/>
          <a:cs typeface="+mn-cs"/>
        </a:defRPr>
      </a:lvl1pPr>
      <a:lvl2pPr marL="454824" algn="l" defTabSz="909644" rtl="0" eaLnBrk="1" latinLnBrk="0" hangingPunct="1">
        <a:defRPr sz="1800" kern="1200">
          <a:solidFill>
            <a:schemeClr val="tx1"/>
          </a:solidFill>
          <a:latin typeface="+mn-lt"/>
          <a:ea typeface="+mn-ea"/>
          <a:cs typeface="+mn-cs"/>
        </a:defRPr>
      </a:lvl2pPr>
      <a:lvl3pPr marL="909644" algn="l" defTabSz="909644" rtl="0" eaLnBrk="1" latinLnBrk="0" hangingPunct="1">
        <a:defRPr sz="1800" kern="1200">
          <a:solidFill>
            <a:schemeClr val="tx1"/>
          </a:solidFill>
          <a:latin typeface="+mn-lt"/>
          <a:ea typeface="+mn-ea"/>
          <a:cs typeface="+mn-cs"/>
        </a:defRPr>
      </a:lvl3pPr>
      <a:lvl4pPr marL="1364469" algn="l" defTabSz="909644" rtl="0" eaLnBrk="1" latinLnBrk="0" hangingPunct="1">
        <a:defRPr sz="1800" kern="1200">
          <a:solidFill>
            <a:schemeClr val="tx1"/>
          </a:solidFill>
          <a:latin typeface="+mn-lt"/>
          <a:ea typeface="+mn-ea"/>
          <a:cs typeface="+mn-cs"/>
        </a:defRPr>
      </a:lvl4pPr>
      <a:lvl5pPr marL="1819286" algn="l" defTabSz="909644" rtl="0" eaLnBrk="1" latinLnBrk="0" hangingPunct="1">
        <a:defRPr sz="1800" kern="1200">
          <a:solidFill>
            <a:schemeClr val="tx1"/>
          </a:solidFill>
          <a:latin typeface="+mn-lt"/>
          <a:ea typeface="+mn-ea"/>
          <a:cs typeface="+mn-cs"/>
        </a:defRPr>
      </a:lvl5pPr>
      <a:lvl6pPr marL="2274111" algn="l" defTabSz="909644" rtl="0" eaLnBrk="1" latinLnBrk="0" hangingPunct="1">
        <a:defRPr sz="1800" kern="1200">
          <a:solidFill>
            <a:schemeClr val="tx1"/>
          </a:solidFill>
          <a:latin typeface="+mn-lt"/>
          <a:ea typeface="+mn-ea"/>
          <a:cs typeface="+mn-cs"/>
        </a:defRPr>
      </a:lvl6pPr>
      <a:lvl7pPr marL="2728931" algn="l" defTabSz="909644" rtl="0" eaLnBrk="1" latinLnBrk="0" hangingPunct="1">
        <a:defRPr sz="1800" kern="1200">
          <a:solidFill>
            <a:schemeClr val="tx1"/>
          </a:solidFill>
          <a:latin typeface="+mn-lt"/>
          <a:ea typeface="+mn-ea"/>
          <a:cs typeface="+mn-cs"/>
        </a:defRPr>
      </a:lvl7pPr>
      <a:lvl8pPr marL="3183754" algn="l" defTabSz="909644" rtl="0" eaLnBrk="1" latinLnBrk="0" hangingPunct="1">
        <a:defRPr sz="1800" kern="1200">
          <a:solidFill>
            <a:schemeClr val="tx1"/>
          </a:solidFill>
          <a:latin typeface="+mn-lt"/>
          <a:ea typeface="+mn-ea"/>
          <a:cs typeface="+mn-cs"/>
        </a:defRPr>
      </a:lvl8pPr>
      <a:lvl9pPr marL="3638573" algn="l" defTabSz="90964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895411" y="568325"/>
            <a:ext cx="10407649"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4339" name="Rectangle 2"/>
          <p:cNvSpPr>
            <a:spLocks noGrp="1" noChangeArrowheads="1"/>
          </p:cNvSpPr>
          <p:nvPr>
            <p:ph type="body" idx="1"/>
          </p:nvPr>
        </p:nvSpPr>
        <p:spPr bwMode="auto">
          <a:xfrm>
            <a:off x="895411" y="1906616"/>
            <a:ext cx="10407649" cy="4319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913107238"/>
      </p:ext>
    </p:extLst>
  </p:cSld>
  <p:clrMap bg1="lt1" tx1="dk1" bg2="lt2" tx2="dk2" accent1="accent1" accent2="accent2" accent3="accent3" accent4="accent4" accent5="accent5" accent6="accent6" hlink="hlink" folHlink="folHlink"/>
  <p:sldLayoutIdLst>
    <p:sldLayoutId id="2147483724" r:id="rId1"/>
  </p:sldLayoutIdLst>
  <p:txStyles>
    <p:titleStyle>
      <a:lvl1pPr algn="ctr" defTabSz="412310" rtl="0" eaLnBrk="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algn="ctr" defTabSz="412310" rtl="0" eaLnBrk="0" fontAlgn="base" hangingPunct="0">
        <a:lnSpc>
          <a:spcPct val="97000"/>
        </a:lnSpc>
        <a:spcBef>
          <a:spcPct val="0"/>
        </a:spcBef>
        <a:spcAft>
          <a:spcPct val="0"/>
        </a:spcAft>
        <a:buClr>
          <a:srgbClr val="FFFFFF"/>
        </a:buClr>
        <a:buSzPct val="45000"/>
        <a:buFont typeface="StarSymbol" charset="0"/>
        <a:defRPr sz="2500" b="1">
          <a:solidFill>
            <a:srgbClr val="FFFFFF"/>
          </a:solidFill>
          <a:latin typeface="Times New Roman" pitchFamily="16" charset="0"/>
          <a:ea typeface="Gothic" charset="0"/>
          <a:cs typeface="Gothic" charset="0"/>
        </a:defRPr>
      </a:lvl2pPr>
      <a:lvl3pPr algn="ctr" defTabSz="412310" rtl="0" eaLnBrk="0" fontAlgn="base" hangingPunct="0">
        <a:lnSpc>
          <a:spcPct val="97000"/>
        </a:lnSpc>
        <a:spcBef>
          <a:spcPct val="0"/>
        </a:spcBef>
        <a:spcAft>
          <a:spcPct val="0"/>
        </a:spcAft>
        <a:buClr>
          <a:srgbClr val="FFFFFF"/>
        </a:buClr>
        <a:buSzPct val="45000"/>
        <a:buFont typeface="StarSymbol" charset="0"/>
        <a:defRPr sz="2500" b="1">
          <a:solidFill>
            <a:srgbClr val="FFFFFF"/>
          </a:solidFill>
          <a:latin typeface="Times New Roman" pitchFamily="16" charset="0"/>
          <a:ea typeface="Gothic" charset="0"/>
          <a:cs typeface="Gothic" charset="0"/>
        </a:defRPr>
      </a:lvl3pPr>
      <a:lvl4pPr algn="ctr" defTabSz="412310" rtl="0" eaLnBrk="0" fontAlgn="base" hangingPunct="0">
        <a:lnSpc>
          <a:spcPct val="97000"/>
        </a:lnSpc>
        <a:spcBef>
          <a:spcPct val="0"/>
        </a:spcBef>
        <a:spcAft>
          <a:spcPct val="0"/>
        </a:spcAft>
        <a:buClr>
          <a:srgbClr val="FFFFFF"/>
        </a:buClr>
        <a:buSzPct val="45000"/>
        <a:buFont typeface="StarSymbol" charset="0"/>
        <a:defRPr sz="2500" b="1">
          <a:solidFill>
            <a:srgbClr val="FFFFFF"/>
          </a:solidFill>
          <a:latin typeface="Times New Roman" pitchFamily="16" charset="0"/>
          <a:ea typeface="Gothic" charset="0"/>
          <a:cs typeface="Gothic" charset="0"/>
        </a:defRPr>
      </a:lvl4pPr>
      <a:lvl5pPr algn="ctr" defTabSz="412310" rtl="0" eaLnBrk="0" fontAlgn="base" hangingPunct="0">
        <a:lnSpc>
          <a:spcPct val="97000"/>
        </a:lnSpc>
        <a:spcBef>
          <a:spcPct val="0"/>
        </a:spcBef>
        <a:spcAft>
          <a:spcPct val="0"/>
        </a:spcAft>
        <a:buClr>
          <a:srgbClr val="FFFFFF"/>
        </a:buClr>
        <a:buSzPct val="45000"/>
        <a:buFont typeface="StarSymbol" charset="0"/>
        <a:defRPr sz="2500" b="1">
          <a:solidFill>
            <a:srgbClr val="FFFFFF"/>
          </a:solidFill>
          <a:latin typeface="Times New Roman" pitchFamily="16" charset="0"/>
          <a:ea typeface="Gothic" charset="0"/>
          <a:cs typeface="Gothic" charset="0"/>
        </a:defRPr>
      </a:lvl5pPr>
      <a:lvl6pPr marL="1387119" indent="-194887" algn="l" defTabSz="412693"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799822" indent="-194887" algn="l" defTabSz="412693"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12518" indent="-194887" algn="l" defTabSz="412693"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25211" indent="-194887" algn="l" defTabSz="412693"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88620" indent="-292245" algn="l" defTabSz="412310" rtl="0" eaLnBrk="0" fontAlgn="base" hangingPunct="0">
        <a:lnSpc>
          <a:spcPct val="97000"/>
        </a:lnSpc>
        <a:spcBef>
          <a:spcPct val="0"/>
        </a:spcBef>
        <a:spcAft>
          <a:spcPts val="800"/>
        </a:spcAft>
        <a:buClr>
          <a:srgbClr val="FFFFFF"/>
        </a:buClr>
        <a:buSzPct val="100000"/>
        <a:buFont typeface="Arial" charset="0"/>
        <a:buChar char="•"/>
        <a:defRPr sz="3200">
          <a:solidFill>
            <a:srgbClr val="FFFFFF"/>
          </a:solidFill>
          <a:latin typeface="+mn-lt"/>
          <a:ea typeface="+mn-ea"/>
          <a:cs typeface="+mn-cs"/>
        </a:defRPr>
      </a:lvl1pPr>
      <a:lvl2pPr marL="778808" indent="-259075" algn="l" defTabSz="412310" rtl="0" eaLnBrk="0" fontAlgn="base" hangingPunct="0">
        <a:lnSpc>
          <a:spcPct val="97000"/>
        </a:lnSpc>
        <a:spcBef>
          <a:spcPct val="0"/>
        </a:spcBef>
        <a:spcAft>
          <a:spcPts val="1038"/>
        </a:spcAft>
        <a:buClr>
          <a:srgbClr val="FFFFFF"/>
        </a:buClr>
        <a:buSzPct val="75000"/>
        <a:buFont typeface="StarSymbol" charset="0"/>
        <a:buChar char="–"/>
        <a:defRPr sz="2400">
          <a:solidFill>
            <a:srgbClr val="FFFFFF"/>
          </a:solidFill>
          <a:latin typeface="+mn-lt"/>
          <a:ea typeface="+mn-ea"/>
          <a:cs typeface="+mn-cs"/>
        </a:defRPr>
      </a:lvl2pPr>
      <a:lvl3pPr marL="1169005" indent="-194310" algn="l" defTabSz="412310" rtl="0" eaLnBrk="0" fontAlgn="base" hangingPunct="0">
        <a:lnSpc>
          <a:spcPct val="97000"/>
        </a:lnSpc>
        <a:spcBef>
          <a:spcPct val="0"/>
        </a:spcBef>
        <a:spcAft>
          <a:spcPts val="775"/>
        </a:spcAft>
        <a:buClr>
          <a:srgbClr val="FFFFFF"/>
        </a:buClr>
        <a:buSzPct val="45000"/>
        <a:buFont typeface="StarSymbol" charset="0"/>
        <a:buChar char="●"/>
        <a:defRPr sz="2200">
          <a:solidFill>
            <a:srgbClr val="FFFFFF"/>
          </a:solidFill>
          <a:latin typeface="+mn-lt"/>
          <a:ea typeface="+mn-ea"/>
          <a:cs typeface="+mn-cs"/>
        </a:defRPr>
      </a:lvl3pPr>
      <a:lvl4pPr marL="1557616" indent="-194310" algn="l" defTabSz="412310" rtl="0" eaLnBrk="0" fontAlgn="base" hangingPunct="0">
        <a:lnSpc>
          <a:spcPct val="97000"/>
        </a:lnSpc>
        <a:spcBef>
          <a:spcPct val="0"/>
        </a:spcBef>
        <a:spcAft>
          <a:spcPts val="525"/>
        </a:spcAft>
        <a:buClr>
          <a:srgbClr val="FFFFFF"/>
        </a:buClr>
        <a:buSzPct val="75000"/>
        <a:buFont typeface="StarSymbol" charset="0"/>
        <a:buChar char="–"/>
        <a:defRPr sz="2000">
          <a:solidFill>
            <a:srgbClr val="FFFFFF"/>
          </a:solidFill>
          <a:latin typeface="+mn-lt"/>
          <a:ea typeface="+mn-ea"/>
          <a:cs typeface="+mn-cs"/>
        </a:defRPr>
      </a:lvl4pPr>
      <a:lvl5pPr marL="1947816" indent="-194310" algn="l" defTabSz="412310" rtl="0" eaLnBrk="0" fontAlgn="base" hangingPunct="0">
        <a:lnSpc>
          <a:spcPct val="97000"/>
        </a:lnSpc>
        <a:spcBef>
          <a:spcPct val="0"/>
        </a:spcBef>
        <a:spcAft>
          <a:spcPts val="263"/>
        </a:spcAft>
        <a:buClr>
          <a:srgbClr val="FFFFFF"/>
        </a:buClr>
        <a:buSzPct val="45000"/>
        <a:buFont typeface="StarSymbol" charset="0"/>
        <a:buChar char="●"/>
        <a:defRPr sz="2000">
          <a:solidFill>
            <a:srgbClr val="FFFFFF"/>
          </a:solidFill>
          <a:latin typeface="+mn-lt"/>
          <a:ea typeface="+mn-ea"/>
          <a:cs typeface="+mn-cs"/>
        </a:defRPr>
      </a:lvl5pPr>
      <a:lvl6pPr marL="2361550" indent="-194887" algn="l" defTabSz="412693"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74244" indent="-194887" algn="l" defTabSz="412693"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186935" indent="-194887" algn="l" defTabSz="412693"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599638" indent="-194887" algn="l" defTabSz="412693"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5397" rtl="0" eaLnBrk="1" latinLnBrk="0" hangingPunct="1">
        <a:defRPr sz="1600" kern="1200">
          <a:solidFill>
            <a:schemeClr val="tx1"/>
          </a:solidFill>
          <a:latin typeface="+mn-lt"/>
          <a:ea typeface="+mn-ea"/>
          <a:cs typeface="+mn-cs"/>
        </a:defRPr>
      </a:lvl1pPr>
      <a:lvl2pPr marL="412693" algn="l" defTabSz="825397" rtl="0" eaLnBrk="1" latinLnBrk="0" hangingPunct="1">
        <a:defRPr sz="1600" kern="1200">
          <a:solidFill>
            <a:schemeClr val="tx1"/>
          </a:solidFill>
          <a:latin typeface="+mn-lt"/>
          <a:ea typeface="+mn-ea"/>
          <a:cs typeface="+mn-cs"/>
        </a:defRPr>
      </a:lvl2pPr>
      <a:lvl3pPr marL="825397" algn="l" defTabSz="825397" rtl="0" eaLnBrk="1" latinLnBrk="0" hangingPunct="1">
        <a:defRPr sz="1600" kern="1200">
          <a:solidFill>
            <a:schemeClr val="tx1"/>
          </a:solidFill>
          <a:latin typeface="+mn-lt"/>
          <a:ea typeface="+mn-ea"/>
          <a:cs typeface="+mn-cs"/>
        </a:defRPr>
      </a:lvl3pPr>
      <a:lvl4pPr marL="1238094" algn="l" defTabSz="825397" rtl="0" eaLnBrk="1" latinLnBrk="0" hangingPunct="1">
        <a:defRPr sz="1600" kern="1200">
          <a:solidFill>
            <a:schemeClr val="tx1"/>
          </a:solidFill>
          <a:latin typeface="+mn-lt"/>
          <a:ea typeface="+mn-ea"/>
          <a:cs typeface="+mn-cs"/>
        </a:defRPr>
      </a:lvl4pPr>
      <a:lvl5pPr marL="1650793" algn="l" defTabSz="825397" rtl="0" eaLnBrk="1" latinLnBrk="0" hangingPunct="1">
        <a:defRPr sz="1600" kern="1200">
          <a:solidFill>
            <a:schemeClr val="tx1"/>
          </a:solidFill>
          <a:latin typeface="+mn-lt"/>
          <a:ea typeface="+mn-ea"/>
          <a:cs typeface="+mn-cs"/>
        </a:defRPr>
      </a:lvl5pPr>
      <a:lvl6pPr marL="2063482" algn="l" defTabSz="825397" rtl="0" eaLnBrk="1" latinLnBrk="0" hangingPunct="1">
        <a:defRPr sz="1600" kern="1200">
          <a:solidFill>
            <a:schemeClr val="tx1"/>
          </a:solidFill>
          <a:latin typeface="+mn-lt"/>
          <a:ea typeface="+mn-ea"/>
          <a:cs typeface="+mn-cs"/>
        </a:defRPr>
      </a:lvl6pPr>
      <a:lvl7pPr marL="2476186" algn="l" defTabSz="825397" rtl="0" eaLnBrk="1" latinLnBrk="0" hangingPunct="1">
        <a:defRPr sz="1600" kern="1200">
          <a:solidFill>
            <a:schemeClr val="tx1"/>
          </a:solidFill>
          <a:latin typeface="+mn-lt"/>
          <a:ea typeface="+mn-ea"/>
          <a:cs typeface="+mn-cs"/>
        </a:defRPr>
      </a:lvl7pPr>
      <a:lvl8pPr marL="2888882" algn="l" defTabSz="825397" rtl="0" eaLnBrk="1" latinLnBrk="0" hangingPunct="1">
        <a:defRPr sz="1600" kern="1200">
          <a:solidFill>
            <a:schemeClr val="tx1"/>
          </a:solidFill>
          <a:latin typeface="+mn-lt"/>
          <a:ea typeface="+mn-ea"/>
          <a:cs typeface="+mn-cs"/>
        </a:defRPr>
      </a:lvl8pPr>
      <a:lvl9pPr marL="3301591" algn="l" defTabSz="825397"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94720" y="568862"/>
            <a:ext cx="10408320" cy="114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894720" y="1906761"/>
            <a:ext cx="10408320" cy="43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1525246772"/>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41288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288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288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288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2880"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87739" indent="-194977" algn="ctr" defTabSz="41288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0624" indent="-194977" algn="ctr" defTabSz="41288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13504" indent="-194977" algn="ctr" defTabSz="41288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26384" indent="-194977" algn="ctr" defTabSz="412880"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89949" indent="-292463" algn="l" defTabSz="412880" rtl="0" eaLnBrk="0" fontAlgn="base" hangingPunct="0">
        <a:lnSpc>
          <a:spcPct val="93000"/>
        </a:lnSpc>
        <a:spcBef>
          <a:spcPct val="0"/>
        </a:spcBef>
        <a:spcAft>
          <a:spcPts val="806"/>
        </a:spcAft>
        <a:buClr>
          <a:srgbClr val="000000"/>
        </a:buClr>
        <a:buSzPct val="100000"/>
        <a:buFont typeface="Arial" pitchFamily="34" charset="0"/>
        <a:buChar char="•"/>
        <a:defRPr sz="1800">
          <a:solidFill>
            <a:srgbClr val="000000"/>
          </a:solidFill>
          <a:latin typeface="+mn-lt"/>
          <a:ea typeface="+mn-ea"/>
          <a:cs typeface="+mn-cs"/>
        </a:defRPr>
      </a:lvl1pPr>
      <a:lvl2pPr marL="779886" indent="-259483" algn="l" defTabSz="412880" rtl="0" eaLnBrk="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69829" indent="-194977" algn="l" defTabSz="412880" rtl="0" eaLnBrk="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59776" indent="-194977" algn="l" defTabSz="412880" rtl="0" eaLnBrk="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49716" indent="-194977" algn="l" defTabSz="412880" rtl="0" eaLnBrk="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62603" indent="-194977" algn="l" defTabSz="41288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75477" indent="-194977" algn="l" defTabSz="41288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188352" indent="-194977" algn="l" defTabSz="41288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01241" indent="-194977" algn="l" defTabSz="412880"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5759" rtl="0" eaLnBrk="1" latinLnBrk="0" hangingPunct="1">
        <a:defRPr sz="1600" kern="1200">
          <a:solidFill>
            <a:schemeClr val="tx1"/>
          </a:solidFill>
          <a:latin typeface="+mn-lt"/>
          <a:ea typeface="+mn-ea"/>
          <a:cs typeface="+mn-cs"/>
        </a:defRPr>
      </a:lvl1pPr>
      <a:lvl2pPr marL="412880" algn="l" defTabSz="825759" rtl="0" eaLnBrk="1" latinLnBrk="0" hangingPunct="1">
        <a:defRPr sz="1600" kern="1200">
          <a:solidFill>
            <a:schemeClr val="tx1"/>
          </a:solidFill>
          <a:latin typeface="+mn-lt"/>
          <a:ea typeface="+mn-ea"/>
          <a:cs typeface="+mn-cs"/>
        </a:defRPr>
      </a:lvl2pPr>
      <a:lvl3pPr marL="825759" algn="l" defTabSz="825759" rtl="0" eaLnBrk="1" latinLnBrk="0" hangingPunct="1">
        <a:defRPr sz="1600" kern="1200">
          <a:solidFill>
            <a:schemeClr val="tx1"/>
          </a:solidFill>
          <a:latin typeface="+mn-lt"/>
          <a:ea typeface="+mn-ea"/>
          <a:cs typeface="+mn-cs"/>
        </a:defRPr>
      </a:lvl3pPr>
      <a:lvl4pPr marL="1238646" algn="l" defTabSz="825759" rtl="0" eaLnBrk="1" latinLnBrk="0" hangingPunct="1">
        <a:defRPr sz="1600" kern="1200">
          <a:solidFill>
            <a:schemeClr val="tx1"/>
          </a:solidFill>
          <a:latin typeface="+mn-lt"/>
          <a:ea typeface="+mn-ea"/>
          <a:cs typeface="+mn-cs"/>
        </a:defRPr>
      </a:lvl4pPr>
      <a:lvl5pPr marL="1651526" algn="l" defTabSz="825759" rtl="0" eaLnBrk="1" latinLnBrk="0" hangingPunct="1">
        <a:defRPr sz="1600" kern="1200">
          <a:solidFill>
            <a:schemeClr val="tx1"/>
          </a:solidFill>
          <a:latin typeface="+mn-lt"/>
          <a:ea typeface="+mn-ea"/>
          <a:cs typeface="+mn-cs"/>
        </a:defRPr>
      </a:lvl5pPr>
      <a:lvl6pPr marL="2064395" algn="l" defTabSz="825759" rtl="0" eaLnBrk="1" latinLnBrk="0" hangingPunct="1">
        <a:defRPr sz="1600" kern="1200">
          <a:solidFill>
            <a:schemeClr val="tx1"/>
          </a:solidFill>
          <a:latin typeface="+mn-lt"/>
          <a:ea typeface="+mn-ea"/>
          <a:cs typeface="+mn-cs"/>
        </a:defRPr>
      </a:lvl6pPr>
      <a:lvl7pPr marL="2477287" algn="l" defTabSz="825759" rtl="0" eaLnBrk="1" latinLnBrk="0" hangingPunct="1">
        <a:defRPr sz="1600" kern="1200">
          <a:solidFill>
            <a:schemeClr val="tx1"/>
          </a:solidFill>
          <a:latin typeface="+mn-lt"/>
          <a:ea typeface="+mn-ea"/>
          <a:cs typeface="+mn-cs"/>
        </a:defRPr>
      </a:lvl7pPr>
      <a:lvl8pPr marL="2890170" algn="l" defTabSz="825759" rtl="0" eaLnBrk="1" latinLnBrk="0" hangingPunct="1">
        <a:defRPr sz="1600" kern="1200">
          <a:solidFill>
            <a:schemeClr val="tx1"/>
          </a:solidFill>
          <a:latin typeface="+mn-lt"/>
          <a:ea typeface="+mn-ea"/>
          <a:cs typeface="+mn-cs"/>
        </a:defRPr>
      </a:lvl8pPr>
      <a:lvl9pPr marL="3303058" algn="l" defTabSz="825759"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2"/>
            <a:ext cx="12208933" cy="757238"/>
            <a:chOff x="0" y="0"/>
            <a:chExt cx="5768" cy="477"/>
          </a:xfrm>
        </p:grpSpPr>
        <p:sp>
          <p:nvSpPr>
            <p:cNvPr id="12390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sz="1800">
                <a:solidFill>
                  <a:srgbClr val="FFFFFF"/>
                </a:solidFill>
              </a:endParaRPr>
            </a:p>
          </p:txBody>
        </p:sp>
        <p:sp>
          <p:nvSpPr>
            <p:cNvPr id="12390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sz="1800">
                <a:solidFill>
                  <a:srgbClr val="FFFFFF"/>
                </a:solidFill>
              </a:endParaRPr>
            </a:p>
          </p:txBody>
        </p:sp>
        <p:sp>
          <p:nvSpPr>
            <p:cNvPr id="12390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sz="1800">
                <a:solidFill>
                  <a:srgbClr val="FFFFFF"/>
                </a:solidFill>
              </a:endParaRPr>
            </a:p>
          </p:txBody>
        </p:sp>
        <p:sp>
          <p:nvSpPr>
            <p:cNvPr id="12392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sz="1800">
                <a:solidFill>
                  <a:srgbClr val="FFFFFF"/>
                </a:solidFill>
              </a:endParaRPr>
            </a:p>
          </p:txBody>
        </p:sp>
        <p:sp>
          <p:nvSpPr>
            <p:cNvPr id="12392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grpSp>
      <p:grpSp>
        <p:nvGrpSpPr>
          <p:cNvPr id="8195" name="Group 25"/>
          <p:cNvGrpSpPr>
            <a:grpSpLocks/>
          </p:cNvGrpSpPr>
          <p:nvPr/>
        </p:nvGrpSpPr>
        <p:grpSpPr bwMode="auto">
          <a:xfrm>
            <a:off x="1" y="6180142"/>
            <a:ext cx="12225867" cy="138112"/>
            <a:chOff x="0" y="4032"/>
            <a:chExt cx="5776" cy="87"/>
          </a:xfrm>
        </p:grpSpPr>
        <p:sp>
          <p:nvSpPr>
            <p:cNvPr id="12393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3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3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grpSp>
      <p:sp>
        <p:nvSpPr>
          <p:cNvPr id="8196" name="Rectangle 29"/>
          <p:cNvSpPr>
            <a:spLocks noGrp="1" noChangeArrowheads="1"/>
          </p:cNvSpPr>
          <p:nvPr>
            <p:ph type="title"/>
          </p:nvPr>
        </p:nvSpPr>
        <p:spPr bwMode="auto">
          <a:xfrm>
            <a:off x="914400" y="768350"/>
            <a:ext cx="10363200" cy="1143000"/>
          </a:xfrm>
          <a:prstGeom prst="rect">
            <a:avLst/>
          </a:prstGeom>
          <a:noFill/>
          <a:ln w="9525">
            <a:noFill/>
            <a:miter lim="800000"/>
            <a:headEnd/>
            <a:tailEnd/>
          </a:ln>
        </p:spPr>
        <p:txBody>
          <a:bodyPr vert="horz" wrap="square" lIns="90988" tIns="45492" rIns="90988" bIns="45492" numCol="1" anchor="b" anchorCtr="0" compatLnSpc="1">
            <a:prstTxWarp prst="textNoShape">
              <a:avLst/>
            </a:prstTxWarp>
          </a:bodyPr>
          <a:lstStyle/>
          <a:p>
            <a:pPr lvl="0"/>
            <a:r>
              <a:rPr lang="en-US"/>
              <a:t>Click to edit Master title style</a:t>
            </a:r>
          </a:p>
        </p:txBody>
      </p:sp>
      <p:sp>
        <p:nvSpPr>
          <p:cNvPr id="8197" name="Rectangle 30"/>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0988" tIns="45492" rIns="90988" bIns="454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35"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l">
              <a:defRPr sz="1400">
                <a:solidFill>
                  <a:srgbClr val="FFFFFF"/>
                </a:solidFill>
              </a:defRPr>
            </a:lvl1pPr>
          </a:lstStyle>
          <a:p>
            <a:pPr>
              <a:defRPr/>
            </a:pPr>
            <a:endParaRPr lang="en-US"/>
          </a:p>
        </p:txBody>
      </p:sp>
      <p:sp>
        <p:nvSpPr>
          <p:cNvPr id="123936"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defRPr sz="1400">
                <a:solidFill>
                  <a:srgbClr val="FFFFFF"/>
                </a:solidFill>
              </a:defRPr>
            </a:lvl1pPr>
          </a:lstStyle>
          <a:p>
            <a:pPr>
              <a:defRPr/>
            </a:pPr>
            <a:endParaRPr lang="en-US"/>
          </a:p>
        </p:txBody>
      </p:sp>
      <p:sp>
        <p:nvSpPr>
          <p:cNvPr id="123937"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r">
              <a:defRPr sz="1400">
                <a:solidFill>
                  <a:srgbClr val="FFFFFF"/>
                </a:solidFill>
              </a:defRPr>
            </a:lvl1pPr>
          </a:lstStyle>
          <a:p>
            <a:pPr>
              <a:defRPr/>
            </a:pPr>
            <a:fld id="{E472376A-76B4-4C23-AF00-5C8EF84763F1}" type="slidenum">
              <a:rPr lang="en-US"/>
              <a:pPr>
                <a:defRPr/>
              </a:pPr>
              <a:t>‹#›</a:t>
            </a:fld>
            <a:endParaRPr lang="en-US"/>
          </a:p>
        </p:txBody>
      </p:sp>
    </p:spTree>
    <p:extLst>
      <p:ext uri="{BB962C8B-B14F-4D97-AF65-F5344CB8AC3E}">
        <p14:creationId xmlns:p14="http://schemas.microsoft.com/office/powerpoint/2010/main" val="4036821290"/>
      </p:ext>
    </p:extLst>
  </p:cSld>
  <p:clrMap bg1="dk2" tx1="lt1" bg2="dk1" tx2="lt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4965" algn="ctr" rtl="0" fontAlgn="base">
        <a:spcBef>
          <a:spcPct val="0"/>
        </a:spcBef>
        <a:spcAft>
          <a:spcPct val="0"/>
        </a:spcAft>
        <a:defRPr sz="4400">
          <a:solidFill>
            <a:schemeClr val="tx2"/>
          </a:solidFill>
          <a:latin typeface="Tahoma" charset="0"/>
        </a:defRPr>
      </a:lvl6pPr>
      <a:lvl7pPr marL="909927" algn="ctr" rtl="0" fontAlgn="base">
        <a:spcBef>
          <a:spcPct val="0"/>
        </a:spcBef>
        <a:spcAft>
          <a:spcPct val="0"/>
        </a:spcAft>
        <a:defRPr sz="4400">
          <a:solidFill>
            <a:schemeClr val="tx2"/>
          </a:solidFill>
          <a:latin typeface="Tahoma" charset="0"/>
        </a:defRPr>
      </a:lvl7pPr>
      <a:lvl8pPr marL="1364893" algn="ctr" rtl="0" fontAlgn="base">
        <a:spcBef>
          <a:spcPct val="0"/>
        </a:spcBef>
        <a:spcAft>
          <a:spcPct val="0"/>
        </a:spcAft>
        <a:defRPr sz="4400">
          <a:solidFill>
            <a:schemeClr val="tx2"/>
          </a:solidFill>
          <a:latin typeface="Tahoma" charset="0"/>
        </a:defRPr>
      </a:lvl8pPr>
      <a:lvl9pPr marL="1819851" algn="ctr" rtl="0" fontAlgn="base">
        <a:spcBef>
          <a:spcPct val="0"/>
        </a:spcBef>
        <a:spcAft>
          <a:spcPct val="0"/>
        </a:spcAft>
        <a:defRPr sz="4400">
          <a:solidFill>
            <a:schemeClr val="tx2"/>
          </a:solidFill>
          <a:latin typeface="Tahoma" charset="0"/>
        </a:defRPr>
      </a:lvl9pPr>
    </p:titleStyle>
    <p:bodyStyle>
      <a:lvl1pPr marL="341219" indent="-341219"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39310" indent="-284360" algn="l" rtl="0" eaLnBrk="0" fontAlgn="base" hangingPunct="0">
        <a:spcBef>
          <a:spcPct val="20000"/>
        </a:spcBef>
        <a:spcAft>
          <a:spcPct val="0"/>
        </a:spcAft>
        <a:buSzPct val="80000"/>
        <a:buBlip>
          <a:blip r:embed="rId4"/>
        </a:buBlip>
        <a:defRPr sz="2800">
          <a:solidFill>
            <a:schemeClr val="tx1"/>
          </a:solidFill>
          <a:latin typeface="+mn-lt"/>
        </a:defRPr>
      </a:lvl2pPr>
      <a:lvl3pPr marL="1137410" indent="-227487" algn="l" rtl="0" eaLnBrk="0" fontAlgn="base" hangingPunct="0">
        <a:spcBef>
          <a:spcPct val="20000"/>
        </a:spcBef>
        <a:spcAft>
          <a:spcPct val="0"/>
        </a:spcAft>
        <a:buSzPct val="70000"/>
        <a:buBlip>
          <a:blip r:embed="rId5"/>
        </a:buBlip>
        <a:defRPr sz="2400">
          <a:solidFill>
            <a:schemeClr val="tx1"/>
          </a:solidFill>
          <a:latin typeface="+mn-lt"/>
        </a:defRPr>
      </a:lvl3pPr>
      <a:lvl4pPr marL="1592362" indent="-227487" algn="l" rtl="0" eaLnBrk="0" fontAlgn="base" hangingPunct="0">
        <a:spcBef>
          <a:spcPct val="20000"/>
        </a:spcBef>
        <a:spcAft>
          <a:spcPct val="0"/>
        </a:spcAft>
        <a:buSzPct val="70000"/>
        <a:buBlip>
          <a:blip r:embed="rId6"/>
        </a:buBlip>
        <a:defRPr sz="2000">
          <a:solidFill>
            <a:schemeClr val="tx1"/>
          </a:solidFill>
          <a:latin typeface="+mn-lt"/>
        </a:defRPr>
      </a:lvl4pPr>
      <a:lvl5pPr marL="2047333" indent="-227487" algn="l" rtl="0" eaLnBrk="0" fontAlgn="base" hangingPunct="0">
        <a:spcBef>
          <a:spcPct val="20000"/>
        </a:spcBef>
        <a:spcAft>
          <a:spcPct val="0"/>
        </a:spcAft>
        <a:buSzPct val="70000"/>
        <a:buBlip>
          <a:blip r:embed="rId7"/>
        </a:buBlip>
        <a:defRPr sz="2000">
          <a:solidFill>
            <a:schemeClr val="tx1"/>
          </a:solidFill>
          <a:latin typeface="+mn-lt"/>
        </a:defRPr>
      </a:lvl5pPr>
      <a:lvl6pPr marL="2502299" indent="-227487" algn="l" rtl="0" fontAlgn="base">
        <a:spcBef>
          <a:spcPct val="20000"/>
        </a:spcBef>
        <a:spcAft>
          <a:spcPct val="0"/>
        </a:spcAft>
        <a:buSzPct val="70000"/>
        <a:buBlip>
          <a:blip r:embed="rId7"/>
        </a:buBlip>
        <a:defRPr sz="2000">
          <a:solidFill>
            <a:schemeClr val="tx1"/>
          </a:solidFill>
          <a:latin typeface="+mn-lt"/>
        </a:defRPr>
      </a:lvl6pPr>
      <a:lvl7pPr marL="2957261" indent="-227487" algn="l" rtl="0" fontAlgn="base">
        <a:spcBef>
          <a:spcPct val="20000"/>
        </a:spcBef>
        <a:spcAft>
          <a:spcPct val="0"/>
        </a:spcAft>
        <a:buSzPct val="70000"/>
        <a:buBlip>
          <a:blip r:embed="rId7"/>
        </a:buBlip>
        <a:defRPr sz="2000">
          <a:solidFill>
            <a:schemeClr val="tx1"/>
          </a:solidFill>
          <a:latin typeface="+mn-lt"/>
        </a:defRPr>
      </a:lvl7pPr>
      <a:lvl8pPr marL="3412226" indent="-227487" algn="l" rtl="0" fontAlgn="base">
        <a:spcBef>
          <a:spcPct val="20000"/>
        </a:spcBef>
        <a:spcAft>
          <a:spcPct val="0"/>
        </a:spcAft>
        <a:buSzPct val="70000"/>
        <a:buBlip>
          <a:blip r:embed="rId7"/>
        </a:buBlip>
        <a:defRPr sz="2000">
          <a:solidFill>
            <a:schemeClr val="tx1"/>
          </a:solidFill>
          <a:latin typeface="+mn-lt"/>
        </a:defRPr>
      </a:lvl8pPr>
      <a:lvl9pPr marL="3867190" indent="-227487"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09927" rtl="0" eaLnBrk="1" latinLnBrk="0" hangingPunct="1">
        <a:defRPr sz="1800" kern="1200">
          <a:solidFill>
            <a:schemeClr val="tx1"/>
          </a:solidFill>
          <a:latin typeface="+mn-lt"/>
          <a:ea typeface="+mn-ea"/>
          <a:cs typeface="+mn-cs"/>
        </a:defRPr>
      </a:lvl1pPr>
      <a:lvl2pPr marL="454965" algn="l" defTabSz="909927" rtl="0" eaLnBrk="1" latinLnBrk="0" hangingPunct="1">
        <a:defRPr sz="1800" kern="1200">
          <a:solidFill>
            <a:schemeClr val="tx1"/>
          </a:solidFill>
          <a:latin typeface="+mn-lt"/>
          <a:ea typeface="+mn-ea"/>
          <a:cs typeface="+mn-cs"/>
        </a:defRPr>
      </a:lvl2pPr>
      <a:lvl3pPr marL="909927" algn="l" defTabSz="909927" rtl="0" eaLnBrk="1" latinLnBrk="0" hangingPunct="1">
        <a:defRPr sz="1800" kern="1200">
          <a:solidFill>
            <a:schemeClr val="tx1"/>
          </a:solidFill>
          <a:latin typeface="+mn-lt"/>
          <a:ea typeface="+mn-ea"/>
          <a:cs typeface="+mn-cs"/>
        </a:defRPr>
      </a:lvl3pPr>
      <a:lvl4pPr marL="1364893" algn="l" defTabSz="909927" rtl="0" eaLnBrk="1" latinLnBrk="0" hangingPunct="1">
        <a:defRPr sz="1800" kern="1200">
          <a:solidFill>
            <a:schemeClr val="tx1"/>
          </a:solidFill>
          <a:latin typeface="+mn-lt"/>
          <a:ea typeface="+mn-ea"/>
          <a:cs typeface="+mn-cs"/>
        </a:defRPr>
      </a:lvl4pPr>
      <a:lvl5pPr marL="1819851" algn="l" defTabSz="909927" rtl="0" eaLnBrk="1" latinLnBrk="0" hangingPunct="1">
        <a:defRPr sz="1800" kern="1200">
          <a:solidFill>
            <a:schemeClr val="tx1"/>
          </a:solidFill>
          <a:latin typeface="+mn-lt"/>
          <a:ea typeface="+mn-ea"/>
          <a:cs typeface="+mn-cs"/>
        </a:defRPr>
      </a:lvl5pPr>
      <a:lvl6pPr marL="2274817" algn="l" defTabSz="909927" rtl="0" eaLnBrk="1" latinLnBrk="0" hangingPunct="1">
        <a:defRPr sz="1800" kern="1200">
          <a:solidFill>
            <a:schemeClr val="tx1"/>
          </a:solidFill>
          <a:latin typeface="+mn-lt"/>
          <a:ea typeface="+mn-ea"/>
          <a:cs typeface="+mn-cs"/>
        </a:defRPr>
      </a:lvl6pPr>
      <a:lvl7pPr marL="2729780" algn="l" defTabSz="909927" rtl="0" eaLnBrk="1" latinLnBrk="0" hangingPunct="1">
        <a:defRPr sz="1800" kern="1200">
          <a:solidFill>
            <a:schemeClr val="tx1"/>
          </a:solidFill>
          <a:latin typeface="+mn-lt"/>
          <a:ea typeface="+mn-ea"/>
          <a:cs typeface="+mn-cs"/>
        </a:defRPr>
      </a:lvl7pPr>
      <a:lvl8pPr marL="3184744" algn="l" defTabSz="909927" rtl="0" eaLnBrk="1" latinLnBrk="0" hangingPunct="1">
        <a:defRPr sz="1800" kern="1200">
          <a:solidFill>
            <a:schemeClr val="tx1"/>
          </a:solidFill>
          <a:latin typeface="+mn-lt"/>
          <a:ea typeface="+mn-ea"/>
          <a:cs typeface="+mn-cs"/>
        </a:defRPr>
      </a:lvl8pPr>
      <a:lvl9pPr marL="3639705" algn="l" defTabSz="9099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
            <a:ext cx="12208933" cy="757238"/>
            <a:chOff x="0" y="0"/>
            <a:chExt cx="5768" cy="477"/>
          </a:xfrm>
        </p:grpSpPr>
        <p:sp>
          <p:nvSpPr>
            <p:cNvPr id="12390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0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0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1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2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grpSp>
      <p:grpSp>
        <p:nvGrpSpPr>
          <p:cNvPr id="3" name="Group 25"/>
          <p:cNvGrpSpPr>
            <a:grpSpLocks/>
          </p:cNvGrpSpPr>
          <p:nvPr/>
        </p:nvGrpSpPr>
        <p:grpSpPr bwMode="auto">
          <a:xfrm>
            <a:off x="1" y="6180142"/>
            <a:ext cx="12225867" cy="138112"/>
            <a:chOff x="0" y="4032"/>
            <a:chExt cx="5776" cy="87"/>
          </a:xfrm>
        </p:grpSpPr>
        <p:sp>
          <p:nvSpPr>
            <p:cNvPr id="12393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3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sp>
          <p:nvSpPr>
            <p:cNvPr id="12393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defTabSz="910884" fontAlgn="auto">
                <a:spcBef>
                  <a:spcPts val="0"/>
                </a:spcBef>
                <a:spcAft>
                  <a:spcPts val="0"/>
                </a:spcAft>
                <a:defRPr/>
              </a:pPr>
              <a:endParaRPr lang="en-US" sz="1800">
                <a:solidFill>
                  <a:srgbClr val="FFFFFF"/>
                </a:solidFill>
                <a:latin typeface="Tahoma"/>
              </a:endParaRPr>
            </a:p>
          </p:txBody>
        </p:sp>
      </p:grpSp>
      <p:sp>
        <p:nvSpPr>
          <p:cNvPr id="5124" name="Rectangle 29"/>
          <p:cNvSpPr>
            <a:spLocks noGrp="1" noChangeArrowheads="1"/>
          </p:cNvSpPr>
          <p:nvPr>
            <p:ph type="title"/>
          </p:nvPr>
        </p:nvSpPr>
        <p:spPr bwMode="auto">
          <a:xfrm>
            <a:off x="914400" y="768350"/>
            <a:ext cx="10363200" cy="1143000"/>
          </a:xfrm>
          <a:prstGeom prst="rect">
            <a:avLst/>
          </a:prstGeom>
          <a:noFill/>
          <a:ln w="9525">
            <a:noFill/>
            <a:miter lim="800000"/>
            <a:headEnd/>
            <a:tailEnd/>
          </a:ln>
        </p:spPr>
        <p:txBody>
          <a:bodyPr vert="horz" wrap="square" lIns="91076" tIns="45540" rIns="91076" bIns="45540" numCol="1" anchor="b" anchorCtr="0" compatLnSpc="1">
            <a:prstTxWarp prst="textNoShape">
              <a:avLst/>
            </a:prstTxWarp>
          </a:bodyPr>
          <a:lstStyle/>
          <a:p>
            <a:pPr lvl="0"/>
            <a:r>
              <a:rPr lang="en-US"/>
              <a:t>Click to edit Master title style</a:t>
            </a:r>
          </a:p>
        </p:txBody>
      </p:sp>
      <p:sp>
        <p:nvSpPr>
          <p:cNvPr id="5125" name="Rectangle 30"/>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076" tIns="45540" rIns="91076" bIns="455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35"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1076" tIns="45540" rIns="91076" bIns="45540" numCol="1" anchor="b" anchorCtr="0" compatLnSpc="1">
            <a:prstTxWarp prst="textNoShape">
              <a:avLst/>
            </a:prstTxWarp>
          </a:bodyPr>
          <a:lstStyle>
            <a:lvl1pPr algn="l">
              <a:defRPr sz="1400"/>
            </a:lvl1pPr>
          </a:lstStyle>
          <a:p>
            <a:pPr defTabSz="910884">
              <a:defRPr/>
            </a:pPr>
            <a:endParaRPr lang="en-US">
              <a:solidFill>
                <a:srgbClr val="FFFFFF"/>
              </a:solidFill>
            </a:endParaRPr>
          </a:p>
        </p:txBody>
      </p:sp>
      <p:sp>
        <p:nvSpPr>
          <p:cNvPr id="123936"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1076" tIns="45540" rIns="91076" bIns="45540" numCol="1" anchor="b" anchorCtr="0" compatLnSpc="1">
            <a:prstTxWarp prst="textNoShape">
              <a:avLst/>
            </a:prstTxWarp>
          </a:bodyPr>
          <a:lstStyle>
            <a:lvl1pPr>
              <a:defRPr sz="1400"/>
            </a:lvl1pPr>
          </a:lstStyle>
          <a:p>
            <a:pPr defTabSz="910884">
              <a:defRPr/>
            </a:pPr>
            <a:endParaRPr lang="en-US">
              <a:solidFill>
                <a:srgbClr val="FFFFFF"/>
              </a:solidFill>
            </a:endParaRPr>
          </a:p>
        </p:txBody>
      </p:sp>
      <p:sp>
        <p:nvSpPr>
          <p:cNvPr id="123937"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1076" tIns="45540" rIns="91076" bIns="45540" numCol="1" anchor="b" anchorCtr="0" compatLnSpc="1">
            <a:prstTxWarp prst="textNoShape">
              <a:avLst/>
            </a:prstTxWarp>
          </a:bodyPr>
          <a:lstStyle>
            <a:lvl1pPr algn="r">
              <a:defRPr sz="1400"/>
            </a:lvl1pPr>
          </a:lstStyle>
          <a:p>
            <a:pPr defTabSz="910884">
              <a:defRPr/>
            </a:pPr>
            <a:fld id="{B593D23E-69E6-44D0-9E99-52FE712D7ABE}" type="slidenum">
              <a:rPr lang="en-US" smtClean="0">
                <a:solidFill>
                  <a:srgbClr val="FFFFFF"/>
                </a:solidFill>
              </a:rPr>
              <a:pPr defTabSz="910884">
                <a:defRPr/>
              </a:pPr>
              <a:t>‹#›</a:t>
            </a:fld>
            <a:endParaRPr lang="en-US">
              <a:solidFill>
                <a:srgbClr val="FFFFFF"/>
              </a:solidFill>
            </a:endParaRPr>
          </a:p>
        </p:txBody>
      </p:sp>
    </p:spTree>
    <p:extLst>
      <p:ext uri="{BB962C8B-B14F-4D97-AF65-F5344CB8AC3E}">
        <p14:creationId xmlns:p14="http://schemas.microsoft.com/office/powerpoint/2010/main" val="159094233"/>
      </p:ext>
    </p:extLst>
  </p:cSld>
  <p:clrMap bg1="dk2" tx1="lt1" bg2="dk1" tx2="lt2" accent1="accent1" accent2="accent2" accent3="accent3" accent4="accent4" accent5="accent5" accent6="accent6" hlink="hlink" folHlink="folHlink"/>
  <p:sldLayoutIdLst>
    <p:sldLayoutId id="214748373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5442" algn="ctr" rtl="0" fontAlgn="base">
        <a:spcBef>
          <a:spcPct val="0"/>
        </a:spcBef>
        <a:spcAft>
          <a:spcPct val="0"/>
        </a:spcAft>
        <a:defRPr sz="4400">
          <a:solidFill>
            <a:schemeClr val="tx2"/>
          </a:solidFill>
          <a:latin typeface="Tahoma" charset="0"/>
        </a:defRPr>
      </a:lvl6pPr>
      <a:lvl7pPr marL="910884" algn="ctr" rtl="0" fontAlgn="base">
        <a:spcBef>
          <a:spcPct val="0"/>
        </a:spcBef>
        <a:spcAft>
          <a:spcPct val="0"/>
        </a:spcAft>
        <a:defRPr sz="4400">
          <a:solidFill>
            <a:schemeClr val="tx2"/>
          </a:solidFill>
          <a:latin typeface="Tahoma" charset="0"/>
        </a:defRPr>
      </a:lvl7pPr>
      <a:lvl8pPr marL="1366328" algn="ctr" rtl="0" fontAlgn="base">
        <a:spcBef>
          <a:spcPct val="0"/>
        </a:spcBef>
        <a:spcAft>
          <a:spcPct val="0"/>
        </a:spcAft>
        <a:defRPr sz="4400">
          <a:solidFill>
            <a:schemeClr val="tx2"/>
          </a:solidFill>
          <a:latin typeface="Tahoma" charset="0"/>
        </a:defRPr>
      </a:lvl8pPr>
      <a:lvl9pPr marL="1821772" algn="ctr" rtl="0" fontAlgn="base">
        <a:spcBef>
          <a:spcPct val="0"/>
        </a:spcBef>
        <a:spcAft>
          <a:spcPct val="0"/>
        </a:spcAft>
        <a:defRPr sz="4400">
          <a:solidFill>
            <a:schemeClr val="tx2"/>
          </a:solidFill>
          <a:latin typeface="Tahoma" charset="0"/>
        </a:defRPr>
      </a:lvl9pPr>
    </p:titleStyle>
    <p:bodyStyle>
      <a:lvl1pPr marL="341579" indent="-341579"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40091" indent="-284653" algn="l" rtl="0" eaLnBrk="0" fontAlgn="base" hangingPunct="0">
        <a:spcBef>
          <a:spcPct val="20000"/>
        </a:spcBef>
        <a:spcAft>
          <a:spcPct val="0"/>
        </a:spcAft>
        <a:buSzPct val="80000"/>
        <a:buBlip>
          <a:blip r:embed="rId4"/>
        </a:buBlip>
        <a:defRPr sz="2800">
          <a:solidFill>
            <a:schemeClr val="tx1"/>
          </a:solidFill>
          <a:latin typeface="+mn-lt"/>
        </a:defRPr>
      </a:lvl2pPr>
      <a:lvl3pPr marL="1138610" indent="-227720" algn="l" rtl="0" eaLnBrk="0" fontAlgn="base" hangingPunct="0">
        <a:spcBef>
          <a:spcPct val="20000"/>
        </a:spcBef>
        <a:spcAft>
          <a:spcPct val="0"/>
        </a:spcAft>
        <a:buSzPct val="70000"/>
        <a:buBlip>
          <a:blip r:embed="rId5"/>
        </a:buBlip>
        <a:defRPr sz="2400">
          <a:solidFill>
            <a:schemeClr val="tx1"/>
          </a:solidFill>
          <a:latin typeface="+mn-lt"/>
        </a:defRPr>
      </a:lvl3pPr>
      <a:lvl4pPr marL="1594040" indent="-227720" algn="l" rtl="0" eaLnBrk="0" fontAlgn="base" hangingPunct="0">
        <a:spcBef>
          <a:spcPct val="20000"/>
        </a:spcBef>
        <a:spcAft>
          <a:spcPct val="0"/>
        </a:spcAft>
        <a:buSzPct val="70000"/>
        <a:buBlip>
          <a:blip r:embed="rId6"/>
        </a:buBlip>
        <a:defRPr sz="2000">
          <a:solidFill>
            <a:schemeClr val="tx1"/>
          </a:solidFill>
          <a:latin typeface="+mn-lt"/>
        </a:defRPr>
      </a:lvl4pPr>
      <a:lvl5pPr marL="2049488" indent="-227720" algn="l" rtl="0" eaLnBrk="0" fontAlgn="base" hangingPunct="0">
        <a:spcBef>
          <a:spcPct val="20000"/>
        </a:spcBef>
        <a:spcAft>
          <a:spcPct val="0"/>
        </a:spcAft>
        <a:buSzPct val="70000"/>
        <a:buBlip>
          <a:blip r:embed="rId7"/>
        </a:buBlip>
        <a:defRPr sz="2000">
          <a:solidFill>
            <a:schemeClr val="tx1"/>
          </a:solidFill>
          <a:latin typeface="+mn-lt"/>
        </a:defRPr>
      </a:lvl5pPr>
      <a:lvl6pPr marL="2504933" indent="-227720" algn="l" rtl="0" fontAlgn="base">
        <a:spcBef>
          <a:spcPct val="20000"/>
        </a:spcBef>
        <a:spcAft>
          <a:spcPct val="0"/>
        </a:spcAft>
        <a:buSzPct val="70000"/>
        <a:buBlip>
          <a:blip r:embed="rId7"/>
        </a:buBlip>
        <a:defRPr sz="2000">
          <a:solidFill>
            <a:schemeClr val="tx1"/>
          </a:solidFill>
          <a:latin typeface="+mn-lt"/>
        </a:defRPr>
      </a:lvl6pPr>
      <a:lvl7pPr marL="2960374" indent="-227720" algn="l" rtl="0" fontAlgn="base">
        <a:spcBef>
          <a:spcPct val="20000"/>
        </a:spcBef>
        <a:spcAft>
          <a:spcPct val="0"/>
        </a:spcAft>
        <a:buSzPct val="70000"/>
        <a:buBlip>
          <a:blip r:embed="rId7"/>
        </a:buBlip>
        <a:defRPr sz="2000">
          <a:solidFill>
            <a:schemeClr val="tx1"/>
          </a:solidFill>
          <a:latin typeface="+mn-lt"/>
        </a:defRPr>
      </a:lvl7pPr>
      <a:lvl8pPr marL="3415817" indent="-227720" algn="l" rtl="0" fontAlgn="base">
        <a:spcBef>
          <a:spcPct val="20000"/>
        </a:spcBef>
        <a:spcAft>
          <a:spcPct val="0"/>
        </a:spcAft>
        <a:buSzPct val="70000"/>
        <a:buBlip>
          <a:blip r:embed="rId7"/>
        </a:buBlip>
        <a:defRPr sz="2000">
          <a:solidFill>
            <a:schemeClr val="tx1"/>
          </a:solidFill>
          <a:latin typeface="+mn-lt"/>
        </a:defRPr>
      </a:lvl8pPr>
      <a:lvl9pPr marL="3871262" indent="-227720"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10884" rtl="0" eaLnBrk="1" latinLnBrk="0" hangingPunct="1">
        <a:defRPr sz="1800" kern="1200">
          <a:solidFill>
            <a:schemeClr val="tx1"/>
          </a:solidFill>
          <a:latin typeface="+mn-lt"/>
          <a:ea typeface="+mn-ea"/>
          <a:cs typeface="+mn-cs"/>
        </a:defRPr>
      </a:lvl1pPr>
      <a:lvl2pPr marL="455442" algn="l" defTabSz="910884" rtl="0" eaLnBrk="1" latinLnBrk="0" hangingPunct="1">
        <a:defRPr sz="1800" kern="1200">
          <a:solidFill>
            <a:schemeClr val="tx1"/>
          </a:solidFill>
          <a:latin typeface="+mn-lt"/>
          <a:ea typeface="+mn-ea"/>
          <a:cs typeface="+mn-cs"/>
        </a:defRPr>
      </a:lvl2pPr>
      <a:lvl3pPr marL="910884" algn="l" defTabSz="910884" rtl="0" eaLnBrk="1" latinLnBrk="0" hangingPunct="1">
        <a:defRPr sz="1800" kern="1200">
          <a:solidFill>
            <a:schemeClr val="tx1"/>
          </a:solidFill>
          <a:latin typeface="+mn-lt"/>
          <a:ea typeface="+mn-ea"/>
          <a:cs typeface="+mn-cs"/>
        </a:defRPr>
      </a:lvl3pPr>
      <a:lvl4pPr marL="1366328" algn="l" defTabSz="910884" rtl="0" eaLnBrk="1" latinLnBrk="0" hangingPunct="1">
        <a:defRPr sz="1800" kern="1200">
          <a:solidFill>
            <a:schemeClr val="tx1"/>
          </a:solidFill>
          <a:latin typeface="+mn-lt"/>
          <a:ea typeface="+mn-ea"/>
          <a:cs typeface="+mn-cs"/>
        </a:defRPr>
      </a:lvl4pPr>
      <a:lvl5pPr marL="1821772" algn="l" defTabSz="910884" rtl="0" eaLnBrk="1" latinLnBrk="0" hangingPunct="1">
        <a:defRPr sz="1800" kern="1200">
          <a:solidFill>
            <a:schemeClr val="tx1"/>
          </a:solidFill>
          <a:latin typeface="+mn-lt"/>
          <a:ea typeface="+mn-ea"/>
          <a:cs typeface="+mn-cs"/>
        </a:defRPr>
      </a:lvl5pPr>
      <a:lvl6pPr marL="2277216" algn="l" defTabSz="910884" rtl="0" eaLnBrk="1" latinLnBrk="0" hangingPunct="1">
        <a:defRPr sz="1800" kern="1200">
          <a:solidFill>
            <a:schemeClr val="tx1"/>
          </a:solidFill>
          <a:latin typeface="+mn-lt"/>
          <a:ea typeface="+mn-ea"/>
          <a:cs typeface="+mn-cs"/>
        </a:defRPr>
      </a:lvl6pPr>
      <a:lvl7pPr marL="2732661" algn="l" defTabSz="910884" rtl="0" eaLnBrk="1" latinLnBrk="0" hangingPunct="1">
        <a:defRPr sz="1800" kern="1200">
          <a:solidFill>
            <a:schemeClr val="tx1"/>
          </a:solidFill>
          <a:latin typeface="+mn-lt"/>
          <a:ea typeface="+mn-ea"/>
          <a:cs typeface="+mn-cs"/>
        </a:defRPr>
      </a:lvl7pPr>
      <a:lvl8pPr marL="3188092" algn="l" defTabSz="910884" rtl="0" eaLnBrk="1" latinLnBrk="0" hangingPunct="1">
        <a:defRPr sz="1800" kern="1200">
          <a:solidFill>
            <a:schemeClr val="tx1"/>
          </a:solidFill>
          <a:latin typeface="+mn-lt"/>
          <a:ea typeface="+mn-ea"/>
          <a:cs typeface="+mn-cs"/>
        </a:defRPr>
      </a:lvl8pPr>
      <a:lvl9pPr marL="3643540" algn="l" defTabSz="910884"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07954046"/>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2800" b="1" kern="1200">
          <a:solidFill>
            <a:schemeClr val="tx1"/>
          </a:solidFill>
          <a:latin typeface="+mj-lt"/>
          <a:ea typeface="MS PGothic" panose="020B0600070205080204" pitchFamily="34" charset="-128"/>
          <a:cs typeface="Arial" pitchFamily="34" charset="0"/>
        </a:defRPr>
      </a:lvl1pPr>
      <a:lvl2pPr algn="ctr" rtl="0" eaLnBrk="0" fontAlgn="base" hangingPunct="0">
        <a:spcBef>
          <a:spcPct val="0"/>
        </a:spcBef>
        <a:spcAft>
          <a:spcPct val="0"/>
        </a:spcAft>
        <a:defRPr sz="2800" b="1">
          <a:solidFill>
            <a:schemeClr val="tx1"/>
          </a:solidFill>
          <a:latin typeface="Calibri" pitchFamily="34" charset="0"/>
          <a:ea typeface="MS PGothic" panose="020B0600070205080204" pitchFamily="34" charset="-128"/>
          <a:cs typeface="Arial" charset="0"/>
        </a:defRPr>
      </a:lvl2pPr>
      <a:lvl3pPr algn="ctr" rtl="0" eaLnBrk="0" fontAlgn="base" hangingPunct="0">
        <a:spcBef>
          <a:spcPct val="0"/>
        </a:spcBef>
        <a:spcAft>
          <a:spcPct val="0"/>
        </a:spcAft>
        <a:defRPr sz="2800" b="1">
          <a:solidFill>
            <a:schemeClr val="tx1"/>
          </a:solidFill>
          <a:latin typeface="Calibri" pitchFamily="34" charset="0"/>
          <a:ea typeface="MS PGothic" panose="020B0600070205080204" pitchFamily="34" charset="-128"/>
          <a:cs typeface="Arial" charset="0"/>
        </a:defRPr>
      </a:lvl3pPr>
      <a:lvl4pPr algn="ctr" rtl="0" eaLnBrk="0" fontAlgn="base" hangingPunct="0">
        <a:spcBef>
          <a:spcPct val="0"/>
        </a:spcBef>
        <a:spcAft>
          <a:spcPct val="0"/>
        </a:spcAft>
        <a:defRPr sz="2800" b="1">
          <a:solidFill>
            <a:schemeClr val="tx1"/>
          </a:solidFill>
          <a:latin typeface="Calibri" pitchFamily="34" charset="0"/>
          <a:ea typeface="MS PGothic" panose="020B0600070205080204" pitchFamily="34" charset="-128"/>
          <a:cs typeface="Arial" charset="0"/>
        </a:defRPr>
      </a:lvl4pPr>
      <a:lvl5pPr algn="ctr" rtl="0" eaLnBrk="0" fontAlgn="base" hangingPunct="0">
        <a:spcBef>
          <a:spcPct val="0"/>
        </a:spcBef>
        <a:spcAft>
          <a:spcPct val="0"/>
        </a:spcAft>
        <a:defRPr sz="2800" b="1">
          <a:solidFill>
            <a:schemeClr val="tx1"/>
          </a:solidFill>
          <a:latin typeface="Calibri" pitchFamily="34" charset="0"/>
          <a:ea typeface="MS PGothic" panose="020B0600070205080204" pitchFamily="34" charset="-128"/>
          <a:cs typeface="Arial" charset="0"/>
        </a:defRPr>
      </a:lvl5pPr>
      <a:lvl6pPr marL="457200" algn="ctr" rtl="0" eaLnBrk="1" fontAlgn="base" hangingPunct="1">
        <a:spcBef>
          <a:spcPct val="0"/>
        </a:spcBef>
        <a:spcAft>
          <a:spcPct val="0"/>
        </a:spcAft>
        <a:defRPr sz="2800" b="1">
          <a:solidFill>
            <a:schemeClr val="tx1"/>
          </a:solidFill>
          <a:latin typeface="Calibri" pitchFamily="34" charset="0"/>
          <a:cs typeface="Arial" charset="0"/>
        </a:defRPr>
      </a:lvl6pPr>
      <a:lvl7pPr marL="914400" algn="ctr" rtl="0" eaLnBrk="1" fontAlgn="base" hangingPunct="1">
        <a:spcBef>
          <a:spcPct val="0"/>
        </a:spcBef>
        <a:spcAft>
          <a:spcPct val="0"/>
        </a:spcAft>
        <a:defRPr sz="2800" b="1">
          <a:solidFill>
            <a:schemeClr val="tx1"/>
          </a:solidFill>
          <a:latin typeface="Calibri" pitchFamily="34" charset="0"/>
          <a:cs typeface="Arial" charset="0"/>
        </a:defRPr>
      </a:lvl7pPr>
      <a:lvl8pPr marL="1371600" algn="ctr" rtl="0" eaLnBrk="1" fontAlgn="base" hangingPunct="1">
        <a:spcBef>
          <a:spcPct val="0"/>
        </a:spcBef>
        <a:spcAft>
          <a:spcPct val="0"/>
        </a:spcAft>
        <a:defRPr sz="2800" b="1">
          <a:solidFill>
            <a:schemeClr val="tx1"/>
          </a:solidFill>
          <a:latin typeface="Calibri" pitchFamily="34" charset="0"/>
          <a:cs typeface="Arial" charset="0"/>
        </a:defRPr>
      </a:lvl8pPr>
      <a:lvl9pPr marL="1828800" algn="ctr" rtl="0" eaLnBrk="1" fontAlgn="base" hangingPunct="1">
        <a:spcBef>
          <a:spcPct val="0"/>
        </a:spcBef>
        <a:spcAft>
          <a:spcPct val="0"/>
        </a:spcAft>
        <a:defRPr sz="2800" b="1">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0076E4"/>
        </a:buClr>
        <a:buFont typeface="Times New Roman" panose="02020603050405020304" pitchFamily="18" charset="0"/>
        <a:buChar char="●"/>
        <a:defRPr sz="24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76E4"/>
        </a:buClr>
        <a:buFont typeface="Calibri" panose="020F0502020204030204" pitchFamily="34" charset="0"/>
        <a:buChar char="–"/>
        <a:defRPr sz="22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76E4"/>
        </a:buClr>
        <a:buFont typeface="Courier New" panose="02070309020205020404" pitchFamily="49" charset="0"/>
        <a:buChar char="o"/>
        <a:defRPr sz="20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76E4"/>
        </a:buClr>
        <a:buFont typeface="Wingdings" panose="05000000000000000000" pitchFamily="2" charset="2"/>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76E4"/>
        </a:buClr>
        <a:buFont typeface="Arial" panose="020B0604020202020204" pitchFamily="34" charset="0"/>
        <a:buChar char="»"/>
        <a:defRPr sz="16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F54D7A1-849E-42FE-B9C1-2AC9B9DD2BE1}"/>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Rectangle 3">
            <a:extLst>
              <a:ext uri="{FF2B5EF4-FFF2-40B4-BE49-F238E27FC236}">
                <a16:creationId xmlns:a16="http://schemas.microsoft.com/office/drawing/2014/main" id="{F7FCCD9C-5812-43D0-BA0E-0417E4F487B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06962745"/>
      </p:ext>
    </p:extLst>
  </p:cSld>
  <p:clrMap bg1="dk2" tx1="lt1" bg2="dk1" tx2="lt2" accent1="accent1" accent2="accent2" accent3="accent3" accent4="accent4" accent5="accent5" accent6="accent6" hlink="hlink" folHlink="folHlink"/>
  <p:sldLayoutIdLst>
    <p:sldLayoutId id="2147483751"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5747869"/>
      </p:ext>
    </p:extLst>
  </p:cSld>
  <p:clrMap bg1="lt1" tx1="dk1" bg2="lt2" tx2="dk2" accent1="accent1" accent2="accent2" accent3="accent3" accent4="accent4" accent5="accent5" accent6="accent6" hlink="hlink" folHlink="folHlink"/>
  <p:sldLayoutIdLst>
    <p:sldLayoutId id="2147483775" r:id="rId1"/>
  </p:sldLayoutIdLst>
  <p:txStyles>
    <p:titleStyle>
      <a:lvl1pPr algn="ctr" rtl="0" eaLnBrk="0" fontAlgn="base" hangingPunct="0">
        <a:spcBef>
          <a:spcPct val="0"/>
        </a:spcBef>
        <a:spcAft>
          <a:spcPct val="0"/>
        </a:spcAft>
        <a:defRPr sz="2800" b="1" kern="1200">
          <a:solidFill>
            <a:schemeClr val="tx1"/>
          </a:solidFill>
          <a:latin typeface="+mj-lt"/>
          <a:ea typeface="+mj-ea"/>
          <a:cs typeface="Arial" pitchFamily="34" charset="0"/>
        </a:defRPr>
      </a:lvl1pPr>
      <a:lvl2pPr algn="ctr" rtl="0" eaLnBrk="0" fontAlgn="base" hangingPunct="0">
        <a:spcBef>
          <a:spcPct val="0"/>
        </a:spcBef>
        <a:spcAft>
          <a:spcPct val="0"/>
        </a:spcAft>
        <a:defRPr sz="2800" b="1">
          <a:solidFill>
            <a:schemeClr val="tx1"/>
          </a:solidFill>
          <a:latin typeface="Calibri" pitchFamily="34" charset="0"/>
          <a:cs typeface="Arial" charset="0"/>
        </a:defRPr>
      </a:lvl2pPr>
      <a:lvl3pPr algn="ctr" rtl="0" eaLnBrk="0" fontAlgn="base" hangingPunct="0">
        <a:spcBef>
          <a:spcPct val="0"/>
        </a:spcBef>
        <a:spcAft>
          <a:spcPct val="0"/>
        </a:spcAft>
        <a:defRPr sz="2800" b="1">
          <a:solidFill>
            <a:schemeClr val="tx1"/>
          </a:solidFill>
          <a:latin typeface="Calibri" pitchFamily="34" charset="0"/>
          <a:cs typeface="Arial" charset="0"/>
        </a:defRPr>
      </a:lvl3pPr>
      <a:lvl4pPr algn="ctr" rtl="0" eaLnBrk="0" fontAlgn="base" hangingPunct="0">
        <a:spcBef>
          <a:spcPct val="0"/>
        </a:spcBef>
        <a:spcAft>
          <a:spcPct val="0"/>
        </a:spcAft>
        <a:defRPr sz="2800" b="1">
          <a:solidFill>
            <a:schemeClr val="tx1"/>
          </a:solidFill>
          <a:latin typeface="Calibri" pitchFamily="34" charset="0"/>
          <a:cs typeface="Arial" charset="0"/>
        </a:defRPr>
      </a:lvl4pPr>
      <a:lvl5pPr algn="ctr" rtl="0" eaLnBrk="0" fontAlgn="base" hangingPunct="0">
        <a:spcBef>
          <a:spcPct val="0"/>
        </a:spcBef>
        <a:spcAft>
          <a:spcPct val="0"/>
        </a:spcAft>
        <a:defRPr sz="2800" b="1">
          <a:solidFill>
            <a:schemeClr val="tx1"/>
          </a:solidFill>
          <a:latin typeface="Calibri" pitchFamily="34" charset="0"/>
          <a:cs typeface="Arial" charset="0"/>
        </a:defRPr>
      </a:lvl5pPr>
      <a:lvl6pPr marL="457200" algn="ctr" rtl="0" eaLnBrk="1" fontAlgn="base" hangingPunct="1">
        <a:spcBef>
          <a:spcPct val="0"/>
        </a:spcBef>
        <a:spcAft>
          <a:spcPct val="0"/>
        </a:spcAft>
        <a:defRPr sz="2800" b="1">
          <a:solidFill>
            <a:schemeClr val="tx1"/>
          </a:solidFill>
          <a:latin typeface="Calibri" pitchFamily="34" charset="0"/>
          <a:cs typeface="Arial" charset="0"/>
        </a:defRPr>
      </a:lvl6pPr>
      <a:lvl7pPr marL="914400" algn="ctr" rtl="0" eaLnBrk="1" fontAlgn="base" hangingPunct="1">
        <a:spcBef>
          <a:spcPct val="0"/>
        </a:spcBef>
        <a:spcAft>
          <a:spcPct val="0"/>
        </a:spcAft>
        <a:defRPr sz="2800" b="1">
          <a:solidFill>
            <a:schemeClr val="tx1"/>
          </a:solidFill>
          <a:latin typeface="Calibri" pitchFamily="34" charset="0"/>
          <a:cs typeface="Arial" charset="0"/>
        </a:defRPr>
      </a:lvl7pPr>
      <a:lvl8pPr marL="1371600" algn="ctr" rtl="0" eaLnBrk="1" fontAlgn="base" hangingPunct="1">
        <a:spcBef>
          <a:spcPct val="0"/>
        </a:spcBef>
        <a:spcAft>
          <a:spcPct val="0"/>
        </a:spcAft>
        <a:defRPr sz="2800" b="1">
          <a:solidFill>
            <a:schemeClr val="tx1"/>
          </a:solidFill>
          <a:latin typeface="Calibri" pitchFamily="34" charset="0"/>
          <a:cs typeface="Arial" charset="0"/>
        </a:defRPr>
      </a:lvl8pPr>
      <a:lvl9pPr marL="1828800" algn="ctr" rtl="0" eaLnBrk="1" fontAlgn="base" hangingPunct="1">
        <a:spcBef>
          <a:spcPct val="0"/>
        </a:spcBef>
        <a:spcAft>
          <a:spcPct val="0"/>
        </a:spcAft>
        <a:defRPr sz="2800" b="1">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0076E4"/>
        </a:buClr>
        <a:buFont typeface="Times New Roman" pitchFamily="18"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76E4"/>
        </a:buClr>
        <a:buFont typeface="Calibri" pitchFamily="34" charset="0"/>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6E4"/>
        </a:buClr>
        <a:buFont typeface="Courier New" pitchFamily="49" charset="0"/>
        <a:buChar char="o"/>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6E4"/>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6E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2"/>
            <a:ext cx="12208933" cy="757238"/>
            <a:chOff x="0" y="0"/>
            <a:chExt cx="5768" cy="477"/>
          </a:xfrm>
        </p:grpSpPr>
        <p:sp>
          <p:nvSpPr>
            <p:cNvPr id="12390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sz="1800">
                <a:solidFill>
                  <a:srgbClr val="FFFFFF"/>
                </a:solidFill>
              </a:endParaRPr>
            </a:p>
          </p:txBody>
        </p:sp>
        <p:sp>
          <p:nvSpPr>
            <p:cNvPr id="12390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sz="1800">
                <a:solidFill>
                  <a:srgbClr val="FFFFFF"/>
                </a:solidFill>
              </a:endParaRPr>
            </a:p>
          </p:txBody>
        </p:sp>
        <p:sp>
          <p:nvSpPr>
            <p:cNvPr id="12390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1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2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sz="1800">
                <a:solidFill>
                  <a:srgbClr val="FFFFFF"/>
                </a:solidFill>
              </a:endParaRPr>
            </a:p>
          </p:txBody>
        </p:sp>
        <p:sp>
          <p:nvSpPr>
            <p:cNvPr id="12392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sz="1800">
                <a:solidFill>
                  <a:srgbClr val="FFFFFF"/>
                </a:solidFill>
              </a:endParaRPr>
            </a:p>
          </p:txBody>
        </p:sp>
        <p:sp>
          <p:nvSpPr>
            <p:cNvPr id="12392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grpSp>
      <p:grpSp>
        <p:nvGrpSpPr>
          <p:cNvPr id="4099" name="Group 25"/>
          <p:cNvGrpSpPr>
            <a:grpSpLocks/>
          </p:cNvGrpSpPr>
          <p:nvPr/>
        </p:nvGrpSpPr>
        <p:grpSpPr bwMode="auto">
          <a:xfrm>
            <a:off x="1" y="6180142"/>
            <a:ext cx="12225867" cy="138112"/>
            <a:chOff x="0" y="4032"/>
            <a:chExt cx="5776" cy="87"/>
          </a:xfrm>
        </p:grpSpPr>
        <p:sp>
          <p:nvSpPr>
            <p:cNvPr id="12393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3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sp>
          <p:nvSpPr>
            <p:cNvPr id="12393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solidFill>
                  <a:srgbClr val="FFFFFF"/>
                </a:solidFill>
              </a:endParaRPr>
            </a:p>
          </p:txBody>
        </p:sp>
      </p:grpSp>
      <p:sp>
        <p:nvSpPr>
          <p:cNvPr id="4100" name="Rectangle 29"/>
          <p:cNvSpPr>
            <a:spLocks noGrp="1" noChangeArrowheads="1"/>
          </p:cNvSpPr>
          <p:nvPr>
            <p:ph type="title"/>
          </p:nvPr>
        </p:nvSpPr>
        <p:spPr bwMode="auto">
          <a:xfrm>
            <a:off x="914400" y="768350"/>
            <a:ext cx="10363200" cy="1143000"/>
          </a:xfrm>
          <a:prstGeom prst="rect">
            <a:avLst/>
          </a:prstGeom>
          <a:noFill/>
          <a:ln w="9525">
            <a:noFill/>
            <a:miter lim="800000"/>
            <a:headEnd/>
            <a:tailEnd/>
          </a:ln>
        </p:spPr>
        <p:txBody>
          <a:bodyPr vert="horz" wrap="square" lIns="90988" tIns="45492" rIns="90988" bIns="45492" numCol="1" anchor="b" anchorCtr="0" compatLnSpc="1">
            <a:prstTxWarp prst="textNoShape">
              <a:avLst/>
            </a:prstTxWarp>
          </a:bodyPr>
          <a:lstStyle/>
          <a:p>
            <a:pPr lvl="0"/>
            <a:r>
              <a:rPr lang="en-US"/>
              <a:t>Click to edit Master title style</a:t>
            </a:r>
          </a:p>
        </p:txBody>
      </p:sp>
      <p:sp>
        <p:nvSpPr>
          <p:cNvPr id="4101" name="Rectangle 30"/>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0988" tIns="45492" rIns="90988" bIns="454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35"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l">
              <a:defRPr sz="1400"/>
            </a:lvl1pPr>
          </a:lstStyle>
          <a:p>
            <a:pPr>
              <a:defRPr/>
            </a:pPr>
            <a:endParaRPr lang="en-US">
              <a:solidFill>
                <a:srgbClr val="FFFFFF"/>
              </a:solidFill>
            </a:endParaRPr>
          </a:p>
        </p:txBody>
      </p:sp>
      <p:sp>
        <p:nvSpPr>
          <p:cNvPr id="123936"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defRPr sz="1400"/>
            </a:lvl1pPr>
          </a:lstStyle>
          <a:p>
            <a:pPr>
              <a:defRPr/>
            </a:pPr>
            <a:endParaRPr lang="en-US">
              <a:solidFill>
                <a:srgbClr val="FFFFFF"/>
              </a:solidFill>
            </a:endParaRPr>
          </a:p>
        </p:txBody>
      </p:sp>
      <p:sp>
        <p:nvSpPr>
          <p:cNvPr id="123937"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r">
              <a:defRPr sz="1400"/>
            </a:lvl1pPr>
          </a:lstStyle>
          <a:p>
            <a:pPr>
              <a:defRPr/>
            </a:pPr>
            <a:fld id="{0507768B-A44D-4087-B4A2-C36190F590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91545954"/>
      </p:ext>
    </p:extLst>
  </p:cSld>
  <p:clrMap bg1="dk2" tx1="lt1" bg2="dk1" tx2="lt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4965" algn="ctr" rtl="0" fontAlgn="base">
        <a:spcBef>
          <a:spcPct val="0"/>
        </a:spcBef>
        <a:spcAft>
          <a:spcPct val="0"/>
        </a:spcAft>
        <a:defRPr sz="4400">
          <a:solidFill>
            <a:schemeClr val="tx2"/>
          </a:solidFill>
          <a:latin typeface="Tahoma" charset="0"/>
        </a:defRPr>
      </a:lvl6pPr>
      <a:lvl7pPr marL="909927" algn="ctr" rtl="0" fontAlgn="base">
        <a:spcBef>
          <a:spcPct val="0"/>
        </a:spcBef>
        <a:spcAft>
          <a:spcPct val="0"/>
        </a:spcAft>
        <a:defRPr sz="4400">
          <a:solidFill>
            <a:schemeClr val="tx2"/>
          </a:solidFill>
          <a:latin typeface="Tahoma" charset="0"/>
        </a:defRPr>
      </a:lvl7pPr>
      <a:lvl8pPr marL="1364893" algn="ctr" rtl="0" fontAlgn="base">
        <a:spcBef>
          <a:spcPct val="0"/>
        </a:spcBef>
        <a:spcAft>
          <a:spcPct val="0"/>
        </a:spcAft>
        <a:defRPr sz="4400">
          <a:solidFill>
            <a:schemeClr val="tx2"/>
          </a:solidFill>
          <a:latin typeface="Tahoma" charset="0"/>
        </a:defRPr>
      </a:lvl8pPr>
      <a:lvl9pPr marL="1819851" algn="ctr" rtl="0" fontAlgn="base">
        <a:spcBef>
          <a:spcPct val="0"/>
        </a:spcBef>
        <a:spcAft>
          <a:spcPct val="0"/>
        </a:spcAft>
        <a:defRPr sz="4400">
          <a:solidFill>
            <a:schemeClr val="tx2"/>
          </a:solidFill>
          <a:latin typeface="Tahoma" charset="0"/>
        </a:defRPr>
      </a:lvl9pPr>
    </p:titleStyle>
    <p:bodyStyle>
      <a:lvl1pPr marL="341219" indent="-341219"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39310" indent="-284360" algn="l" rtl="0" eaLnBrk="0" fontAlgn="base" hangingPunct="0">
        <a:spcBef>
          <a:spcPct val="20000"/>
        </a:spcBef>
        <a:spcAft>
          <a:spcPct val="0"/>
        </a:spcAft>
        <a:buSzPct val="80000"/>
        <a:buBlip>
          <a:blip r:embed="rId4"/>
        </a:buBlip>
        <a:defRPr sz="2800">
          <a:solidFill>
            <a:schemeClr val="tx1"/>
          </a:solidFill>
          <a:latin typeface="+mn-lt"/>
        </a:defRPr>
      </a:lvl2pPr>
      <a:lvl3pPr marL="1137410" indent="-227487" algn="l" rtl="0" eaLnBrk="0" fontAlgn="base" hangingPunct="0">
        <a:spcBef>
          <a:spcPct val="20000"/>
        </a:spcBef>
        <a:spcAft>
          <a:spcPct val="0"/>
        </a:spcAft>
        <a:buSzPct val="70000"/>
        <a:buBlip>
          <a:blip r:embed="rId5"/>
        </a:buBlip>
        <a:defRPr sz="2400">
          <a:solidFill>
            <a:schemeClr val="tx1"/>
          </a:solidFill>
          <a:latin typeface="+mn-lt"/>
        </a:defRPr>
      </a:lvl3pPr>
      <a:lvl4pPr marL="1592362" indent="-227487" algn="l" rtl="0" eaLnBrk="0" fontAlgn="base" hangingPunct="0">
        <a:spcBef>
          <a:spcPct val="20000"/>
        </a:spcBef>
        <a:spcAft>
          <a:spcPct val="0"/>
        </a:spcAft>
        <a:buSzPct val="70000"/>
        <a:buBlip>
          <a:blip r:embed="rId6"/>
        </a:buBlip>
        <a:defRPr sz="2000">
          <a:solidFill>
            <a:schemeClr val="tx1"/>
          </a:solidFill>
          <a:latin typeface="+mn-lt"/>
        </a:defRPr>
      </a:lvl4pPr>
      <a:lvl5pPr marL="2047333" indent="-227487" algn="l" rtl="0" eaLnBrk="0" fontAlgn="base" hangingPunct="0">
        <a:spcBef>
          <a:spcPct val="20000"/>
        </a:spcBef>
        <a:spcAft>
          <a:spcPct val="0"/>
        </a:spcAft>
        <a:buSzPct val="70000"/>
        <a:buBlip>
          <a:blip r:embed="rId7"/>
        </a:buBlip>
        <a:defRPr sz="2000">
          <a:solidFill>
            <a:schemeClr val="tx1"/>
          </a:solidFill>
          <a:latin typeface="+mn-lt"/>
        </a:defRPr>
      </a:lvl5pPr>
      <a:lvl6pPr marL="2502299" indent="-227487" algn="l" rtl="0" fontAlgn="base">
        <a:spcBef>
          <a:spcPct val="20000"/>
        </a:spcBef>
        <a:spcAft>
          <a:spcPct val="0"/>
        </a:spcAft>
        <a:buSzPct val="70000"/>
        <a:buBlip>
          <a:blip r:embed="rId7"/>
        </a:buBlip>
        <a:defRPr sz="2000">
          <a:solidFill>
            <a:schemeClr val="tx1"/>
          </a:solidFill>
          <a:latin typeface="+mn-lt"/>
        </a:defRPr>
      </a:lvl6pPr>
      <a:lvl7pPr marL="2957261" indent="-227487" algn="l" rtl="0" fontAlgn="base">
        <a:spcBef>
          <a:spcPct val="20000"/>
        </a:spcBef>
        <a:spcAft>
          <a:spcPct val="0"/>
        </a:spcAft>
        <a:buSzPct val="70000"/>
        <a:buBlip>
          <a:blip r:embed="rId7"/>
        </a:buBlip>
        <a:defRPr sz="2000">
          <a:solidFill>
            <a:schemeClr val="tx1"/>
          </a:solidFill>
          <a:latin typeface="+mn-lt"/>
        </a:defRPr>
      </a:lvl7pPr>
      <a:lvl8pPr marL="3412226" indent="-227487" algn="l" rtl="0" fontAlgn="base">
        <a:spcBef>
          <a:spcPct val="20000"/>
        </a:spcBef>
        <a:spcAft>
          <a:spcPct val="0"/>
        </a:spcAft>
        <a:buSzPct val="70000"/>
        <a:buBlip>
          <a:blip r:embed="rId7"/>
        </a:buBlip>
        <a:defRPr sz="2000">
          <a:solidFill>
            <a:schemeClr val="tx1"/>
          </a:solidFill>
          <a:latin typeface="+mn-lt"/>
        </a:defRPr>
      </a:lvl8pPr>
      <a:lvl9pPr marL="3867190" indent="-227487"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09927" rtl="0" eaLnBrk="1" latinLnBrk="0" hangingPunct="1">
        <a:defRPr sz="1800" kern="1200">
          <a:solidFill>
            <a:schemeClr val="tx1"/>
          </a:solidFill>
          <a:latin typeface="+mn-lt"/>
          <a:ea typeface="+mn-ea"/>
          <a:cs typeface="+mn-cs"/>
        </a:defRPr>
      </a:lvl1pPr>
      <a:lvl2pPr marL="454965" algn="l" defTabSz="909927" rtl="0" eaLnBrk="1" latinLnBrk="0" hangingPunct="1">
        <a:defRPr sz="1800" kern="1200">
          <a:solidFill>
            <a:schemeClr val="tx1"/>
          </a:solidFill>
          <a:latin typeface="+mn-lt"/>
          <a:ea typeface="+mn-ea"/>
          <a:cs typeface="+mn-cs"/>
        </a:defRPr>
      </a:lvl2pPr>
      <a:lvl3pPr marL="909927" algn="l" defTabSz="909927" rtl="0" eaLnBrk="1" latinLnBrk="0" hangingPunct="1">
        <a:defRPr sz="1800" kern="1200">
          <a:solidFill>
            <a:schemeClr val="tx1"/>
          </a:solidFill>
          <a:latin typeface="+mn-lt"/>
          <a:ea typeface="+mn-ea"/>
          <a:cs typeface="+mn-cs"/>
        </a:defRPr>
      </a:lvl3pPr>
      <a:lvl4pPr marL="1364893" algn="l" defTabSz="909927" rtl="0" eaLnBrk="1" latinLnBrk="0" hangingPunct="1">
        <a:defRPr sz="1800" kern="1200">
          <a:solidFill>
            <a:schemeClr val="tx1"/>
          </a:solidFill>
          <a:latin typeface="+mn-lt"/>
          <a:ea typeface="+mn-ea"/>
          <a:cs typeface="+mn-cs"/>
        </a:defRPr>
      </a:lvl4pPr>
      <a:lvl5pPr marL="1819851" algn="l" defTabSz="909927" rtl="0" eaLnBrk="1" latinLnBrk="0" hangingPunct="1">
        <a:defRPr sz="1800" kern="1200">
          <a:solidFill>
            <a:schemeClr val="tx1"/>
          </a:solidFill>
          <a:latin typeface="+mn-lt"/>
          <a:ea typeface="+mn-ea"/>
          <a:cs typeface="+mn-cs"/>
        </a:defRPr>
      </a:lvl5pPr>
      <a:lvl6pPr marL="2274817" algn="l" defTabSz="909927" rtl="0" eaLnBrk="1" latinLnBrk="0" hangingPunct="1">
        <a:defRPr sz="1800" kern="1200">
          <a:solidFill>
            <a:schemeClr val="tx1"/>
          </a:solidFill>
          <a:latin typeface="+mn-lt"/>
          <a:ea typeface="+mn-ea"/>
          <a:cs typeface="+mn-cs"/>
        </a:defRPr>
      </a:lvl6pPr>
      <a:lvl7pPr marL="2729780" algn="l" defTabSz="909927" rtl="0" eaLnBrk="1" latinLnBrk="0" hangingPunct="1">
        <a:defRPr sz="1800" kern="1200">
          <a:solidFill>
            <a:schemeClr val="tx1"/>
          </a:solidFill>
          <a:latin typeface="+mn-lt"/>
          <a:ea typeface="+mn-ea"/>
          <a:cs typeface="+mn-cs"/>
        </a:defRPr>
      </a:lvl7pPr>
      <a:lvl8pPr marL="3184744" algn="l" defTabSz="909927" rtl="0" eaLnBrk="1" latinLnBrk="0" hangingPunct="1">
        <a:defRPr sz="1800" kern="1200">
          <a:solidFill>
            <a:schemeClr val="tx1"/>
          </a:solidFill>
          <a:latin typeface="+mn-lt"/>
          <a:ea typeface="+mn-ea"/>
          <a:cs typeface="+mn-cs"/>
        </a:defRPr>
      </a:lvl8pPr>
      <a:lvl9pPr marL="3639705" algn="l" defTabSz="90992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90" rIns="91177" bIns="45590" numCol="1" anchor="ctr" anchorCtr="0" compatLnSpc="1">
            <a:prstTxWarp prst="textNoShape">
              <a:avLst/>
            </a:prstTxWarp>
          </a:bodyPr>
          <a:lstStyle/>
          <a:p>
            <a:pPr lvl="0"/>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7" tIns="45590" rIns="91177" bIns="455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23764187"/>
      </p:ext>
    </p:extLst>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2800" b="1" kern="1200">
          <a:solidFill>
            <a:schemeClr val="tx1"/>
          </a:solidFill>
          <a:latin typeface="+mj-lt"/>
          <a:ea typeface="+mj-ea"/>
          <a:cs typeface="Arial" pitchFamily="34" charset="0"/>
        </a:defRPr>
      </a:lvl1pPr>
      <a:lvl2pPr algn="ctr" rtl="0" eaLnBrk="0" fontAlgn="base" hangingPunct="0">
        <a:spcBef>
          <a:spcPct val="0"/>
        </a:spcBef>
        <a:spcAft>
          <a:spcPct val="0"/>
        </a:spcAft>
        <a:defRPr sz="2800" b="1">
          <a:solidFill>
            <a:schemeClr val="tx1"/>
          </a:solidFill>
          <a:latin typeface="Calibri" pitchFamily="34" charset="0"/>
          <a:cs typeface="Arial" charset="0"/>
        </a:defRPr>
      </a:lvl2pPr>
      <a:lvl3pPr algn="ctr" rtl="0" eaLnBrk="0" fontAlgn="base" hangingPunct="0">
        <a:spcBef>
          <a:spcPct val="0"/>
        </a:spcBef>
        <a:spcAft>
          <a:spcPct val="0"/>
        </a:spcAft>
        <a:defRPr sz="2800" b="1">
          <a:solidFill>
            <a:schemeClr val="tx1"/>
          </a:solidFill>
          <a:latin typeface="Calibri" pitchFamily="34" charset="0"/>
          <a:cs typeface="Arial" charset="0"/>
        </a:defRPr>
      </a:lvl3pPr>
      <a:lvl4pPr algn="ctr" rtl="0" eaLnBrk="0" fontAlgn="base" hangingPunct="0">
        <a:spcBef>
          <a:spcPct val="0"/>
        </a:spcBef>
        <a:spcAft>
          <a:spcPct val="0"/>
        </a:spcAft>
        <a:defRPr sz="2800" b="1">
          <a:solidFill>
            <a:schemeClr val="tx1"/>
          </a:solidFill>
          <a:latin typeface="Calibri" pitchFamily="34" charset="0"/>
          <a:cs typeface="Arial" charset="0"/>
        </a:defRPr>
      </a:lvl4pPr>
      <a:lvl5pPr algn="ctr" rtl="0" eaLnBrk="0" fontAlgn="base" hangingPunct="0">
        <a:spcBef>
          <a:spcPct val="0"/>
        </a:spcBef>
        <a:spcAft>
          <a:spcPct val="0"/>
        </a:spcAft>
        <a:defRPr sz="2800" b="1">
          <a:solidFill>
            <a:schemeClr val="tx1"/>
          </a:solidFill>
          <a:latin typeface="Calibri" pitchFamily="34" charset="0"/>
          <a:cs typeface="Arial" charset="0"/>
        </a:defRPr>
      </a:lvl5pPr>
      <a:lvl6pPr marL="455922" algn="ctr" rtl="0" eaLnBrk="1" fontAlgn="base" hangingPunct="1">
        <a:spcBef>
          <a:spcPct val="0"/>
        </a:spcBef>
        <a:spcAft>
          <a:spcPct val="0"/>
        </a:spcAft>
        <a:defRPr sz="2800" b="1">
          <a:solidFill>
            <a:schemeClr val="tx1"/>
          </a:solidFill>
          <a:latin typeface="Calibri" pitchFamily="34" charset="0"/>
          <a:cs typeface="Arial" charset="0"/>
        </a:defRPr>
      </a:lvl6pPr>
      <a:lvl7pPr marL="911843" algn="ctr" rtl="0" eaLnBrk="1" fontAlgn="base" hangingPunct="1">
        <a:spcBef>
          <a:spcPct val="0"/>
        </a:spcBef>
        <a:spcAft>
          <a:spcPct val="0"/>
        </a:spcAft>
        <a:defRPr sz="2800" b="1">
          <a:solidFill>
            <a:schemeClr val="tx1"/>
          </a:solidFill>
          <a:latin typeface="Calibri" pitchFamily="34" charset="0"/>
          <a:cs typeface="Arial" charset="0"/>
        </a:defRPr>
      </a:lvl7pPr>
      <a:lvl8pPr marL="1367764" algn="ctr" rtl="0" eaLnBrk="1" fontAlgn="base" hangingPunct="1">
        <a:spcBef>
          <a:spcPct val="0"/>
        </a:spcBef>
        <a:spcAft>
          <a:spcPct val="0"/>
        </a:spcAft>
        <a:defRPr sz="2800" b="1">
          <a:solidFill>
            <a:schemeClr val="tx1"/>
          </a:solidFill>
          <a:latin typeface="Calibri" pitchFamily="34" charset="0"/>
          <a:cs typeface="Arial" charset="0"/>
        </a:defRPr>
      </a:lvl8pPr>
      <a:lvl9pPr marL="1823684" algn="ctr" rtl="0" eaLnBrk="1" fontAlgn="base" hangingPunct="1">
        <a:spcBef>
          <a:spcPct val="0"/>
        </a:spcBef>
        <a:spcAft>
          <a:spcPct val="0"/>
        </a:spcAft>
        <a:defRPr sz="2800" b="1">
          <a:solidFill>
            <a:schemeClr val="tx1"/>
          </a:solidFill>
          <a:latin typeface="Calibri" pitchFamily="34" charset="0"/>
          <a:cs typeface="Arial" charset="0"/>
        </a:defRPr>
      </a:lvl9pPr>
    </p:titleStyle>
    <p:bodyStyle>
      <a:lvl1pPr marL="339725" indent="-339725" algn="l" rtl="0" eaLnBrk="0" fontAlgn="base" hangingPunct="0">
        <a:spcBef>
          <a:spcPct val="20000"/>
        </a:spcBef>
        <a:spcAft>
          <a:spcPct val="0"/>
        </a:spcAft>
        <a:buClr>
          <a:srgbClr val="0076E4"/>
        </a:buClr>
        <a:buFont typeface="Times New Roman" pitchFamily="18" charset="0"/>
        <a:buChar char="●"/>
        <a:defRPr sz="2400" kern="1200">
          <a:solidFill>
            <a:schemeClr val="tx1"/>
          </a:solidFill>
          <a:latin typeface="+mn-lt"/>
          <a:ea typeface="+mn-ea"/>
          <a:cs typeface="+mn-cs"/>
        </a:defRPr>
      </a:lvl1pPr>
      <a:lvl2pPr marL="739775" indent="-282575" algn="l" rtl="0" eaLnBrk="0" fontAlgn="base" hangingPunct="0">
        <a:spcBef>
          <a:spcPct val="20000"/>
        </a:spcBef>
        <a:spcAft>
          <a:spcPct val="0"/>
        </a:spcAft>
        <a:buClr>
          <a:srgbClr val="0076E4"/>
        </a:buClr>
        <a:buFont typeface="Calibri" pitchFamily="34" charset="0"/>
        <a:buChar char="–"/>
        <a:defRPr sz="2200" kern="1200">
          <a:solidFill>
            <a:schemeClr val="tx1"/>
          </a:solidFill>
          <a:latin typeface="+mn-lt"/>
          <a:ea typeface="+mn-ea"/>
          <a:cs typeface="+mn-cs"/>
        </a:defRPr>
      </a:lvl2pPr>
      <a:lvl3pPr marL="1138238" indent="-225425" algn="l" rtl="0" eaLnBrk="0" fontAlgn="base" hangingPunct="0">
        <a:spcBef>
          <a:spcPct val="20000"/>
        </a:spcBef>
        <a:spcAft>
          <a:spcPct val="0"/>
        </a:spcAft>
        <a:buClr>
          <a:srgbClr val="0076E4"/>
        </a:buClr>
        <a:buFont typeface="Courier New" pitchFamily="49" charset="0"/>
        <a:buChar char="o"/>
        <a:defRPr sz="2000" kern="1200">
          <a:solidFill>
            <a:schemeClr val="tx1"/>
          </a:solidFill>
          <a:latin typeface="+mn-lt"/>
          <a:ea typeface="+mn-ea"/>
          <a:cs typeface="+mn-cs"/>
        </a:defRPr>
      </a:lvl3pPr>
      <a:lvl4pPr marL="1595438" indent="-225425" algn="l" rtl="0" eaLnBrk="0" fontAlgn="base" hangingPunct="0">
        <a:spcBef>
          <a:spcPct val="20000"/>
        </a:spcBef>
        <a:spcAft>
          <a:spcPct val="0"/>
        </a:spcAft>
        <a:buClr>
          <a:srgbClr val="0076E4"/>
        </a:buClr>
        <a:buFont typeface="Wingdings" pitchFamily="2" charset="2"/>
        <a:buChar char="§"/>
        <a:defRPr kern="1200">
          <a:solidFill>
            <a:schemeClr val="tx1"/>
          </a:solidFill>
          <a:latin typeface="+mn-lt"/>
          <a:ea typeface="+mn-ea"/>
          <a:cs typeface="+mn-cs"/>
        </a:defRPr>
      </a:lvl4pPr>
      <a:lvl5pPr marL="2049463" indent="-225425" algn="l" rtl="0" eaLnBrk="0" fontAlgn="base" hangingPunct="0">
        <a:spcBef>
          <a:spcPct val="20000"/>
        </a:spcBef>
        <a:spcAft>
          <a:spcPct val="0"/>
        </a:spcAft>
        <a:buClr>
          <a:srgbClr val="0076E4"/>
        </a:buClr>
        <a:buFont typeface="Arial" pitchFamily="34" charset="0"/>
        <a:buChar char="»"/>
        <a:defRPr sz="1600" kern="1200">
          <a:solidFill>
            <a:schemeClr val="tx1"/>
          </a:solidFill>
          <a:latin typeface="+mn-lt"/>
          <a:ea typeface="+mn-ea"/>
          <a:cs typeface="+mn-cs"/>
        </a:defRPr>
      </a:lvl5pPr>
      <a:lvl6pPr marL="2507564" indent="-227958" algn="l" defTabSz="9118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487" indent="-227958" algn="l" defTabSz="9118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407" indent="-227958" algn="l" defTabSz="9118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329" indent="-227958" algn="l" defTabSz="9118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843" rtl="0" eaLnBrk="1" latinLnBrk="0" hangingPunct="1">
        <a:defRPr sz="1800" kern="1200">
          <a:solidFill>
            <a:schemeClr val="tx1"/>
          </a:solidFill>
          <a:latin typeface="+mn-lt"/>
          <a:ea typeface="+mn-ea"/>
          <a:cs typeface="+mn-cs"/>
        </a:defRPr>
      </a:lvl1pPr>
      <a:lvl2pPr marL="455922" algn="l" defTabSz="911843" rtl="0" eaLnBrk="1" latinLnBrk="0" hangingPunct="1">
        <a:defRPr sz="1800" kern="1200">
          <a:solidFill>
            <a:schemeClr val="tx1"/>
          </a:solidFill>
          <a:latin typeface="+mn-lt"/>
          <a:ea typeface="+mn-ea"/>
          <a:cs typeface="+mn-cs"/>
        </a:defRPr>
      </a:lvl2pPr>
      <a:lvl3pPr marL="911843" algn="l" defTabSz="911843" rtl="0" eaLnBrk="1" latinLnBrk="0" hangingPunct="1">
        <a:defRPr sz="1800" kern="1200">
          <a:solidFill>
            <a:schemeClr val="tx1"/>
          </a:solidFill>
          <a:latin typeface="+mn-lt"/>
          <a:ea typeface="+mn-ea"/>
          <a:cs typeface="+mn-cs"/>
        </a:defRPr>
      </a:lvl3pPr>
      <a:lvl4pPr marL="1367764" algn="l" defTabSz="911843" rtl="0" eaLnBrk="1" latinLnBrk="0" hangingPunct="1">
        <a:defRPr sz="1800" kern="1200">
          <a:solidFill>
            <a:schemeClr val="tx1"/>
          </a:solidFill>
          <a:latin typeface="+mn-lt"/>
          <a:ea typeface="+mn-ea"/>
          <a:cs typeface="+mn-cs"/>
        </a:defRPr>
      </a:lvl4pPr>
      <a:lvl5pPr marL="1823684" algn="l" defTabSz="911843" rtl="0" eaLnBrk="1" latinLnBrk="0" hangingPunct="1">
        <a:defRPr sz="1800" kern="1200">
          <a:solidFill>
            <a:schemeClr val="tx1"/>
          </a:solidFill>
          <a:latin typeface="+mn-lt"/>
          <a:ea typeface="+mn-ea"/>
          <a:cs typeface="+mn-cs"/>
        </a:defRPr>
      </a:lvl5pPr>
      <a:lvl6pPr marL="2279606" algn="l" defTabSz="911843" rtl="0" eaLnBrk="1" latinLnBrk="0" hangingPunct="1">
        <a:defRPr sz="1800" kern="1200">
          <a:solidFill>
            <a:schemeClr val="tx1"/>
          </a:solidFill>
          <a:latin typeface="+mn-lt"/>
          <a:ea typeface="+mn-ea"/>
          <a:cs typeface="+mn-cs"/>
        </a:defRPr>
      </a:lvl6pPr>
      <a:lvl7pPr marL="2735525" algn="l" defTabSz="911843" rtl="0" eaLnBrk="1" latinLnBrk="0" hangingPunct="1">
        <a:defRPr sz="1800" kern="1200">
          <a:solidFill>
            <a:schemeClr val="tx1"/>
          </a:solidFill>
          <a:latin typeface="+mn-lt"/>
          <a:ea typeface="+mn-ea"/>
          <a:cs typeface="+mn-cs"/>
        </a:defRPr>
      </a:lvl7pPr>
      <a:lvl8pPr marL="3191439" algn="l" defTabSz="911843" rtl="0" eaLnBrk="1" latinLnBrk="0" hangingPunct="1">
        <a:defRPr sz="1800" kern="1200">
          <a:solidFill>
            <a:schemeClr val="tx1"/>
          </a:solidFill>
          <a:latin typeface="+mn-lt"/>
          <a:ea typeface="+mn-ea"/>
          <a:cs typeface="+mn-cs"/>
        </a:defRPr>
      </a:lvl8pPr>
      <a:lvl9pPr marL="3647365" algn="l" defTabSz="91184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41"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dirty="0">
                <a:latin typeface="Arial" charset="0"/>
              </a:rPr>
              <a:t>‘-</a:t>
            </a:r>
          </a:p>
        </p:txBody>
      </p:sp>
      <p:sp>
        <p:nvSpPr>
          <p:cNvPr id="8" name="Title 1"/>
          <p:cNvSpPr txBox="1">
            <a:spLocks/>
          </p:cNvSpPr>
          <p:nvPr userDrawn="1"/>
        </p:nvSpPr>
        <p:spPr>
          <a:xfrm>
            <a:off x="2045779" y="1023930"/>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2700" dirty="0">
              <a:latin typeface="Georgia" charset="0"/>
              <a:ea typeface="Georgia" charset="0"/>
              <a:cs typeface="Georgia" charset="0"/>
            </a:endParaRPr>
          </a:p>
        </p:txBody>
      </p:sp>
      <p:sp>
        <p:nvSpPr>
          <p:cNvPr id="9" name="Text Placeholder 2"/>
          <p:cNvSpPr txBox="1">
            <a:spLocks/>
          </p:cNvSpPr>
          <p:nvPr userDrawn="1"/>
        </p:nvSpPr>
        <p:spPr>
          <a:xfrm>
            <a:off x="2045779" y="2555892"/>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900" dirty="0">
              <a:latin typeface="Arial" charset="0"/>
              <a:ea typeface="Arial" charset="0"/>
              <a:cs typeface="Arial" charset="0"/>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
            <a:ext cx="12191997"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68580" tIns="34290" rIns="68580" bIns="3429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900" b="1" smtClean="0">
                <a:solidFill>
                  <a:schemeClr val="tx1"/>
                </a:solidFill>
                <a:latin typeface="Arial" charset="0"/>
                <a:ea typeface="Arial" charset="0"/>
                <a:cs typeface="Arial" charset="0"/>
              </a:rPr>
              <a:pPr/>
              <a:t>‹#›</a:t>
            </a:fld>
            <a:endParaRPr lang="en-US" sz="9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603" y="321147"/>
            <a:ext cx="5091215" cy="283186"/>
          </a:xfrm>
          <a:prstGeom prst="rect">
            <a:avLst/>
          </a:prstGeom>
        </p:spPr>
      </p:pic>
    </p:spTree>
    <p:extLst>
      <p:ext uri="{BB962C8B-B14F-4D97-AF65-F5344CB8AC3E}">
        <p14:creationId xmlns:p14="http://schemas.microsoft.com/office/powerpoint/2010/main" val="3797220367"/>
      </p:ext>
    </p:extLst>
  </p:cSld>
  <p:clrMap bg1="lt1" tx1="dk1" bg2="lt2" tx2="dk2" accent1="accent1" accent2="accent2" accent3="accent3" accent4="accent4" accent5="accent5" accent6="accent6" hlink="hlink" folHlink="folHlink"/>
  <p:hf hdr="0" dt="0"/>
  <p:txStyles>
    <p:titleStyle>
      <a:lvl1pPr algn="l" defTabSz="514350" rtl="0" eaLnBrk="1" latinLnBrk="0" hangingPunct="1">
        <a:lnSpc>
          <a:spcPct val="90000"/>
        </a:lnSpc>
        <a:spcBef>
          <a:spcPct val="0"/>
        </a:spcBef>
        <a:buNone/>
        <a:defRPr sz="2025" kern="1200">
          <a:solidFill>
            <a:schemeClr val="tx2"/>
          </a:solidFill>
          <a:latin typeface="Georgia" charset="0"/>
          <a:ea typeface="Georgia" charset="0"/>
          <a:cs typeface="Georgia" charset="0"/>
        </a:defRPr>
      </a:lvl1pPr>
    </p:titleStyle>
    <p:bodyStyle>
      <a:lvl1pPr marL="128588" indent="-128588" algn="l" defTabSz="514350" rtl="0" eaLnBrk="1" latinLnBrk="0" hangingPunct="1">
        <a:lnSpc>
          <a:spcPct val="90000"/>
        </a:lnSpc>
        <a:spcBef>
          <a:spcPts val="563"/>
        </a:spcBef>
        <a:buClr>
          <a:srgbClr val="005BBB"/>
        </a:buClr>
        <a:buFont typeface="Arial" panose="020B0604020202020204" pitchFamily="34" charset="0"/>
        <a:buChar char="•"/>
        <a:defRPr sz="1125" kern="1200" baseline="0">
          <a:solidFill>
            <a:schemeClr val="tx1"/>
          </a:solidFill>
          <a:latin typeface="Arial" charset="0"/>
          <a:ea typeface="Arial" charset="0"/>
          <a:cs typeface="Arial" charset="0"/>
        </a:defRPr>
      </a:lvl1pPr>
      <a:lvl2pPr marL="385763" indent="-128588" algn="l" defTabSz="514350" rtl="0" eaLnBrk="1" latinLnBrk="0" hangingPunct="1">
        <a:lnSpc>
          <a:spcPct val="90000"/>
        </a:lnSpc>
        <a:spcBef>
          <a:spcPts val="281"/>
        </a:spcBef>
        <a:buClr>
          <a:srgbClr val="005BBB"/>
        </a:buClr>
        <a:buFont typeface="Arial" panose="020B0604020202020204" pitchFamily="34" charset="0"/>
        <a:buChar char="•"/>
        <a:defRPr sz="1125" kern="1200" baseline="0">
          <a:solidFill>
            <a:schemeClr val="tx1"/>
          </a:solidFill>
          <a:latin typeface="Arial" charset="0"/>
          <a:ea typeface="Arial" charset="0"/>
          <a:cs typeface="Arial" charset="0"/>
        </a:defRPr>
      </a:lvl2pPr>
      <a:lvl3pPr marL="642938" indent="-128588" algn="l" defTabSz="514350" rtl="0" eaLnBrk="1" latinLnBrk="0" hangingPunct="1">
        <a:lnSpc>
          <a:spcPct val="90000"/>
        </a:lnSpc>
        <a:spcBef>
          <a:spcPts val="281"/>
        </a:spcBef>
        <a:buClr>
          <a:srgbClr val="005BBB"/>
        </a:buClr>
        <a:buFont typeface="LucidaGrande" charset="0"/>
        <a:buChar char="-"/>
        <a:defRPr sz="1013" kern="1200" baseline="0">
          <a:solidFill>
            <a:schemeClr val="tx1"/>
          </a:solidFill>
          <a:latin typeface="Arial" charset="0"/>
          <a:ea typeface="Arial" charset="0"/>
          <a:cs typeface="Arial" charset="0"/>
        </a:defRPr>
      </a:lvl3pPr>
      <a:lvl4pPr marL="900113"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4pPr>
      <a:lvl5pPr marL="1157288" indent="-128588" algn="l" defTabSz="514350" rtl="0" eaLnBrk="1" latinLnBrk="0" hangingPunct="1">
        <a:lnSpc>
          <a:spcPct val="90000"/>
        </a:lnSpc>
        <a:spcBef>
          <a:spcPts val="281"/>
        </a:spcBef>
        <a:buClr>
          <a:srgbClr val="005BBB"/>
        </a:buClr>
        <a:buFont typeface="Arial" panose="020B0604020202020204" pitchFamily="34" charset="0"/>
        <a:buChar char="•"/>
        <a:defRPr sz="1013" kern="1200">
          <a:solidFill>
            <a:schemeClr val="tx1"/>
          </a:solidFill>
          <a:latin typeface="Arial" charset="0"/>
          <a:ea typeface="Arial" charset="0"/>
          <a:cs typeface="Arial"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234">
          <p15:clr>
            <a:srgbClr val="F26B43"/>
          </p15:clr>
        </p15:guide>
        <p15:guide id="3" orient="horz" pos="4016">
          <p15:clr>
            <a:srgbClr val="F26B43"/>
          </p15:clr>
        </p15:guide>
        <p15:guide id="4" pos="4158">
          <p15:clr>
            <a:srgbClr val="F26B43"/>
          </p15:clr>
        </p15:guide>
        <p15:guide id="5" pos="162">
          <p15:clr>
            <a:srgbClr val="F26B43"/>
          </p15:clr>
        </p15:guide>
        <p15:guide id="6" pos="2511">
          <p15:clr>
            <a:srgbClr val="F26B43"/>
          </p15:clr>
        </p15:guide>
        <p15:guide id="7" pos="2646">
          <p15:clr>
            <a:srgbClr val="F26B43"/>
          </p15:clr>
        </p15:guide>
        <p15:guide id="8" pos="2538">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271" tIns="45638" rIns="91271" bIns="456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271" tIns="45638" rIns="91271" bIns="456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256833"/>
      </p:ext>
    </p:extLst>
  </p:cSld>
  <p:clrMap bg1="dk2" tx1="lt1" bg2="dk1" tx2="lt2" accent1="accent1" accent2="accent2" accent3="accent3" accent4="accent4" accent5="accent5" accent6="accent6" hlink="hlink" folHlink="folHlink"/>
  <p:sldLayoutIdLst>
    <p:sldLayoutId id="2147483761"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6394" algn="ctr" rtl="0" fontAlgn="base">
        <a:spcBef>
          <a:spcPct val="0"/>
        </a:spcBef>
        <a:spcAft>
          <a:spcPct val="0"/>
        </a:spcAft>
        <a:defRPr sz="4400">
          <a:solidFill>
            <a:schemeClr val="tx2"/>
          </a:solidFill>
          <a:latin typeface="Tahoma" charset="0"/>
        </a:defRPr>
      </a:lvl6pPr>
      <a:lvl7pPr marL="912790" algn="ctr" rtl="0" fontAlgn="base">
        <a:spcBef>
          <a:spcPct val="0"/>
        </a:spcBef>
        <a:spcAft>
          <a:spcPct val="0"/>
        </a:spcAft>
        <a:defRPr sz="4400">
          <a:solidFill>
            <a:schemeClr val="tx2"/>
          </a:solidFill>
          <a:latin typeface="Tahoma" charset="0"/>
        </a:defRPr>
      </a:lvl7pPr>
      <a:lvl8pPr marL="1369186" algn="ctr" rtl="0" fontAlgn="base">
        <a:spcBef>
          <a:spcPct val="0"/>
        </a:spcBef>
        <a:spcAft>
          <a:spcPct val="0"/>
        </a:spcAft>
        <a:defRPr sz="4400">
          <a:solidFill>
            <a:schemeClr val="tx2"/>
          </a:solidFill>
          <a:latin typeface="Tahoma" charset="0"/>
        </a:defRPr>
      </a:lvl8pPr>
      <a:lvl9pPr marL="1825580" algn="ctr" rtl="0" fontAlgn="base">
        <a:spcBef>
          <a:spcPct val="0"/>
        </a:spcBef>
        <a:spcAft>
          <a:spcPct val="0"/>
        </a:spcAft>
        <a:defRPr sz="4400">
          <a:solidFill>
            <a:schemeClr val="tx2"/>
          </a:solidFill>
          <a:latin typeface="Tahoma" charset="0"/>
        </a:defRPr>
      </a:lvl9pPr>
    </p:titleStyle>
    <p:bodyStyle>
      <a:lvl1pPr marL="342295" indent="-342295" algn="l" rtl="0" eaLnBrk="0" fontAlgn="base" hangingPunct="0">
        <a:spcBef>
          <a:spcPct val="20000"/>
        </a:spcBef>
        <a:spcAft>
          <a:spcPct val="0"/>
        </a:spcAft>
        <a:buChar char="•"/>
        <a:defRPr sz="3200">
          <a:solidFill>
            <a:schemeClr val="tx1"/>
          </a:solidFill>
          <a:latin typeface="+mn-lt"/>
          <a:ea typeface="+mn-ea"/>
          <a:cs typeface="+mn-cs"/>
        </a:defRPr>
      </a:lvl1pPr>
      <a:lvl2pPr marL="741642" indent="-285248" algn="l" rtl="0" eaLnBrk="0" fontAlgn="base" hangingPunct="0">
        <a:spcBef>
          <a:spcPct val="20000"/>
        </a:spcBef>
        <a:spcAft>
          <a:spcPct val="0"/>
        </a:spcAft>
        <a:buChar char="–"/>
        <a:defRPr sz="2800">
          <a:solidFill>
            <a:schemeClr val="tx1"/>
          </a:solidFill>
          <a:latin typeface="+mn-lt"/>
        </a:defRPr>
      </a:lvl2pPr>
      <a:lvl3pPr marL="1140990" indent="-228197" algn="l" rtl="0" eaLnBrk="0" fontAlgn="base" hangingPunct="0">
        <a:spcBef>
          <a:spcPct val="20000"/>
        </a:spcBef>
        <a:spcAft>
          <a:spcPct val="0"/>
        </a:spcAft>
        <a:buChar char="•"/>
        <a:defRPr sz="2400">
          <a:solidFill>
            <a:schemeClr val="tx1"/>
          </a:solidFill>
          <a:latin typeface="+mn-lt"/>
        </a:defRPr>
      </a:lvl3pPr>
      <a:lvl4pPr marL="1597380" indent="-228197" algn="l" rtl="0" eaLnBrk="0" fontAlgn="base" hangingPunct="0">
        <a:spcBef>
          <a:spcPct val="20000"/>
        </a:spcBef>
        <a:spcAft>
          <a:spcPct val="0"/>
        </a:spcAft>
        <a:buChar char="–"/>
        <a:defRPr sz="2000">
          <a:solidFill>
            <a:schemeClr val="tx1"/>
          </a:solidFill>
          <a:latin typeface="+mn-lt"/>
        </a:defRPr>
      </a:lvl4pPr>
      <a:lvl5pPr marL="2053778" indent="-228197" algn="l" rtl="0" eaLnBrk="0" fontAlgn="base" hangingPunct="0">
        <a:spcBef>
          <a:spcPct val="20000"/>
        </a:spcBef>
        <a:spcAft>
          <a:spcPct val="0"/>
        </a:spcAft>
        <a:buChar char="»"/>
        <a:defRPr sz="2000">
          <a:solidFill>
            <a:schemeClr val="tx1"/>
          </a:solidFill>
          <a:latin typeface="+mn-lt"/>
        </a:defRPr>
      </a:lvl5pPr>
      <a:lvl6pPr marL="2510172" indent="-228197" algn="l" rtl="0" fontAlgn="base">
        <a:spcBef>
          <a:spcPct val="20000"/>
        </a:spcBef>
        <a:spcAft>
          <a:spcPct val="0"/>
        </a:spcAft>
        <a:buChar char="»"/>
        <a:defRPr sz="2000">
          <a:solidFill>
            <a:schemeClr val="tx1"/>
          </a:solidFill>
          <a:latin typeface="+mn-lt"/>
        </a:defRPr>
      </a:lvl6pPr>
      <a:lvl7pPr marL="2966568" indent="-228197" algn="l" rtl="0" fontAlgn="base">
        <a:spcBef>
          <a:spcPct val="20000"/>
        </a:spcBef>
        <a:spcAft>
          <a:spcPct val="0"/>
        </a:spcAft>
        <a:buChar char="»"/>
        <a:defRPr sz="2000">
          <a:solidFill>
            <a:schemeClr val="tx1"/>
          </a:solidFill>
          <a:latin typeface="+mn-lt"/>
        </a:defRPr>
      </a:lvl7pPr>
      <a:lvl8pPr marL="3422963" indent="-228197" algn="l" rtl="0" fontAlgn="base">
        <a:spcBef>
          <a:spcPct val="20000"/>
        </a:spcBef>
        <a:spcAft>
          <a:spcPct val="0"/>
        </a:spcAft>
        <a:buChar char="»"/>
        <a:defRPr sz="2000">
          <a:solidFill>
            <a:schemeClr val="tx1"/>
          </a:solidFill>
          <a:latin typeface="+mn-lt"/>
        </a:defRPr>
      </a:lvl8pPr>
      <a:lvl9pPr marL="3879357" indent="-22819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790" rtl="0" eaLnBrk="1" latinLnBrk="0" hangingPunct="1">
        <a:defRPr sz="1800" kern="1200">
          <a:solidFill>
            <a:schemeClr val="tx1"/>
          </a:solidFill>
          <a:latin typeface="+mn-lt"/>
          <a:ea typeface="+mn-ea"/>
          <a:cs typeface="+mn-cs"/>
        </a:defRPr>
      </a:lvl1pPr>
      <a:lvl2pPr marL="456394" algn="l" defTabSz="912790" rtl="0" eaLnBrk="1" latinLnBrk="0" hangingPunct="1">
        <a:defRPr sz="1800" kern="1200">
          <a:solidFill>
            <a:schemeClr val="tx1"/>
          </a:solidFill>
          <a:latin typeface="+mn-lt"/>
          <a:ea typeface="+mn-ea"/>
          <a:cs typeface="+mn-cs"/>
        </a:defRPr>
      </a:lvl2pPr>
      <a:lvl3pPr marL="912790" algn="l" defTabSz="912790" rtl="0" eaLnBrk="1" latinLnBrk="0" hangingPunct="1">
        <a:defRPr sz="1800" kern="1200">
          <a:solidFill>
            <a:schemeClr val="tx1"/>
          </a:solidFill>
          <a:latin typeface="+mn-lt"/>
          <a:ea typeface="+mn-ea"/>
          <a:cs typeface="+mn-cs"/>
        </a:defRPr>
      </a:lvl3pPr>
      <a:lvl4pPr marL="1369186" algn="l" defTabSz="912790" rtl="0" eaLnBrk="1" latinLnBrk="0" hangingPunct="1">
        <a:defRPr sz="1800" kern="1200">
          <a:solidFill>
            <a:schemeClr val="tx1"/>
          </a:solidFill>
          <a:latin typeface="+mn-lt"/>
          <a:ea typeface="+mn-ea"/>
          <a:cs typeface="+mn-cs"/>
        </a:defRPr>
      </a:lvl4pPr>
      <a:lvl5pPr marL="1825580" algn="l" defTabSz="912790" rtl="0" eaLnBrk="1" latinLnBrk="0" hangingPunct="1">
        <a:defRPr sz="1800" kern="1200">
          <a:solidFill>
            <a:schemeClr val="tx1"/>
          </a:solidFill>
          <a:latin typeface="+mn-lt"/>
          <a:ea typeface="+mn-ea"/>
          <a:cs typeface="+mn-cs"/>
        </a:defRPr>
      </a:lvl5pPr>
      <a:lvl6pPr marL="2281976" algn="l" defTabSz="912790" rtl="0" eaLnBrk="1" latinLnBrk="0" hangingPunct="1">
        <a:defRPr sz="1800" kern="1200">
          <a:solidFill>
            <a:schemeClr val="tx1"/>
          </a:solidFill>
          <a:latin typeface="+mn-lt"/>
          <a:ea typeface="+mn-ea"/>
          <a:cs typeface="+mn-cs"/>
        </a:defRPr>
      </a:lvl6pPr>
      <a:lvl7pPr marL="2738370" algn="l" defTabSz="912790" rtl="0" eaLnBrk="1" latinLnBrk="0" hangingPunct="1">
        <a:defRPr sz="1800" kern="1200">
          <a:solidFill>
            <a:schemeClr val="tx1"/>
          </a:solidFill>
          <a:latin typeface="+mn-lt"/>
          <a:ea typeface="+mn-ea"/>
          <a:cs typeface="+mn-cs"/>
        </a:defRPr>
      </a:lvl7pPr>
      <a:lvl8pPr marL="3194757" algn="l" defTabSz="912790" rtl="0" eaLnBrk="1" latinLnBrk="0" hangingPunct="1">
        <a:defRPr sz="1800" kern="1200">
          <a:solidFill>
            <a:schemeClr val="tx1"/>
          </a:solidFill>
          <a:latin typeface="+mn-lt"/>
          <a:ea typeface="+mn-ea"/>
          <a:cs typeface="+mn-cs"/>
        </a:defRPr>
      </a:lvl8pPr>
      <a:lvl9pPr marL="3651158" algn="l" defTabSz="91279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3A129-035C-44EE-8D3B-9A62D836DE14}" type="datetimeFigureOut">
              <a:rPr lang="it-IT" smtClean="0"/>
              <a:t>09/07/2021</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E2210-7361-4C20-B933-73927D107945}" type="slidenum">
              <a:rPr lang="it-IT" smtClean="0"/>
              <a:t>‹#›</a:t>
            </a:fld>
            <a:endParaRPr lang="it-IT"/>
          </a:p>
        </p:txBody>
      </p:sp>
    </p:spTree>
    <p:extLst>
      <p:ext uri="{BB962C8B-B14F-4D97-AF65-F5344CB8AC3E}">
        <p14:creationId xmlns:p14="http://schemas.microsoft.com/office/powerpoint/2010/main" val="118166705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2"/>
            <a:ext cx="12208933" cy="757238"/>
            <a:chOff x="0" y="0"/>
            <a:chExt cx="5768" cy="477"/>
          </a:xfrm>
        </p:grpSpPr>
        <p:sp>
          <p:nvSpPr>
            <p:cNvPr id="9228"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algn="l"/>
              <a:endParaRPr lang="en-US" sz="1800">
                <a:solidFill>
                  <a:srgbClr val="FFFFFF"/>
                </a:solidFill>
              </a:endParaRPr>
            </a:p>
          </p:txBody>
        </p:sp>
        <p:sp>
          <p:nvSpPr>
            <p:cNvPr id="9229"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n-US" sz="1800">
                <a:solidFill>
                  <a:srgbClr val="FFFFFF"/>
                </a:solidFill>
              </a:endParaRPr>
            </a:p>
          </p:txBody>
        </p:sp>
        <p:sp>
          <p:nvSpPr>
            <p:cNvPr id="4"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9231"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2"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3"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4"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5"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6"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7"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8"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39"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40"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41"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42"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43"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513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9245"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46"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514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514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9249"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grpSp>
        <p:nvGrpSpPr>
          <p:cNvPr id="9219" name="Group 25"/>
          <p:cNvGrpSpPr>
            <a:grpSpLocks/>
          </p:cNvGrpSpPr>
          <p:nvPr/>
        </p:nvGrpSpPr>
        <p:grpSpPr bwMode="auto">
          <a:xfrm>
            <a:off x="1" y="6180142"/>
            <a:ext cx="12225867" cy="138112"/>
            <a:chOff x="0" y="4032"/>
            <a:chExt cx="5776" cy="87"/>
          </a:xfrm>
        </p:grpSpPr>
        <p:sp>
          <p:nvSpPr>
            <p:cNvPr id="9225"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26"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9227"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sp>
        <p:nvSpPr>
          <p:cNvPr id="9220" name="Rectangle 29"/>
          <p:cNvSpPr>
            <a:spLocks noGrp="1" noChangeArrowheads="1"/>
          </p:cNvSpPr>
          <p:nvPr>
            <p:ph type="title"/>
          </p:nvPr>
        </p:nvSpPr>
        <p:spPr bwMode="auto">
          <a:xfrm>
            <a:off x="914400" y="76835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5" tIns="45575" rIns="91145" bIns="45575" numCol="1" anchor="b" anchorCtr="0" compatLnSpc="1">
            <a:prstTxWarp prst="textNoShape">
              <a:avLst/>
            </a:prstTxWarp>
          </a:bodyPr>
          <a:lstStyle/>
          <a:p>
            <a:pPr lvl="0"/>
            <a:r>
              <a:rPr lang="en-US" altLang="en-US"/>
              <a:t>Click to edit Master title style</a:t>
            </a:r>
          </a:p>
        </p:txBody>
      </p:sp>
      <p:sp>
        <p:nvSpPr>
          <p:cNvPr id="9221" name="Rectangle 30"/>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5" tIns="45575" rIns="91145" bIns="455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51"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1145" tIns="45575" rIns="91145" bIns="45575" numCol="1" anchor="b" anchorCtr="0" compatLnSpc="1">
            <a:prstTxWarp prst="textNoShape">
              <a:avLst/>
            </a:prstTxWarp>
          </a:bodyPr>
          <a:lstStyle>
            <a:lvl1pPr>
              <a:defRPr sz="1400">
                <a:solidFill>
                  <a:srgbClr val="FFFFFF"/>
                </a:solidFill>
                <a:latin typeface="Times New Roman" pitchFamily="18" charset="0"/>
              </a:defRPr>
            </a:lvl1pPr>
          </a:lstStyle>
          <a:p>
            <a:pPr algn="l">
              <a:defRPr/>
            </a:pPr>
            <a:endParaRPr lang="en-US"/>
          </a:p>
        </p:txBody>
      </p:sp>
      <p:sp>
        <p:nvSpPr>
          <p:cNvPr id="5152"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1145" tIns="45575" rIns="91145" bIns="45575" numCol="1" anchor="b"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5153"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1145" tIns="45575" rIns="91145" bIns="45575" numCol="1" anchor="b" anchorCtr="0" compatLnSpc="1">
            <a:prstTxWarp prst="textNoShape">
              <a:avLst/>
            </a:prstTxWarp>
          </a:bodyPr>
          <a:lstStyle>
            <a:lvl1pPr algn="r">
              <a:defRPr sz="1400">
                <a:solidFill>
                  <a:srgbClr val="FFFFFF"/>
                </a:solidFill>
                <a:latin typeface="Times New Roman" pitchFamily="18" charset="0"/>
              </a:defRPr>
            </a:lvl1pPr>
          </a:lstStyle>
          <a:p>
            <a:pPr>
              <a:defRPr/>
            </a:pPr>
            <a:fld id="{0EA47294-80BB-40A7-B989-31C794C96FBD}" type="slidenum">
              <a:rPr lang="en-US"/>
              <a:pPr>
                <a:defRPr/>
              </a:pPr>
              <a:t>‹#›</a:t>
            </a:fld>
            <a:endParaRPr lang="en-US"/>
          </a:p>
        </p:txBody>
      </p:sp>
    </p:spTree>
    <p:extLst>
      <p:ext uri="{BB962C8B-B14F-4D97-AF65-F5344CB8AC3E}">
        <p14:creationId xmlns:p14="http://schemas.microsoft.com/office/powerpoint/2010/main" val="4023463054"/>
      </p:ext>
    </p:extLst>
  </p:cSld>
  <p:clrMap bg1="dk2" tx1="lt1" bg2="dk1" tx2="lt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5778" algn="ctr" rtl="0" fontAlgn="base">
        <a:spcBef>
          <a:spcPct val="0"/>
        </a:spcBef>
        <a:spcAft>
          <a:spcPct val="0"/>
        </a:spcAft>
        <a:defRPr sz="4400">
          <a:solidFill>
            <a:schemeClr val="tx2"/>
          </a:solidFill>
          <a:latin typeface="Tahoma" charset="0"/>
        </a:defRPr>
      </a:lvl6pPr>
      <a:lvl7pPr marL="911560" algn="ctr" rtl="0" fontAlgn="base">
        <a:spcBef>
          <a:spcPct val="0"/>
        </a:spcBef>
        <a:spcAft>
          <a:spcPct val="0"/>
        </a:spcAft>
        <a:defRPr sz="4400">
          <a:solidFill>
            <a:schemeClr val="tx2"/>
          </a:solidFill>
          <a:latin typeface="Tahoma" charset="0"/>
        </a:defRPr>
      </a:lvl7pPr>
      <a:lvl8pPr marL="1367343" algn="ctr" rtl="0" fontAlgn="base">
        <a:spcBef>
          <a:spcPct val="0"/>
        </a:spcBef>
        <a:spcAft>
          <a:spcPct val="0"/>
        </a:spcAft>
        <a:defRPr sz="4400">
          <a:solidFill>
            <a:schemeClr val="tx2"/>
          </a:solidFill>
          <a:latin typeface="Tahoma" charset="0"/>
        </a:defRPr>
      </a:lvl8pPr>
      <a:lvl9pPr marL="1823121" algn="ctr" rtl="0" fontAlgn="base">
        <a:spcBef>
          <a:spcPct val="0"/>
        </a:spcBef>
        <a:spcAft>
          <a:spcPct val="0"/>
        </a:spcAft>
        <a:defRPr sz="4400">
          <a:solidFill>
            <a:schemeClr val="tx2"/>
          </a:solidFill>
          <a:latin typeface="Tahoma" charset="0"/>
        </a:defRPr>
      </a:lvl9pPr>
    </p:titleStyle>
    <p:bodyStyle>
      <a:lvl1pPr marL="340361" indent="-340361"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39289" indent="-283374" algn="l" rtl="0" eaLnBrk="0" fontAlgn="base" hangingPunct="0">
        <a:spcBef>
          <a:spcPct val="20000"/>
        </a:spcBef>
        <a:spcAft>
          <a:spcPct val="0"/>
        </a:spcAft>
        <a:buSzPct val="80000"/>
        <a:buBlip>
          <a:blip r:embed="rId4"/>
        </a:buBlip>
        <a:defRPr sz="2800">
          <a:solidFill>
            <a:schemeClr val="tx1"/>
          </a:solidFill>
          <a:latin typeface="+mn-lt"/>
        </a:defRPr>
      </a:lvl2pPr>
      <a:lvl3pPr marL="1138224" indent="-226380" algn="l" rtl="0" eaLnBrk="0" fontAlgn="base" hangingPunct="0">
        <a:spcBef>
          <a:spcPct val="20000"/>
        </a:spcBef>
        <a:spcAft>
          <a:spcPct val="0"/>
        </a:spcAft>
        <a:buSzPct val="70000"/>
        <a:buBlip>
          <a:blip r:embed="rId5"/>
        </a:buBlip>
        <a:defRPr sz="2400">
          <a:solidFill>
            <a:schemeClr val="tx1"/>
          </a:solidFill>
          <a:latin typeface="+mn-lt"/>
        </a:defRPr>
      </a:lvl3pPr>
      <a:lvl4pPr marL="1594136" indent="-226380" algn="l" rtl="0" eaLnBrk="0" fontAlgn="base" hangingPunct="0">
        <a:spcBef>
          <a:spcPct val="20000"/>
        </a:spcBef>
        <a:spcAft>
          <a:spcPct val="0"/>
        </a:spcAft>
        <a:buSzPct val="70000"/>
        <a:buBlip>
          <a:blip r:embed="rId6"/>
        </a:buBlip>
        <a:defRPr sz="2000">
          <a:solidFill>
            <a:schemeClr val="tx1"/>
          </a:solidFill>
          <a:latin typeface="+mn-lt"/>
        </a:defRPr>
      </a:lvl4pPr>
      <a:lvl5pPr marL="2050065" indent="-226380" algn="l" rtl="0" eaLnBrk="0" fontAlgn="base" hangingPunct="0">
        <a:spcBef>
          <a:spcPct val="20000"/>
        </a:spcBef>
        <a:spcAft>
          <a:spcPct val="0"/>
        </a:spcAft>
        <a:buSzPct val="70000"/>
        <a:buBlip>
          <a:blip r:embed="rId7"/>
        </a:buBlip>
        <a:defRPr sz="2000">
          <a:solidFill>
            <a:schemeClr val="tx1"/>
          </a:solidFill>
          <a:latin typeface="+mn-lt"/>
        </a:defRPr>
      </a:lvl5pPr>
      <a:lvl6pPr marL="2506791" indent="-227889" algn="l" rtl="0" fontAlgn="base">
        <a:spcBef>
          <a:spcPct val="20000"/>
        </a:spcBef>
        <a:spcAft>
          <a:spcPct val="0"/>
        </a:spcAft>
        <a:buSzPct val="70000"/>
        <a:buBlip>
          <a:blip r:embed="rId7"/>
        </a:buBlip>
        <a:defRPr sz="2000">
          <a:solidFill>
            <a:schemeClr val="tx1"/>
          </a:solidFill>
          <a:latin typeface="+mn-lt"/>
        </a:defRPr>
      </a:lvl6pPr>
      <a:lvl7pPr marL="2962572" indent="-227889" algn="l" rtl="0" fontAlgn="base">
        <a:spcBef>
          <a:spcPct val="20000"/>
        </a:spcBef>
        <a:spcAft>
          <a:spcPct val="0"/>
        </a:spcAft>
        <a:buSzPct val="70000"/>
        <a:buBlip>
          <a:blip r:embed="rId7"/>
        </a:buBlip>
        <a:defRPr sz="2000">
          <a:solidFill>
            <a:schemeClr val="tx1"/>
          </a:solidFill>
          <a:latin typeface="+mn-lt"/>
        </a:defRPr>
      </a:lvl7pPr>
      <a:lvl8pPr marL="3418352" indent="-227889" algn="l" rtl="0" fontAlgn="base">
        <a:spcBef>
          <a:spcPct val="20000"/>
        </a:spcBef>
        <a:spcAft>
          <a:spcPct val="0"/>
        </a:spcAft>
        <a:buSzPct val="70000"/>
        <a:buBlip>
          <a:blip r:embed="rId7"/>
        </a:buBlip>
        <a:defRPr sz="2000">
          <a:solidFill>
            <a:schemeClr val="tx1"/>
          </a:solidFill>
          <a:latin typeface="+mn-lt"/>
        </a:defRPr>
      </a:lvl8pPr>
      <a:lvl9pPr marL="3874132" indent="-227889"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11560" rtl="0" eaLnBrk="1" latinLnBrk="0" hangingPunct="1">
        <a:defRPr sz="1800" kern="1200">
          <a:solidFill>
            <a:schemeClr val="tx1"/>
          </a:solidFill>
          <a:latin typeface="+mn-lt"/>
          <a:ea typeface="+mn-ea"/>
          <a:cs typeface="+mn-cs"/>
        </a:defRPr>
      </a:lvl1pPr>
      <a:lvl2pPr marL="455778" algn="l" defTabSz="911560" rtl="0" eaLnBrk="1" latinLnBrk="0" hangingPunct="1">
        <a:defRPr sz="1800" kern="1200">
          <a:solidFill>
            <a:schemeClr val="tx1"/>
          </a:solidFill>
          <a:latin typeface="+mn-lt"/>
          <a:ea typeface="+mn-ea"/>
          <a:cs typeface="+mn-cs"/>
        </a:defRPr>
      </a:lvl2pPr>
      <a:lvl3pPr marL="911560" algn="l" defTabSz="911560" rtl="0" eaLnBrk="1" latinLnBrk="0" hangingPunct="1">
        <a:defRPr sz="1800" kern="1200">
          <a:solidFill>
            <a:schemeClr val="tx1"/>
          </a:solidFill>
          <a:latin typeface="+mn-lt"/>
          <a:ea typeface="+mn-ea"/>
          <a:cs typeface="+mn-cs"/>
        </a:defRPr>
      </a:lvl3pPr>
      <a:lvl4pPr marL="1367343" algn="l" defTabSz="911560" rtl="0" eaLnBrk="1" latinLnBrk="0" hangingPunct="1">
        <a:defRPr sz="1800" kern="1200">
          <a:solidFill>
            <a:schemeClr val="tx1"/>
          </a:solidFill>
          <a:latin typeface="+mn-lt"/>
          <a:ea typeface="+mn-ea"/>
          <a:cs typeface="+mn-cs"/>
        </a:defRPr>
      </a:lvl4pPr>
      <a:lvl5pPr marL="1823121" algn="l" defTabSz="911560" rtl="0" eaLnBrk="1" latinLnBrk="0" hangingPunct="1">
        <a:defRPr sz="1800" kern="1200">
          <a:solidFill>
            <a:schemeClr val="tx1"/>
          </a:solidFill>
          <a:latin typeface="+mn-lt"/>
          <a:ea typeface="+mn-ea"/>
          <a:cs typeface="+mn-cs"/>
        </a:defRPr>
      </a:lvl5pPr>
      <a:lvl6pPr marL="2278904" algn="l" defTabSz="911560" rtl="0" eaLnBrk="1" latinLnBrk="0" hangingPunct="1">
        <a:defRPr sz="1800" kern="1200">
          <a:solidFill>
            <a:schemeClr val="tx1"/>
          </a:solidFill>
          <a:latin typeface="+mn-lt"/>
          <a:ea typeface="+mn-ea"/>
          <a:cs typeface="+mn-cs"/>
        </a:defRPr>
      </a:lvl6pPr>
      <a:lvl7pPr marL="2734682" algn="l" defTabSz="911560" rtl="0" eaLnBrk="1" latinLnBrk="0" hangingPunct="1">
        <a:defRPr sz="1800" kern="1200">
          <a:solidFill>
            <a:schemeClr val="tx1"/>
          </a:solidFill>
          <a:latin typeface="+mn-lt"/>
          <a:ea typeface="+mn-ea"/>
          <a:cs typeface="+mn-cs"/>
        </a:defRPr>
      </a:lvl7pPr>
      <a:lvl8pPr marL="3190454" algn="l" defTabSz="911560" rtl="0" eaLnBrk="1" latinLnBrk="0" hangingPunct="1">
        <a:defRPr sz="1800" kern="1200">
          <a:solidFill>
            <a:schemeClr val="tx1"/>
          </a:solidFill>
          <a:latin typeface="+mn-lt"/>
          <a:ea typeface="+mn-ea"/>
          <a:cs typeface="+mn-cs"/>
        </a:defRPr>
      </a:lvl8pPr>
      <a:lvl9pPr marL="3646240" algn="l" defTabSz="91156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2"/>
            <a:ext cx="12208933" cy="757238"/>
            <a:chOff x="0" y="0"/>
            <a:chExt cx="5768" cy="477"/>
          </a:xfrm>
        </p:grpSpPr>
        <p:sp>
          <p:nvSpPr>
            <p:cNvPr id="11276"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algn="l"/>
              <a:endParaRPr lang="en-US" sz="1800">
                <a:solidFill>
                  <a:srgbClr val="FFFFFF"/>
                </a:solidFill>
              </a:endParaRPr>
            </a:p>
          </p:txBody>
        </p:sp>
        <p:sp>
          <p:nvSpPr>
            <p:cNvPr id="11277"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l"/>
              <a:endParaRPr lang="en-US" sz="1800">
                <a:solidFill>
                  <a:srgbClr val="FFFFFF"/>
                </a:solidFill>
              </a:endParaRPr>
            </a:p>
          </p:txBody>
        </p:sp>
        <p:sp>
          <p:nvSpPr>
            <p:cNvPr id="4"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11279"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0"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1"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2"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3"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4"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5"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6"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7"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8"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89"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90"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91"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513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11293"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94"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514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514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11297"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grpSp>
        <p:nvGrpSpPr>
          <p:cNvPr id="11267" name="Group 25"/>
          <p:cNvGrpSpPr>
            <a:grpSpLocks/>
          </p:cNvGrpSpPr>
          <p:nvPr/>
        </p:nvGrpSpPr>
        <p:grpSpPr bwMode="auto">
          <a:xfrm>
            <a:off x="1" y="6180142"/>
            <a:ext cx="12225867" cy="138112"/>
            <a:chOff x="0" y="4032"/>
            <a:chExt cx="5776" cy="87"/>
          </a:xfrm>
        </p:grpSpPr>
        <p:sp>
          <p:nvSpPr>
            <p:cNvPr id="11273"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74"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sp>
          <p:nvSpPr>
            <p:cNvPr id="11275"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algn="l"/>
              <a:endParaRPr lang="en-US" sz="1800">
                <a:solidFill>
                  <a:srgbClr val="FFFFFF"/>
                </a:solidFill>
              </a:endParaRPr>
            </a:p>
          </p:txBody>
        </p:sp>
      </p:grpSp>
      <p:sp>
        <p:nvSpPr>
          <p:cNvPr id="11268" name="Rectangle 29"/>
          <p:cNvSpPr>
            <a:spLocks noGrp="1" noChangeArrowheads="1"/>
          </p:cNvSpPr>
          <p:nvPr>
            <p:ph type="title"/>
          </p:nvPr>
        </p:nvSpPr>
        <p:spPr bwMode="auto">
          <a:xfrm>
            <a:off x="914400" y="76835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4" tIns="45589" rIns="91174" bIns="45589" numCol="1" anchor="b" anchorCtr="0" compatLnSpc="1">
            <a:prstTxWarp prst="textNoShape">
              <a:avLst/>
            </a:prstTxWarp>
          </a:bodyPr>
          <a:lstStyle/>
          <a:p>
            <a:pPr lvl="0"/>
            <a:r>
              <a:rPr lang="en-US" altLang="en-US"/>
              <a:t>Click to edit Master title style</a:t>
            </a:r>
          </a:p>
        </p:txBody>
      </p:sp>
      <p:sp>
        <p:nvSpPr>
          <p:cNvPr id="11269" name="Rectangle 30"/>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74" tIns="45589" rIns="91174" bIns="45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51"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1174" tIns="45589" rIns="91174" bIns="45589" numCol="1" anchor="b" anchorCtr="0" compatLnSpc="1">
            <a:prstTxWarp prst="textNoShape">
              <a:avLst/>
            </a:prstTxWarp>
          </a:bodyPr>
          <a:lstStyle>
            <a:lvl1pPr>
              <a:defRPr sz="1400">
                <a:solidFill>
                  <a:srgbClr val="FFFFFF"/>
                </a:solidFill>
                <a:latin typeface="Times New Roman" pitchFamily="18" charset="0"/>
              </a:defRPr>
            </a:lvl1pPr>
          </a:lstStyle>
          <a:p>
            <a:pPr algn="l">
              <a:defRPr/>
            </a:pPr>
            <a:endParaRPr lang="en-US"/>
          </a:p>
        </p:txBody>
      </p:sp>
      <p:sp>
        <p:nvSpPr>
          <p:cNvPr id="5152"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1174" tIns="45589" rIns="91174" bIns="45589" numCol="1" anchor="b"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5153"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1174" tIns="45589" rIns="91174" bIns="45589" numCol="1" anchor="b" anchorCtr="0" compatLnSpc="1">
            <a:prstTxWarp prst="textNoShape">
              <a:avLst/>
            </a:prstTxWarp>
          </a:bodyPr>
          <a:lstStyle>
            <a:lvl1pPr algn="r">
              <a:defRPr sz="1400">
                <a:solidFill>
                  <a:srgbClr val="FFFFFF"/>
                </a:solidFill>
                <a:latin typeface="Times New Roman" pitchFamily="18" charset="0"/>
              </a:defRPr>
            </a:lvl1pPr>
          </a:lstStyle>
          <a:p>
            <a:pPr>
              <a:defRPr/>
            </a:pPr>
            <a:fld id="{478B4696-3ECC-4C03-AC8D-88D63ADC2EC7}" type="slidenum">
              <a:rPr lang="en-US"/>
              <a:pPr>
                <a:defRPr/>
              </a:pPr>
              <a:t>‹#›</a:t>
            </a:fld>
            <a:endParaRPr lang="en-US"/>
          </a:p>
        </p:txBody>
      </p:sp>
    </p:spTree>
    <p:extLst>
      <p:ext uri="{BB962C8B-B14F-4D97-AF65-F5344CB8AC3E}">
        <p14:creationId xmlns:p14="http://schemas.microsoft.com/office/powerpoint/2010/main" val="1113074754"/>
      </p:ext>
    </p:extLst>
  </p:cSld>
  <p:clrMap bg1="dk2" tx1="lt1" bg2="dk1" tx2="lt2" accent1="accent1" accent2="accent2" accent3="accent3" accent4="accent4" accent5="accent5" accent6="accent6" hlink="hlink" folHlink="folHlink"/>
  <p:sldLayoutIdLst>
    <p:sldLayoutId id="214748369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5919" algn="ctr" rtl="0" fontAlgn="base">
        <a:spcBef>
          <a:spcPct val="0"/>
        </a:spcBef>
        <a:spcAft>
          <a:spcPct val="0"/>
        </a:spcAft>
        <a:defRPr sz="4400">
          <a:solidFill>
            <a:schemeClr val="tx2"/>
          </a:solidFill>
          <a:latin typeface="Tahoma" charset="0"/>
        </a:defRPr>
      </a:lvl6pPr>
      <a:lvl7pPr marL="911843" algn="ctr" rtl="0" fontAlgn="base">
        <a:spcBef>
          <a:spcPct val="0"/>
        </a:spcBef>
        <a:spcAft>
          <a:spcPct val="0"/>
        </a:spcAft>
        <a:defRPr sz="4400">
          <a:solidFill>
            <a:schemeClr val="tx2"/>
          </a:solidFill>
          <a:latin typeface="Tahoma" charset="0"/>
        </a:defRPr>
      </a:lvl7pPr>
      <a:lvl8pPr marL="1367768" algn="ctr" rtl="0" fontAlgn="base">
        <a:spcBef>
          <a:spcPct val="0"/>
        </a:spcBef>
        <a:spcAft>
          <a:spcPct val="0"/>
        </a:spcAft>
        <a:defRPr sz="4400">
          <a:solidFill>
            <a:schemeClr val="tx2"/>
          </a:solidFill>
          <a:latin typeface="Tahoma" charset="0"/>
        </a:defRPr>
      </a:lvl8pPr>
      <a:lvl9pPr marL="1823688" algn="ctr" rtl="0" fontAlgn="base">
        <a:spcBef>
          <a:spcPct val="0"/>
        </a:spcBef>
        <a:spcAft>
          <a:spcPct val="0"/>
        </a:spcAft>
        <a:defRPr sz="4400">
          <a:solidFill>
            <a:schemeClr val="tx2"/>
          </a:solidFill>
          <a:latin typeface="Tahoma" charset="0"/>
        </a:defRPr>
      </a:lvl9pPr>
    </p:titleStyle>
    <p:bodyStyle>
      <a:lvl1pPr marL="341940" indent="-341940"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40873" indent="-284955" algn="l" rtl="0" eaLnBrk="0" fontAlgn="base" hangingPunct="0">
        <a:spcBef>
          <a:spcPct val="20000"/>
        </a:spcBef>
        <a:spcAft>
          <a:spcPct val="0"/>
        </a:spcAft>
        <a:buSzPct val="80000"/>
        <a:buBlip>
          <a:blip r:embed="rId4"/>
        </a:buBlip>
        <a:defRPr sz="2800">
          <a:solidFill>
            <a:schemeClr val="tx1"/>
          </a:solidFill>
          <a:latin typeface="+mn-lt"/>
        </a:defRPr>
      </a:lvl2pPr>
      <a:lvl3pPr marL="1139809" indent="-227961" algn="l" rtl="0" eaLnBrk="0" fontAlgn="base" hangingPunct="0">
        <a:spcBef>
          <a:spcPct val="20000"/>
        </a:spcBef>
        <a:spcAft>
          <a:spcPct val="0"/>
        </a:spcAft>
        <a:buSzPct val="70000"/>
        <a:buBlip>
          <a:blip r:embed="rId5"/>
        </a:buBlip>
        <a:defRPr sz="2400">
          <a:solidFill>
            <a:schemeClr val="tx1"/>
          </a:solidFill>
          <a:latin typeface="+mn-lt"/>
        </a:defRPr>
      </a:lvl3pPr>
      <a:lvl4pPr marL="1595720" indent="-227961" algn="l" rtl="0" eaLnBrk="0" fontAlgn="base" hangingPunct="0">
        <a:spcBef>
          <a:spcPct val="20000"/>
        </a:spcBef>
        <a:spcAft>
          <a:spcPct val="0"/>
        </a:spcAft>
        <a:buSzPct val="70000"/>
        <a:buBlip>
          <a:blip r:embed="rId6"/>
        </a:buBlip>
        <a:defRPr sz="2000">
          <a:solidFill>
            <a:schemeClr val="tx1"/>
          </a:solidFill>
          <a:latin typeface="+mn-lt"/>
        </a:defRPr>
      </a:lvl4pPr>
      <a:lvl5pPr marL="2051649" indent="-227961" algn="l" rtl="0" eaLnBrk="0" fontAlgn="base" hangingPunct="0">
        <a:spcBef>
          <a:spcPct val="20000"/>
        </a:spcBef>
        <a:spcAft>
          <a:spcPct val="0"/>
        </a:spcAft>
        <a:buSzPct val="70000"/>
        <a:buBlip>
          <a:blip r:embed="rId7"/>
        </a:buBlip>
        <a:defRPr sz="2000">
          <a:solidFill>
            <a:schemeClr val="tx1"/>
          </a:solidFill>
          <a:latin typeface="+mn-lt"/>
        </a:defRPr>
      </a:lvl5pPr>
      <a:lvl6pPr marL="2507571" indent="-227961" algn="l" rtl="0" fontAlgn="base">
        <a:spcBef>
          <a:spcPct val="20000"/>
        </a:spcBef>
        <a:spcAft>
          <a:spcPct val="0"/>
        </a:spcAft>
        <a:buSzPct val="70000"/>
        <a:buBlip>
          <a:blip r:embed="rId7"/>
        </a:buBlip>
        <a:defRPr sz="2000">
          <a:solidFill>
            <a:schemeClr val="tx1"/>
          </a:solidFill>
          <a:latin typeface="+mn-lt"/>
        </a:defRPr>
      </a:lvl6pPr>
      <a:lvl7pPr marL="2963494" indent="-227961" algn="l" rtl="0" fontAlgn="base">
        <a:spcBef>
          <a:spcPct val="20000"/>
        </a:spcBef>
        <a:spcAft>
          <a:spcPct val="0"/>
        </a:spcAft>
        <a:buSzPct val="70000"/>
        <a:buBlip>
          <a:blip r:embed="rId7"/>
        </a:buBlip>
        <a:defRPr sz="2000">
          <a:solidFill>
            <a:schemeClr val="tx1"/>
          </a:solidFill>
          <a:latin typeface="+mn-lt"/>
        </a:defRPr>
      </a:lvl7pPr>
      <a:lvl8pPr marL="3419415" indent="-227961" algn="l" rtl="0" fontAlgn="base">
        <a:spcBef>
          <a:spcPct val="20000"/>
        </a:spcBef>
        <a:spcAft>
          <a:spcPct val="0"/>
        </a:spcAft>
        <a:buSzPct val="70000"/>
        <a:buBlip>
          <a:blip r:embed="rId7"/>
        </a:buBlip>
        <a:defRPr sz="2000">
          <a:solidFill>
            <a:schemeClr val="tx1"/>
          </a:solidFill>
          <a:latin typeface="+mn-lt"/>
        </a:defRPr>
      </a:lvl8pPr>
      <a:lvl9pPr marL="3875337" indent="-227961"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11843" rtl="0" eaLnBrk="1" latinLnBrk="0" hangingPunct="1">
        <a:defRPr sz="1800" kern="1200">
          <a:solidFill>
            <a:schemeClr val="tx1"/>
          </a:solidFill>
          <a:latin typeface="+mn-lt"/>
          <a:ea typeface="+mn-ea"/>
          <a:cs typeface="+mn-cs"/>
        </a:defRPr>
      </a:lvl1pPr>
      <a:lvl2pPr marL="455919" algn="l" defTabSz="911843" rtl="0" eaLnBrk="1" latinLnBrk="0" hangingPunct="1">
        <a:defRPr sz="1800" kern="1200">
          <a:solidFill>
            <a:schemeClr val="tx1"/>
          </a:solidFill>
          <a:latin typeface="+mn-lt"/>
          <a:ea typeface="+mn-ea"/>
          <a:cs typeface="+mn-cs"/>
        </a:defRPr>
      </a:lvl2pPr>
      <a:lvl3pPr marL="911843" algn="l" defTabSz="911843" rtl="0" eaLnBrk="1" latinLnBrk="0" hangingPunct="1">
        <a:defRPr sz="1800" kern="1200">
          <a:solidFill>
            <a:schemeClr val="tx1"/>
          </a:solidFill>
          <a:latin typeface="+mn-lt"/>
          <a:ea typeface="+mn-ea"/>
          <a:cs typeface="+mn-cs"/>
        </a:defRPr>
      </a:lvl3pPr>
      <a:lvl4pPr marL="1367768" algn="l" defTabSz="911843" rtl="0" eaLnBrk="1" latinLnBrk="0" hangingPunct="1">
        <a:defRPr sz="1800" kern="1200">
          <a:solidFill>
            <a:schemeClr val="tx1"/>
          </a:solidFill>
          <a:latin typeface="+mn-lt"/>
          <a:ea typeface="+mn-ea"/>
          <a:cs typeface="+mn-cs"/>
        </a:defRPr>
      </a:lvl4pPr>
      <a:lvl5pPr marL="1823688" algn="l" defTabSz="911843" rtl="0" eaLnBrk="1" latinLnBrk="0" hangingPunct="1">
        <a:defRPr sz="1800" kern="1200">
          <a:solidFill>
            <a:schemeClr val="tx1"/>
          </a:solidFill>
          <a:latin typeface="+mn-lt"/>
          <a:ea typeface="+mn-ea"/>
          <a:cs typeface="+mn-cs"/>
        </a:defRPr>
      </a:lvl5pPr>
      <a:lvl6pPr marL="2279613" algn="l" defTabSz="911843" rtl="0" eaLnBrk="1" latinLnBrk="0" hangingPunct="1">
        <a:defRPr sz="1800" kern="1200">
          <a:solidFill>
            <a:schemeClr val="tx1"/>
          </a:solidFill>
          <a:latin typeface="+mn-lt"/>
          <a:ea typeface="+mn-ea"/>
          <a:cs typeface="+mn-cs"/>
        </a:defRPr>
      </a:lvl6pPr>
      <a:lvl7pPr marL="2735531" algn="l" defTabSz="911843" rtl="0" eaLnBrk="1" latinLnBrk="0" hangingPunct="1">
        <a:defRPr sz="1800" kern="1200">
          <a:solidFill>
            <a:schemeClr val="tx1"/>
          </a:solidFill>
          <a:latin typeface="+mn-lt"/>
          <a:ea typeface="+mn-ea"/>
          <a:cs typeface="+mn-cs"/>
        </a:defRPr>
      </a:lvl7pPr>
      <a:lvl8pPr marL="3191447" algn="l" defTabSz="911843" rtl="0" eaLnBrk="1" latinLnBrk="0" hangingPunct="1">
        <a:defRPr sz="1800" kern="1200">
          <a:solidFill>
            <a:schemeClr val="tx1"/>
          </a:solidFill>
          <a:latin typeface="+mn-lt"/>
          <a:ea typeface="+mn-ea"/>
          <a:cs typeface="+mn-cs"/>
        </a:defRPr>
      </a:lvl8pPr>
      <a:lvl9pPr marL="3647374" algn="l" defTabSz="91184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816F15B-E77F-4790-BF88-46E5EFD66E38}"/>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DEC63687-96A0-482D-B340-04193A152A0A}"/>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305945200"/>
      </p:ext>
    </p:extLst>
  </p:cSld>
  <p:clrMap bg1="dk2" tx1="lt1" bg2="dk1" tx2="lt2" accent1="accent1" accent2="accent2" accent3="accent3" accent4="accent4" accent5="accent5" accent6="accent6" hlink="hlink" folHlink="folHlink"/>
  <p:sldLayoutIdLst>
    <p:sldLayoutId id="2147483698" r:id="rId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2"/>
            <a:ext cx="12208933" cy="757238"/>
            <a:chOff x="0" y="0"/>
            <a:chExt cx="5768" cy="477"/>
          </a:xfrm>
        </p:grpSpPr>
        <p:sp>
          <p:nvSpPr>
            <p:cNvPr id="2"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lgn="l">
                <a:defRPr/>
              </a:pPr>
              <a:endParaRPr lang="en-US" sz="4400">
                <a:solidFill>
                  <a:srgbClr val="000000"/>
                </a:solidFill>
                <a:latin typeface="Tahoma" charset="0"/>
              </a:endParaRPr>
            </a:p>
          </p:txBody>
        </p:sp>
        <p:sp>
          <p:nvSpPr>
            <p:cNvPr id="3"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4"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6"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7"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8"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9"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0"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1"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2"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3"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4"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5"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6"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7"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8"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0"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1"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514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5144"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grpSp>
      <p:grpSp>
        <p:nvGrpSpPr>
          <p:cNvPr id="20483" name="Group 25"/>
          <p:cNvGrpSpPr>
            <a:grpSpLocks/>
          </p:cNvGrpSpPr>
          <p:nvPr/>
        </p:nvGrpSpPr>
        <p:grpSpPr bwMode="auto">
          <a:xfrm>
            <a:off x="1" y="6180142"/>
            <a:ext cx="12225867" cy="138112"/>
            <a:chOff x="0" y="4032"/>
            <a:chExt cx="5776" cy="87"/>
          </a:xfrm>
        </p:grpSpPr>
        <p:sp>
          <p:nvSpPr>
            <p:cNvPr id="5146"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7"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8"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grpSp>
      <p:sp>
        <p:nvSpPr>
          <p:cNvPr id="20484" name="Rectangle 29"/>
          <p:cNvSpPr>
            <a:spLocks noGrp="1" noChangeArrowheads="1"/>
          </p:cNvSpPr>
          <p:nvPr>
            <p:ph type="title"/>
          </p:nvPr>
        </p:nvSpPr>
        <p:spPr bwMode="auto">
          <a:xfrm>
            <a:off x="914400" y="768350"/>
            <a:ext cx="10363200" cy="1143000"/>
          </a:xfrm>
          <a:prstGeom prst="rect">
            <a:avLst/>
          </a:prstGeom>
          <a:noFill/>
          <a:ln w="9525">
            <a:noFill/>
            <a:miter lim="800000"/>
            <a:headEnd/>
            <a:tailEnd/>
          </a:ln>
        </p:spPr>
        <p:txBody>
          <a:bodyPr vert="horz" wrap="square" lIns="90988" tIns="45492" rIns="90988" bIns="45492" numCol="1" anchor="b" anchorCtr="0" compatLnSpc="1">
            <a:prstTxWarp prst="textNoShape">
              <a:avLst/>
            </a:prstTxWarp>
          </a:bodyPr>
          <a:lstStyle/>
          <a:p>
            <a:pPr lvl="0"/>
            <a:r>
              <a:rPr lang="en-US"/>
              <a:t>Click to edit Master title style</a:t>
            </a:r>
          </a:p>
        </p:txBody>
      </p:sp>
      <p:sp>
        <p:nvSpPr>
          <p:cNvPr id="20485" name="Rectangle 30"/>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0988" tIns="45492" rIns="90988" bIns="454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1"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l">
              <a:defRPr sz="1400">
                <a:solidFill>
                  <a:srgbClr val="FFFFFF"/>
                </a:solidFill>
                <a:latin typeface="Times New Roman" pitchFamily="18" charset="0"/>
              </a:defRPr>
            </a:lvl1pPr>
          </a:lstStyle>
          <a:p>
            <a:pPr>
              <a:defRPr/>
            </a:pPr>
            <a:endParaRPr lang="en-US"/>
          </a:p>
        </p:txBody>
      </p:sp>
      <p:sp>
        <p:nvSpPr>
          <p:cNvPr id="5152"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5153"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r">
              <a:defRPr sz="1400">
                <a:solidFill>
                  <a:srgbClr val="FFFFFF"/>
                </a:solidFill>
                <a:latin typeface="Times New Roman" pitchFamily="18" charset="0"/>
              </a:defRPr>
            </a:lvl1pPr>
          </a:lstStyle>
          <a:p>
            <a:pPr>
              <a:defRPr/>
            </a:pPr>
            <a:fld id="{A50CCFDA-1FCF-42C0-A008-09CAA4DD05FD}" type="slidenum">
              <a:rPr lang="en-US"/>
              <a:pPr>
                <a:defRPr/>
              </a:pPr>
              <a:t>‹#›</a:t>
            </a:fld>
            <a:endParaRPr lang="en-US"/>
          </a:p>
        </p:txBody>
      </p:sp>
    </p:spTree>
    <p:extLst>
      <p:ext uri="{BB962C8B-B14F-4D97-AF65-F5344CB8AC3E}">
        <p14:creationId xmlns:p14="http://schemas.microsoft.com/office/powerpoint/2010/main" val="1159401492"/>
      </p:ext>
    </p:extLst>
  </p:cSld>
  <p:clrMap bg1="dk2" tx1="lt1" bg2="dk1" tx2="lt2" accent1="accent1" accent2="accent2" accent3="accent3" accent4="accent4" accent5="accent5" accent6="accent6" hlink="hlink" folHlink="folHlink"/>
  <p:sldLayoutIdLst>
    <p:sldLayoutId id="214748370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4965" algn="ctr" rtl="0" fontAlgn="base">
        <a:spcBef>
          <a:spcPct val="0"/>
        </a:spcBef>
        <a:spcAft>
          <a:spcPct val="0"/>
        </a:spcAft>
        <a:defRPr sz="4400">
          <a:solidFill>
            <a:schemeClr val="tx2"/>
          </a:solidFill>
          <a:latin typeface="Tahoma" charset="0"/>
        </a:defRPr>
      </a:lvl6pPr>
      <a:lvl7pPr marL="909927" algn="ctr" rtl="0" fontAlgn="base">
        <a:spcBef>
          <a:spcPct val="0"/>
        </a:spcBef>
        <a:spcAft>
          <a:spcPct val="0"/>
        </a:spcAft>
        <a:defRPr sz="4400">
          <a:solidFill>
            <a:schemeClr val="tx2"/>
          </a:solidFill>
          <a:latin typeface="Tahoma" charset="0"/>
        </a:defRPr>
      </a:lvl7pPr>
      <a:lvl8pPr marL="1364893" algn="ctr" rtl="0" fontAlgn="base">
        <a:spcBef>
          <a:spcPct val="0"/>
        </a:spcBef>
        <a:spcAft>
          <a:spcPct val="0"/>
        </a:spcAft>
        <a:defRPr sz="4400">
          <a:solidFill>
            <a:schemeClr val="tx2"/>
          </a:solidFill>
          <a:latin typeface="Tahoma" charset="0"/>
        </a:defRPr>
      </a:lvl8pPr>
      <a:lvl9pPr marL="1819851" algn="ctr" rtl="0" fontAlgn="base">
        <a:spcBef>
          <a:spcPct val="0"/>
        </a:spcBef>
        <a:spcAft>
          <a:spcPct val="0"/>
        </a:spcAft>
        <a:defRPr sz="4400">
          <a:solidFill>
            <a:schemeClr val="tx2"/>
          </a:solidFill>
          <a:latin typeface="Tahoma" charset="0"/>
        </a:defRPr>
      </a:lvl9pPr>
    </p:titleStyle>
    <p:bodyStyle>
      <a:lvl1pPr marL="341219" indent="-341219"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39310" indent="-284360" algn="l" rtl="0" eaLnBrk="0" fontAlgn="base" hangingPunct="0">
        <a:spcBef>
          <a:spcPct val="20000"/>
        </a:spcBef>
        <a:spcAft>
          <a:spcPct val="0"/>
        </a:spcAft>
        <a:buSzPct val="80000"/>
        <a:buBlip>
          <a:blip r:embed="rId4"/>
        </a:buBlip>
        <a:defRPr sz="2800">
          <a:solidFill>
            <a:schemeClr val="tx1"/>
          </a:solidFill>
          <a:latin typeface="+mn-lt"/>
        </a:defRPr>
      </a:lvl2pPr>
      <a:lvl3pPr marL="1137410" indent="-227487" algn="l" rtl="0" eaLnBrk="0" fontAlgn="base" hangingPunct="0">
        <a:spcBef>
          <a:spcPct val="20000"/>
        </a:spcBef>
        <a:spcAft>
          <a:spcPct val="0"/>
        </a:spcAft>
        <a:buSzPct val="70000"/>
        <a:buBlip>
          <a:blip r:embed="rId5"/>
        </a:buBlip>
        <a:defRPr sz="2400">
          <a:solidFill>
            <a:schemeClr val="tx1"/>
          </a:solidFill>
          <a:latin typeface="+mn-lt"/>
        </a:defRPr>
      </a:lvl3pPr>
      <a:lvl4pPr marL="1592362" indent="-227487" algn="l" rtl="0" eaLnBrk="0" fontAlgn="base" hangingPunct="0">
        <a:spcBef>
          <a:spcPct val="20000"/>
        </a:spcBef>
        <a:spcAft>
          <a:spcPct val="0"/>
        </a:spcAft>
        <a:buSzPct val="70000"/>
        <a:buBlip>
          <a:blip r:embed="rId6"/>
        </a:buBlip>
        <a:defRPr sz="2000">
          <a:solidFill>
            <a:schemeClr val="tx1"/>
          </a:solidFill>
          <a:latin typeface="+mn-lt"/>
        </a:defRPr>
      </a:lvl4pPr>
      <a:lvl5pPr marL="2047333" indent="-227487" algn="l" rtl="0" eaLnBrk="0" fontAlgn="base" hangingPunct="0">
        <a:spcBef>
          <a:spcPct val="20000"/>
        </a:spcBef>
        <a:spcAft>
          <a:spcPct val="0"/>
        </a:spcAft>
        <a:buSzPct val="70000"/>
        <a:buBlip>
          <a:blip r:embed="rId7"/>
        </a:buBlip>
        <a:defRPr sz="2000">
          <a:solidFill>
            <a:schemeClr val="tx1"/>
          </a:solidFill>
          <a:latin typeface="+mn-lt"/>
        </a:defRPr>
      </a:lvl5pPr>
      <a:lvl6pPr marL="2502299" indent="-227487" algn="l" rtl="0" fontAlgn="base">
        <a:spcBef>
          <a:spcPct val="20000"/>
        </a:spcBef>
        <a:spcAft>
          <a:spcPct val="0"/>
        </a:spcAft>
        <a:buSzPct val="70000"/>
        <a:buBlip>
          <a:blip r:embed="rId7"/>
        </a:buBlip>
        <a:defRPr sz="2000">
          <a:solidFill>
            <a:schemeClr val="tx1"/>
          </a:solidFill>
          <a:latin typeface="+mn-lt"/>
        </a:defRPr>
      </a:lvl6pPr>
      <a:lvl7pPr marL="2957261" indent="-227487" algn="l" rtl="0" fontAlgn="base">
        <a:spcBef>
          <a:spcPct val="20000"/>
        </a:spcBef>
        <a:spcAft>
          <a:spcPct val="0"/>
        </a:spcAft>
        <a:buSzPct val="70000"/>
        <a:buBlip>
          <a:blip r:embed="rId7"/>
        </a:buBlip>
        <a:defRPr sz="2000">
          <a:solidFill>
            <a:schemeClr val="tx1"/>
          </a:solidFill>
          <a:latin typeface="+mn-lt"/>
        </a:defRPr>
      </a:lvl7pPr>
      <a:lvl8pPr marL="3412226" indent="-227487" algn="l" rtl="0" fontAlgn="base">
        <a:spcBef>
          <a:spcPct val="20000"/>
        </a:spcBef>
        <a:spcAft>
          <a:spcPct val="0"/>
        </a:spcAft>
        <a:buSzPct val="70000"/>
        <a:buBlip>
          <a:blip r:embed="rId7"/>
        </a:buBlip>
        <a:defRPr sz="2000">
          <a:solidFill>
            <a:schemeClr val="tx1"/>
          </a:solidFill>
          <a:latin typeface="+mn-lt"/>
        </a:defRPr>
      </a:lvl8pPr>
      <a:lvl9pPr marL="3867190" indent="-227487"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09927" rtl="0" eaLnBrk="1" latinLnBrk="0" hangingPunct="1">
        <a:defRPr sz="1800" kern="1200">
          <a:solidFill>
            <a:schemeClr val="tx1"/>
          </a:solidFill>
          <a:latin typeface="+mn-lt"/>
          <a:ea typeface="+mn-ea"/>
          <a:cs typeface="+mn-cs"/>
        </a:defRPr>
      </a:lvl1pPr>
      <a:lvl2pPr marL="454965" algn="l" defTabSz="909927" rtl="0" eaLnBrk="1" latinLnBrk="0" hangingPunct="1">
        <a:defRPr sz="1800" kern="1200">
          <a:solidFill>
            <a:schemeClr val="tx1"/>
          </a:solidFill>
          <a:latin typeface="+mn-lt"/>
          <a:ea typeface="+mn-ea"/>
          <a:cs typeface="+mn-cs"/>
        </a:defRPr>
      </a:lvl2pPr>
      <a:lvl3pPr marL="909927" algn="l" defTabSz="909927" rtl="0" eaLnBrk="1" latinLnBrk="0" hangingPunct="1">
        <a:defRPr sz="1800" kern="1200">
          <a:solidFill>
            <a:schemeClr val="tx1"/>
          </a:solidFill>
          <a:latin typeface="+mn-lt"/>
          <a:ea typeface="+mn-ea"/>
          <a:cs typeface="+mn-cs"/>
        </a:defRPr>
      </a:lvl3pPr>
      <a:lvl4pPr marL="1364893" algn="l" defTabSz="909927" rtl="0" eaLnBrk="1" latinLnBrk="0" hangingPunct="1">
        <a:defRPr sz="1800" kern="1200">
          <a:solidFill>
            <a:schemeClr val="tx1"/>
          </a:solidFill>
          <a:latin typeface="+mn-lt"/>
          <a:ea typeface="+mn-ea"/>
          <a:cs typeface="+mn-cs"/>
        </a:defRPr>
      </a:lvl4pPr>
      <a:lvl5pPr marL="1819851" algn="l" defTabSz="909927" rtl="0" eaLnBrk="1" latinLnBrk="0" hangingPunct="1">
        <a:defRPr sz="1800" kern="1200">
          <a:solidFill>
            <a:schemeClr val="tx1"/>
          </a:solidFill>
          <a:latin typeface="+mn-lt"/>
          <a:ea typeface="+mn-ea"/>
          <a:cs typeface="+mn-cs"/>
        </a:defRPr>
      </a:lvl5pPr>
      <a:lvl6pPr marL="2274817" algn="l" defTabSz="909927" rtl="0" eaLnBrk="1" latinLnBrk="0" hangingPunct="1">
        <a:defRPr sz="1800" kern="1200">
          <a:solidFill>
            <a:schemeClr val="tx1"/>
          </a:solidFill>
          <a:latin typeface="+mn-lt"/>
          <a:ea typeface="+mn-ea"/>
          <a:cs typeface="+mn-cs"/>
        </a:defRPr>
      </a:lvl6pPr>
      <a:lvl7pPr marL="2729780" algn="l" defTabSz="909927" rtl="0" eaLnBrk="1" latinLnBrk="0" hangingPunct="1">
        <a:defRPr sz="1800" kern="1200">
          <a:solidFill>
            <a:schemeClr val="tx1"/>
          </a:solidFill>
          <a:latin typeface="+mn-lt"/>
          <a:ea typeface="+mn-ea"/>
          <a:cs typeface="+mn-cs"/>
        </a:defRPr>
      </a:lvl7pPr>
      <a:lvl8pPr marL="3184744" algn="l" defTabSz="909927" rtl="0" eaLnBrk="1" latinLnBrk="0" hangingPunct="1">
        <a:defRPr sz="1800" kern="1200">
          <a:solidFill>
            <a:schemeClr val="tx1"/>
          </a:solidFill>
          <a:latin typeface="+mn-lt"/>
          <a:ea typeface="+mn-ea"/>
          <a:cs typeface="+mn-cs"/>
        </a:defRPr>
      </a:lvl8pPr>
      <a:lvl9pPr marL="3639705" algn="l" defTabSz="90992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2"/>
            <a:ext cx="12208933" cy="757238"/>
            <a:chOff x="0" y="0"/>
            <a:chExt cx="5768" cy="477"/>
          </a:xfrm>
        </p:grpSpPr>
        <p:sp>
          <p:nvSpPr>
            <p:cNvPr id="123907"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defRPr/>
              </a:pPr>
              <a:endParaRPr lang="en-US" sz="1800"/>
            </a:p>
          </p:txBody>
        </p:sp>
        <p:sp>
          <p:nvSpPr>
            <p:cNvPr id="123908"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defRPr/>
              </a:pPr>
              <a:endParaRPr lang="en-US" sz="1800"/>
            </a:p>
          </p:txBody>
        </p:sp>
        <p:sp>
          <p:nvSpPr>
            <p:cNvPr id="123909"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0"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1"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2"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3"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4"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5"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6"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7"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8"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19"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20"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21"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22"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23"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24"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25"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26"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defRPr/>
              </a:pPr>
              <a:endParaRPr lang="en-US" sz="1800"/>
            </a:p>
          </p:txBody>
        </p:sp>
        <p:sp>
          <p:nvSpPr>
            <p:cNvPr id="123927"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defRPr/>
              </a:pPr>
              <a:endParaRPr lang="en-US" sz="1800"/>
            </a:p>
          </p:txBody>
        </p:sp>
        <p:sp>
          <p:nvSpPr>
            <p:cNvPr id="123928"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defRPr/>
              </a:pPr>
              <a:endParaRPr lang="en-US" sz="1800"/>
            </a:p>
          </p:txBody>
        </p:sp>
      </p:grpSp>
      <p:grpSp>
        <p:nvGrpSpPr>
          <p:cNvPr id="4099" name="Group 25"/>
          <p:cNvGrpSpPr>
            <a:grpSpLocks/>
          </p:cNvGrpSpPr>
          <p:nvPr/>
        </p:nvGrpSpPr>
        <p:grpSpPr bwMode="auto">
          <a:xfrm>
            <a:off x="1" y="6180142"/>
            <a:ext cx="12225867" cy="138112"/>
            <a:chOff x="0" y="4032"/>
            <a:chExt cx="5776" cy="87"/>
          </a:xfrm>
        </p:grpSpPr>
        <p:sp>
          <p:nvSpPr>
            <p:cNvPr id="123930"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31"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p>
          </p:txBody>
        </p:sp>
        <p:sp>
          <p:nvSpPr>
            <p:cNvPr id="123932"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defRPr/>
              </a:pPr>
              <a:endParaRPr lang="en-US" sz="1800"/>
            </a:p>
          </p:txBody>
        </p:sp>
      </p:grpSp>
      <p:sp>
        <p:nvSpPr>
          <p:cNvPr id="4100" name="Rectangle 29"/>
          <p:cNvSpPr>
            <a:spLocks noGrp="1" noChangeArrowheads="1"/>
          </p:cNvSpPr>
          <p:nvPr>
            <p:ph type="title"/>
          </p:nvPr>
        </p:nvSpPr>
        <p:spPr bwMode="auto">
          <a:xfrm>
            <a:off x="914400" y="768350"/>
            <a:ext cx="10363200" cy="1143000"/>
          </a:xfrm>
          <a:prstGeom prst="rect">
            <a:avLst/>
          </a:prstGeom>
          <a:noFill/>
          <a:ln w="9525">
            <a:noFill/>
            <a:miter lim="800000"/>
            <a:headEnd/>
            <a:tailEnd/>
          </a:ln>
        </p:spPr>
        <p:txBody>
          <a:bodyPr vert="horz" wrap="square" lIns="90988" tIns="45492" rIns="90988" bIns="45492" numCol="1" anchor="b" anchorCtr="0" compatLnSpc="1">
            <a:prstTxWarp prst="textNoShape">
              <a:avLst/>
            </a:prstTxWarp>
          </a:bodyPr>
          <a:lstStyle/>
          <a:p>
            <a:pPr lvl="0"/>
            <a:r>
              <a:rPr lang="en-US"/>
              <a:t>Click to edit Master title style</a:t>
            </a:r>
          </a:p>
        </p:txBody>
      </p:sp>
      <p:sp>
        <p:nvSpPr>
          <p:cNvPr id="4101" name="Rectangle 30"/>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0988" tIns="45492" rIns="90988" bIns="454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35"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l">
              <a:defRPr sz="1400"/>
            </a:lvl1pPr>
          </a:lstStyle>
          <a:p>
            <a:pPr>
              <a:defRPr/>
            </a:pPr>
            <a:endParaRPr lang="en-US"/>
          </a:p>
        </p:txBody>
      </p:sp>
      <p:sp>
        <p:nvSpPr>
          <p:cNvPr id="123936"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defRPr sz="1400"/>
            </a:lvl1pPr>
          </a:lstStyle>
          <a:p>
            <a:pPr>
              <a:defRPr/>
            </a:pPr>
            <a:endParaRPr lang="en-US"/>
          </a:p>
        </p:txBody>
      </p:sp>
      <p:sp>
        <p:nvSpPr>
          <p:cNvPr id="123937"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r">
              <a:defRPr sz="1400"/>
            </a:lvl1pPr>
          </a:lstStyle>
          <a:p>
            <a:pPr>
              <a:defRPr/>
            </a:pPr>
            <a:fld id="{0507768B-A44D-4087-B4A2-C36190F5904E}" type="slidenum">
              <a:rPr lang="en-US"/>
              <a:pPr>
                <a:defRPr/>
              </a:pPr>
              <a:t>‹#›</a:t>
            </a:fld>
            <a:endParaRPr lang="en-US"/>
          </a:p>
        </p:txBody>
      </p:sp>
    </p:spTree>
    <p:extLst>
      <p:ext uri="{BB962C8B-B14F-4D97-AF65-F5344CB8AC3E}">
        <p14:creationId xmlns:p14="http://schemas.microsoft.com/office/powerpoint/2010/main" val="2904242669"/>
      </p:ext>
    </p:extLst>
  </p:cSld>
  <p:clrMap bg1="dk2" tx1="lt1" bg2="dk1" tx2="lt2" accent1="accent1" accent2="accent2" accent3="accent3" accent4="accent4" accent5="accent5" accent6="accent6" hlink="hlink" folHlink="folHlink"/>
  <p:sldLayoutIdLst>
    <p:sldLayoutId id="2147483704" r:id="rId1"/>
    <p:sldLayoutId id="2147483707" r:id="rId2"/>
    <p:sldLayoutId id="2147483722" r:id="rId3"/>
    <p:sldLayoutId id="2147483725" r:id="rId4"/>
    <p:sldLayoutId id="2147483740"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4965" algn="ctr" rtl="0" fontAlgn="base">
        <a:spcBef>
          <a:spcPct val="0"/>
        </a:spcBef>
        <a:spcAft>
          <a:spcPct val="0"/>
        </a:spcAft>
        <a:defRPr sz="4400">
          <a:solidFill>
            <a:schemeClr val="tx2"/>
          </a:solidFill>
          <a:latin typeface="Tahoma" charset="0"/>
        </a:defRPr>
      </a:lvl6pPr>
      <a:lvl7pPr marL="909927" algn="ctr" rtl="0" fontAlgn="base">
        <a:spcBef>
          <a:spcPct val="0"/>
        </a:spcBef>
        <a:spcAft>
          <a:spcPct val="0"/>
        </a:spcAft>
        <a:defRPr sz="4400">
          <a:solidFill>
            <a:schemeClr val="tx2"/>
          </a:solidFill>
          <a:latin typeface="Tahoma" charset="0"/>
        </a:defRPr>
      </a:lvl7pPr>
      <a:lvl8pPr marL="1364893" algn="ctr" rtl="0" fontAlgn="base">
        <a:spcBef>
          <a:spcPct val="0"/>
        </a:spcBef>
        <a:spcAft>
          <a:spcPct val="0"/>
        </a:spcAft>
        <a:defRPr sz="4400">
          <a:solidFill>
            <a:schemeClr val="tx2"/>
          </a:solidFill>
          <a:latin typeface="Tahoma" charset="0"/>
        </a:defRPr>
      </a:lvl8pPr>
      <a:lvl9pPr marL="1819851" algn="ctr" rtl="0" fontAlgn="base">
        <a:spcBef>
          <a:spcPct val="0"/>
        </a:spcBef>
        <a:spcAft>
          <a:spcPct val="0"/>
        </a:spcAft>
        <a:defRPr sz="4400">
          <a:solidFill>
            <a:schemeClr val="tx2"/>
          </a:solidFill>
          <a:latin typeface="Tahoma" charset="0"/>
        </a:defRPr>
      </a:lvl9pPr>
    </p:titleStyle>
    <p:bodyStyle>
      <a:lvl1pPr marL="341219" indent="-341219" algn="l" rtl="0" eaLnBrk="0" fontAlgn="base" hangingPunct="0">
        <a:spcBef>
          <a:spcPct val="20000"/>
        </a:spcBef>
        <a:spcAft>
          <a:spcPct val="0"/>
        </a:spcAft>
        <a:buSzPct val="90000"/>
        <a:buBlip>
          <a:blip r:embed="rId7"/>
        </a:buBlip>
        <a:defRPr sz="3200">
          <a:solidFill>
            <a:schemeClr val="tx1"/>
          </a:solidFill>
          <a:latin typeface="+mn-lt"/>
          <a:ea typeface="+mn-ea"/>
          <a:cs typeface="+mn-cs"/>
        </a:defRPr>
      </a:lvl1pPr>
      <a:lvl2pPr marL="739310" indent="-284360" algn="l" rtl="0" eaLnBrk="0" fontAlgn="base" hangingPunct="0">
        <a:spcBef>
          <a:spcPct val="20000"/>
        </a:spcBef>
        <a:spcAft>
          <a:spcPct val="0"/>
        </a:spcAft>
        <a:buSzPct val="80000"/>
        <a:buBlip>
          <a:blip r:embed="rId8"/>
        </a:buBlip>
        <a:defRPr sz="2800">
          <a:solidFill>
            <a:schemeClr val="tx1"/>
          </a:solidFill>
          <a:latin typeface="+mn-lt"/>
        </a:defRPr>
      </a:lvl2pPr>
      <a:lvl3pPr marL="1137410" indent="-227487" algn="l" rtl="0" eaLnBrk="0" fontAlgn="base" hangingPunct="0">
        <a:spcBef>
          <a:spcPct val="20000"/>
        </a:spcBef>
        <a:spcAft>
          <a:spcPct val="0"/>
        </a:spcAft>
        <a:buSzPct val="70000"/>
        <a:buBlip>
          <a:blip r:embed="rId9"/>
        </a:buBlip>
        <a:defRPr sz="2400">
          <a:solidFill>
            <a:schemeClr val="tx1"/>
          </a:solidFill>
          <a:latin typeface="+mn-lt"/>
        </a:defRPr>
      </a:lvl3pPr>
      <a:lvl4pPr marL="1592362" indent="-227487" algn="l" rtl="0" eaLnBrk="0" fontAlgn="base" hangingPunct="0">
        <a:spcBef>
          <a:spcPct val="20000"/>
        </a:spcBef>
        <a:spcAft>
          <a:spcPct val="0"/>
        </a:spcAft>
        <a:buSzPct val="70000"/>
        <a:buBlip>
          <a:blip r:embed="rId10"/>
        </a:buBlip>
        <a:defRPr sz="2000">
          <a:solidFill>
            <a:schemeClr val="tx1"/>
          </a:solidFill>
          <a:latin typeface="+mn-lt"/>
        </a:defRPr>
      </a:lvl4pPr>
      <a:lvl5pPr marL="2047333" indent="-227487" algn="l" rtl="0" eaLnBrk="0" fontAlgn="base" hangingPunct="0">
        <a:spcBef>
          <a:spcPct val="20000"/>
        </a:spcBef>
        <a:spcAft>
          <a:spcPct val="0"/>
        </a:spcAft>
        <a:buSzPct val="70000"/>
        <a:buBlip>
          <a:blip r:embed="rId11"/>
        </a:buBlip>
        <a:defRPr sz="2000">
          <a:solidFill>
            <a:schemeClr val="tx1"/>
          </a:solidFill>
          <a:latin typeface="+mn-lt"/>
        </a:defRPr>
      </a:lvl5pPr>
      <a:lvl6pPr marL="2502299" indent="-227487" algn="l" rtl="0" fontAlgn="base">
        <a:spcBef>
          <a:spcPct val="20000"/>
        </a:spcBef>
        <a:spcAft>
          <a:spcPct val="0"/>
        </a:spcAft>
        <a:buSzPct val="70000"/>
        <a:buBlip>
          <a:blip r:embed="rId11"/>
        </a:buBlip>
        <a:defRPr sz="2000">
          <a:solidFill>
            <a:schemeClr val="tx1"/>
          </a:solidFill>
          <a:latin typeface="+mn-lt"/>
        </a:defRPr>
      </a:lvl6pPr>
      <a:lvl7pPr marL="2957261" indent="-227487" algn="l" rtl="0" fontAlgn="base">
        <a:spcBef>
          <a:spcPct val="20000"/>
        </a:spcBef>
        <a:spcAft>
          <a:spcPct val="0"/>
        </a:spcAft>
        <a:buSzPct val="70000"/>
        <a:buBlip>
          <a:blip r:embed="rId11"/>
        </a:buBlip>
        <a:defRPr sz="2000">
          <a:solidFill>
            <a:schemeClr val="tx1"/>
          </a:solidFill>
          <a:latin typeface="+mn-lt"/>
        </a:defRPr>
      </a:lvl7pPr>
      <a:lvl8pPr marL="3412226" indent="-227487" algn="l" rtl="0" fontAlgn="base">
        <a:spcBef>
          <a:spcPct val="20000"/>
        </a:spcBef>
        <a:spcAft>
          <a:spcPct val="0"/>
        </a:spcAft>
        <a:buSzPct val="70000"/>
        <a:buBlip>
          <a:blip r:embed="rId11"/>
        </a:buBlip>
        <a:defRPr sz="2000">
          <a:solidFill>
            <a:schemeClr val="tx1"/>
          </a:solidFill>
          <a:latin typeface="+mn-lt"/>
        </a:defRPr>
      </a:lvl8pPr>
      <a:lvl9pPr marL="3867190" indent="-227487" algn="l" rtl="0" fontAlgn="base">
        <a:spcBef>
          <a:spcPct val="20000"/>
        </a:spcBef>
        <a:spcAft>
          <a:spcPct val="0"/>
        </a:spcAft>
        <a:buSzPct val="70000"/>
        <a:buBlip>
          <a:blip r:embed="rId11"/>
        </a:buBlip>
        <a:defRPr sz="2000">
          <a:solidFill>
            <a:schemeClr val="tx1"/>
          </a:solidFill>
          <a:latin typeface="+mn-lt"/>
        </a:defRPr>
      </a:lvl9pPr>
    </p:bodyStyle>
    <p:otherStyle>
      <a:defPPr>
        <a:defRPr lang="en-US"/>
      </a:defPPr>
      <a:lvl1pPr marL="0" algn="l" defTabSz="909927" rtl="0" eaLnBrk="1" latinLnBrk="0" hangingPunct="1">
        <a:defRPr sz="1800" kern="1200">
          <a:solidFill>
            <a:schemeClr val="tx1"/>
          </a:solidFill>
          <a:latin typeface="+mn-lt"/>
          <a:ea typeface="+mn-ea"/>
          <a:cs typeface="+mn-cs"/>
        </a:defRPr>
      </a:lvl1pPr>
      <a:lvl2pPr marL="454965" algn="l" defTabSz="909927" rtl="0" eaLnBrk="1" latinLnBrk="0" hangingPunct="1">
        <a:defRPr sz="1800" kern="1200">
          <a:solidFill>
            <a:schemeClr val="tx1"/>
          </a:solidFill>
          <a:latin typeface="+mn-lt"/>
          <a:ea typeface="+mn-ea"/>
          <a:cs typeface="+mn-cs"/>
        </a:defRPr>
      </a:lvl2pPr>
      <a:lvl3pPr marL="909927" algn="l" defTabSz="909927" rtl="0" eaLnBrk="1" latinLnBrk="0" hangingPunct="1">
        <a:defRPr sz="1800" kern="1200">
          <a:solidFill>
            <a:schemeClr val="tx1"/>
          </a:solidFill>
          <a:latin typeface="+mn-lt"/>
          <a:ea typeface="+mn-ea"/>
          <a:cs typeface="+mn-cs"/>
        </a:defRPr>
      </a:lvl3pPr>
      <a:lvl4pPr marL="1364893" algn="l" defTabSz="909927" rtl="0" eaLnBrk="1" latinLnBrk="0" hangingPunct="1">
        <a:defRPr sz="1800" kern="1200">
          <a:solidFill>
            <a:schemeClr val="tx1"/>
          </a:solidFill>
          <a:latin typeface="+mn-lt"/>
          <a:ea typeface="+mn-ea"/>
          <a:cs typeface="+mn-cs"/>
        </a:defRPr>
      </a:lvl4pPr>
      <a:lvl5pPr marL="1819851" algn="l" defTabSz="909927" rtl="0" eaLnBrk="1" latinLnBrk="0" hangingPunct="1">
        <a:defRPr sz="1800" kern="1200">
          <a:solidFill>
            <a:schemeClr val="tx1"/>
          </a:solidFill>
          <a:latin typeface="+mn-lt"/>
          <a:ea typeface="+mn-ea"/>
          <a:cs typeface="+mn-cs"/>
        </a:defRPr>
      </a:lvl5pPr>
      <a:lvl6pPr marL="2274817" algn="l" defTabSz="909927" rtl="0" eaLnBrk="1" latinLnBrk="0" hangingPunct="1">
        <a:defRPr sz="1800" kern="1200">
          <a:solidFill>
            <a:schemeClr val="tx1"/>
          </a:solidFill>
          <a:latin typeface="+mn-lt"/>
          <a:ea typeface="+mn-ea"/>
          <a:cs typeface="+mn-cs"/>
        </a:defRPr>
      </a:lvl6pPr>
      <a:lvl7pPr marL="2729780" algn="l" defTabSz="909927" rtl="0" eaLnBrk="1" latinLnBrk="0" hangingPunct="1">
        <a:defRPr sz="1800" kern="1200">
          <a:solidFill>
            <a:schemeClr val="tx1"/>
          </a:solidFill>
          <a:latin typeface="+mn-lt"/>
          <a:ea typeface="+mn-ea"/>
          <a:cs typeface="+mn-cs"/>
        </a:defRPr>
      </a:lvl7pPr>
      <a:lvl8pPr marL="3184744" algn="l" defTabSz="909927" rtl="0" eaLnBrk="1" latinLnBrk="0" hangingPunct="1">
        <a:defRPr sz="1800" kern="1200">
          <a:solidFill>
            <a:schemeClr val="tx1"/>
          </a:solidFill>
          <a:latin typeface="+mn-lt"/>
          <a:ea typeface="+mn-ea"/>
          <a:cs typeface="+mn-cs"/>
        </a:defRPr>
      </a:lvl8pPr>
      <a:lvl9pPr marL="3639705" algn="l" defTabSz="90992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2"/>
            <a:ext cx="12208933" cy="757238"/>
            <a:chOff x="0" y="0"/>
            <a:chExt cx="5768" cy="477"/>
          </a:xfrm>
        </p:grpSpPr>
        <p:sp>
          <p:nvSpPr>
            <p:cNvPr id="2" name="Freeform 3"/>
            <p:cNvSpPr>
              <a:spLocks/>
            </p:cNvSpPr>
            <p:nvPr userDrawn="1"/>
          </p:nvSpPr>
          <p:spPr bwMode="auto">
            <a:xfrm>
              <a:off x="5" y="0"/>
              <a:ext cx="5763" cy="477"/>
            </a:xfrm>
            <a:custGeom>
              <a:avLst/>
              <a:gdLst/>
              <a:ahLst/>
              <a:cxnLst>
                <a:cxn ang="0">
                  <a:pos x="0" y="450"/>
                </a:cxn>
                <a:cxn ang="0">
                  <a:pos x="3" y="0"/>
                </a:cxn>
                <a:cxn ang="0">
                  <a:pos x="5763" y="0"/>
                </a:cxn>
                <a:cxn ang="0">
                  <a:pos x="5763" y="465"/>
                </a:cxn>
                <a:cxn ang="0">
                  <a:pos x="4821" y="477"/>
                </a:cxn>
                <a:cxn ang="0">
                  <a:pos x="4326" y="447"/>
                </a:cxn>
                <a:cxn ang="0">
                  <a:pos x="3783" y="465"/>
                </a:cxn>
                <a:cxn ang="0">
                  <a:pos x="3417" y="456"/>
                </a:cxn>
                <a:cxn ang="0">
                  <a:pos x="2973" y="459"/>
                </a:cxn>
                <a:cxn ang="0">
                  <a:pos x="2451" y="453"/>
                </a:cxn>
                <a:cxn ang="0">
                  <a:pos x="2289" y="441"/>
                </a:cxn>
                <a:cxn ang="0">
                  <a:pos x="2010" y="453"/>
                </a:cxn>
                <a:cxn ang="0">
                  <a:pos x="1827" y="450"/>
                </a:cxn>
                <a:cxn ang="0">
                  <a:pos x="1215" y="465"/>
                </a:cxn>
                <a:cxn ang="0">
                  <a:pos x="660" y="456"/>
                </a:cxn>
                <a:cxn ang="0">
                  <a:pos x="0" y="450"/>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000"/>
              </a:schemeClr>
            </a:solidFill>
            <a:ln w="9525" cap="flat" cmpd="sng">
              <a:noFill/>
              <a:prstDash val="solid"/>
              <a:round/>
              <a:headEnd/>
              <a:tailEnd/>
            </a:ln>
            <a:effectLst/>
          </p:spPr>
          <p:txBody>
            <a:bodyPr wrap="none" anchor="ctr"/>
            <a:lstStyle/>
            <a:p>
              <a:pPr algn="l">
                <a:defRPr/>
              </a:pPr>
              <a:endParaRPr lang="en-US" sz="4400">
                <a:solidFill>
                  <a:srgbClr val="000000"/>
                </a:solidFill>
                <a:latin typeface="Tahoma" charset="0"/>
              </a:endParaRPr>
            </a:p>
          </p:txBody>
        </p:sp>
        <p:sp>
          <p:nvSpPr>
            <p:cNvPr id="3" name="Freeform 4"/>
            <p:cNvSpPr>
              <a:spLocks/>
            </p:cNvSpPr>
            <p:nvPr userDrawn="1"/>
          </p:nvSpPr>
          <p:spPr bwMode="auto">
            <a:xfrm>
              <a:off x="0" y="98"/>
              <a:ext cx="256" cy="253"/>
            </a:xfrm>
            <a:custGeom>
              <a:avLst/>
              <a:gdLst/>
              <a:ahLst/>
              <a:cxnLst>
                <a:cxn ang="0">
                  <a:pos x="8" y="190"/>
                </a:cxn>
                <a:cxn ang="0">
                  <a:pos x="71" y="115"/>
                </a:cxn>
                <a:cxn ang="0">
                  <a:pos x="203" y="16"/>
                </a:cxn>
                <a:cxn ang="0">
                  <a:pos x="251" y="19"/>
                </a:cxn>
                <a:cxn ang="0">
                  <a:pos x="236" y="46"/>
                </a:cxn>
                <a:cxn ang="0">
                  <a:pos x="176" y="82"/>
                </a:cxn>
                <a:cxn ang="0">
                  <a:pos x="92" y="154"/>
                </a:cxn>
                <a:cxn ang="0">
                  <a:pos x="23" y="247"/>
                </a:cxn>
                <a:cxn ang="0">
                  <a:pos x="8" y="190"/>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4"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6" name="Freeform 6"/>
            <p:cNvSpPr>
              <a:spLocks/>
            </p:cNvSpPr>
            <p:nvPr userDrawn="1"/>
          </p:nvSpPr>
          <p:spPr bwMode="auto">
            <a:xfrm>
              <a:off x="131" y="269"/>
              <a:ext cx="251" cy="194"/>
            </a:xfrm>
            <a:custGeom>
              <a:avLst/>
              <a:gdLst/>
              <a:ahLst/>
              <a:cxnLst>
                <a:cxn ang="0">
                  <a:pos x="21" y="163"/>
                </a:cxn>
                <a:cxn ang="0">
                  <a:pos x="9" y="184"/>
                </a:cxn>
                <a:cxn ang="0">
                  <a:pos x="75" y="103"/>
                </a:cxn>
                <a:cxn ang="0">
                  <a:pos x="165" y="28"/>
                </a:cxn>
                <a:cxn ang="0">
                  <a:pos x="207" y="7"/>
                </a:cxn>
                <a:cxn ang="0">
                  <a:pos x="246" y="4"/>
                </a:cxn>
                <a:cxn ang="0">
                  <a:pos x="237" y="34"/>
                </a:cxn>
                <a:cxn ang="0">
                  <a:pos x="183" y="61"/>
                </a:cxn>
                <a:cxn ang="0">
                  <a:pos x="108" y="124"/>
                </a:cxn>
                <a:cxn ang="0">
                  <a:pos x="54" y="190"/>
                </a:cxn>
                <a:cxn ang="0">
                  <a:pos x="6" y="184"/>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7" name="Freeform 7"/>
            <p:cNvSpPr>
              <a:spLocks/>
            </p:cNvSpPr>
            <p:nvPr userDrawn="1"/>
          </p:nvSpPr>
          <p:spPr bwMode="auto">
            <a:xfrm>
              <a:off x="341" y="0"/>
              <a:ext cx="159" cy="72"/>
            </a:xfrm>
            <a:custGeom>
              <a:avLst/>
              <a:gdLst/>
              <a:ahLst/>
              <a:cxnLst>
                <a:cxn ang="0">
                  <a:pos x="99" y="0"/>
                </a:cxn>
                <a:cxn ang="0">
                  <a:pos x="15" y="36"/>
                </a:cxn>
                <a:cxn ang="0">
                  <a:pos x="6" y="60"/>
                </a:cxn>
                <a:cxn ang="0">
                  <a:pos x="36" y="69"/>
                </a:cxn>
                <a:cxn ang="0">
                  <a:pos x="87" y="42"/>
                </a:cxn>
                <a:cxn ang="0">
                  <a:pos x="159" y="0"/>
                </a:cxn>
                <a:cxn ang="0">
                  <a:pos x="99" y="0"/>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8" name="Freeform 8"/>
            <p:cNvSpPr>
              <a:spLocks/>
            </p:cNvSpPr>
            <p:nvPr userDrawn="1"/>
          </p:nvSpPr>
          <p:spPr bwMode="auto">
            <a:xfrm>
              <a:off x="488" y="0"/>
              <a:ext cx="455" cy="216"/>
            </a:xfrm>
            <a:custGeom>
              <a:avLst/>
              <a:gdLst/>
              <a:ahLst/>
              <a:cxnLst>
                <a:cxn ang="0">
                  <a:pos x="395" y="0"/>
                </a:cxn>
                <a:cxn ang="0">
                  <a:pos x="338" y="48"/>
                </a:cxn>
                <a:cxn ang="0">
                  <a:pos x="242" y="102"/>
                </a:cxn>
                <a:cxn ang="0">
                  <a:pos x="104" y="147"/>
                </a:cxn>
                <a:cxn ang="0">
                  <a:pos x="35" y="168"/>
                </a:cxn>
                <a:cxn ang="0">
                  <a:pos x="8" y="192"/>
                </a:cxn>
                <a:cxn ang="0">
                  <a:pos x="8" y="213"/>
                </a:cxn>
                <a:cxn ang="0">
                  <a:pos x="59" y="213"/>
                </a:cxn>
                <a:cxn ang="0">
                  <a:pos x="86" y="192"/>
                </a:cxn>
                <a:cxn ang="0">
                  <a:pos x="173" y="159"/>
                </a:cxn>
                <a:cxn ang="0">
                  <a:pos x="299" y="126"/>
                </a:cxn>
                <a:cxn ang="0">
                  <a:pos x="392" y="72"/>
                </a:cxn>
                <a:cxn ang="0">
                  <a:pos x="455" y="0"/>
                </a:cxn>
                <a:cxn ang="0">
                  <a:pos x="395" y="0"/>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29" name="Freeform 9"/>
            <p:cNvSpPr>
              <a:spLocks/>
            </p:cNvSpPr>
            <p:nvPr userDrawn="1"/>
          </p:nvSpPr>
          <p:spPr bwMode="auto">
            <a:xfrm>
              <a:off x="1448" y="37"/>
              <a:ext cx="414" cy="108"/>
            </a:xfrm>
            <a:custGeom>
              <a:avLst/>
              <a:gdLst/>
              <a:ahLst/>
              <a:cxnLst>
                <a:cxn ang="0">
                  <a:pos x="0" y="11"/>
                </a:cxn>
                <a:cxn ang="0">
                  <a:pos x="24" y="11"/>
                </a:cxn>
                <a:cxn ang="0">
                  <a:pos x="156" y="2"/>
                </a:cxn>
                <a:cxn ang="0">
                  <a:pos x="288" y="23"/>
                </a:cxn>
                <a:cxn ang="0">
                  <a:pos x="384" y="53"/>
                </a:cxn>
                <a:cxn ang="0">
                  <a:pos x="411" y="74"/>
                </a:cxn>
                <a:cxn ang="0">
                  <a:pos x="405" y="104"/>
                </a:cxn>
                <a:cxn ang="0">
                  <a:pos x="363" y="101"/>
                </a:cxn>
                <a:cxn ang="0">
                  <a:pos x="294" y="77"/>
                </a:cxn>
                <a:cxn ang="0">
                  <a:pos x="174" y="50"/>
                </a:cxn>
                <a:cxn ang="0">
                  <a:pos x="72" y="62"/>
                </a:cxn>
                <a:cxn ang="0">
                  <a:pos x="36" y="59"/>
                </a:cxn>
                <a:cxn ang="0">
                  <a:pos x="0" y="11"/>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0" name="Freeform 10"/>
            <p:cNvSpPr>
              <a:spLocks/>
            </p:cNvSpPr>
            <p:nvPr userDrawn="1"/>
          </p:nvSpPr>
          <p:spPr bwMode="auto">
            <a:xfrm>
              <a:off x="1790" y="0"/>
              <a:ext cx="520" cy="225"/>
            </a:xfrm>
            <a:custGeom>
              <a:avLst/>
              <a:gdLst/>
              <a:ahLst/>
              <a:cxnLst>
                <a:cxn ang="0">
                  <a:pos x="42" y="0"/>
                </a:cxn>
                <a:cxn ang="0">
                  <a:pos x="12" y="24"/>
                </a:cxn>
                <a:cxn ang="0">
                  <a:pos x="114" y="54"/>
                </a:cxn>
                <a:cxn ang="0">
                  <a:pos x="240" y="117"/>
                </a:cxn>
                <a:cxn ang="0">
                  <a:pos x="333" y="153"/>
                </a:cxn>
                <a:cxn ang="0">
                  <a:pos x="438" y="219"/>
                </a:cxn>
                <a:cxn ang="0">
                  <a:pos x="426" y="192"/>
                </a:cxn>
                <a:cxn ang="0">
                  <a:pos x="441" y="180"/>
                </a:cxn>
                <a:cxn ang="0">
                  <a:pos x="519" y="216"/>
                </a:cxn>
                <a:cxn ang="0">
                  <a:pos x="450" y="162"/>
                </a:cxn>
                <a:cxn ang="0">
                  <a:pos x="381" y="135"/>
                </a:cxn>
                <a:cxn ang="0">
                  <a:pos x="285" y="84"/>
                </a:cxn>
                <a:cxn ang="0">
                  <a:pos x="186" y="18"/>
                </a:cxn>
                <a:cxn ang="0">
                  <a:pos x="123" y="0"/>
                </a:cxn>
                <a:cxn ang="0">
                  <a:pos x="42" y="0"/>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1" name="Freeform 11"/>
            <p:cNvSpPr>
              <a:spLocks/>
            </p:cNvSpPr>
            <p:nvPr userDrawn="1"/>
          </p:nvSpPr>
          <p:spPr bwMode="auto">
            <a:xfrm>
              <a:off x="1943" y="154"/>
              <a:ext cx="431" cy="233"/>
            </a:xfrm>
            <a:custGeom>
              <a:avLst/>
              <a:gdLst/>
              <a:ahLst/>
              <a:cxnLst>
                <a:cxn ang="0">
                  <a:pos x="6" y="38"/>
                </a:cxn>
                <a:cxn ang="0">
                  <a:pos x="9" y="20"/>
                </a:cxn>
                <a:cxn ang="0">
                  <a:pos x="42" y="2"/>
                </a:cxn>
                <a:cxn ang="0">
                  <a:pos x="90" y="35"/>
                </a:cxn>
                <a:cxn ang="0">
                  <a:pos x="189" y="89"/>
                </a:cxn>
                <a:cxn ang="0">
                  <a:pos x="288" y="140"/>
                </a:cxn>
                <a:cxn ang="0">
                  <a:pos x="375" y="176"/>
                </a:cxn>
                <a:cxn ang="0">
                  <a:pos x="396" y="176"/>
                </a:cxn>
                <a:cxn ang="0">
                  <a:pos x="429" y="212"/>
                </a:cxn>
                <a:cxn ang="0">
                  <a:pos x="408" y="233"/>
                </a:cxn>
                <a:cxn ang="0">
                  <a:pos x="333" y="212"/>
                </a:cxn>
                <a:cxn ang="0">
                  <a:pos x="186" y="143"/>
                </a:cxn>
                <a:cxn ang="0">
                  <a:pos x="48" y="68"/>
                </a:cxn>
                <a:cxn ang="0">
                  <a:pos x="6" y="38"/>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2" name="Freeform 12"/>
            <p:cNvSpPr>
              <a:spLocks/>
            </p:cNvSpPr>
            <p:nvPr userDrawn="1"/>
          </p:nvSpPr>
          <p:spPr bwMode="auto">
            <a:xfrm>
              <a:off x="2262" y="87"/>
              <a:ext cx="396" cy="227"/>
            </a:xfrm>
            <a:custGeom>
              <a:avLst/>
              <a:gdLst/>
              <a:ahLst/>
              <a:cxnLst>
                <a:cxn ang="0">
                  <a:pos x="2" y="9"/>
                </a:cxn>
                <a:cxn ang="0">
                  <a:pos x="53" y="66"/>
                </a:cxn>
                <a:cxn ang="0">
                  <a:pos x="176" y="132"/>
                </a:cxn>
                <a:cxn ang="0">
                  <a:pos x="293" y="189"/>
                </a:cxn>
                <a:cxn ang="0">
                  <a:pos x="341" y="222"/>
                </a:cxn>
                <a:cxn ang="0">
                  <a:pos x="377" y="219"/>
                </a:cxn>
                <a:cxn ang="0">
                  <a:pos x="377" y="180"/>
                </a:cxn>
                <a:cxn ang="0">
                  <a:pos x="260" y="126"/>
                </a:cxn>
                <a:cxn ang="0">
                  <a:pos x="113" y="51"/>
                </a:cxn>
                <a:cxn ang="0">
                  <a:pos x="41" y="9"/>
                </a:cxn>
                <a:cxn ang="0">
                  <a:pos x="2" y="9"/>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3" name="Freeform 13"/>
            <p:cNvSpPr>
              <a:spLocks/>
            </p:cNvSpPr>
            <p:nvPr userDrawn="1"/>
          </p:nvSpPr>
          <p:spPr bwMode="auto">
            <a:xfrm>
              <a:off x="2264" y="240"/>
              <a:ext cx="516" cy="223"/>
            </a:xfrm>
            <a:custGeom>
              <a:avLst/>
              <a:gdLst/>
              <a:ahLst/>
              <a:cxnLst>
                <a:cxn ang="0">
                  <a:pos x="3" y="10"/>
                </a:cxn>
                <a:cxn ang="0">
                  <a:pos x="105" y="97"/>
                </a:cxn>
                <a:cxn ang="0">
                  <a:pos x="243" y="178"/>
                </a:cxn>
                <a:cxn ang="0">
                  <a:pos x="357" y="217"/>
                </a:cxn>
                <a:cxn ang="0">
                  <a:pos x="498" y="214"/>
                </a:cxn>
                <a:cxn ang="0">
                  <a:pos x="468" y="187"/>
                </a:cxn>
                <a:cxn ang="0">
                  <a:pos x="309" y="136"/>
                </a:cxn>
                <a:cxn ang="0">
                  <a:pos x="123" y="34"/>
                </a:cxn>
                <a:cxn ang="0">
                  <a:pos x="3" y="10"/>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4" name="Freeform 14"/>
            <p:cNvSpPr>
              <a:spLocks/>
            </p:cNvSpPr>
            <p:nvPr userDrawn="1"/>
          </p:nvSpPr>
          <p:spPr bwMode="auto">
            <a:xfrm>
              <a:off x="2723" y="324"/>
              <a:ext cx="414" cy="100"/>
            </a:xfrm>
            <a:custGeom>
              <a:avLst/>
              <a:gdLst/>
              <a:ahLst/>
              <a:cxnLst>
                <a:cxn ang="0">
                  <a:pos x="69" y="60"/>
                </a:cxn>
                <a:cxn ang="0">
                  <a:pos x="12" y="42"/>
                </a:cxn>
                <a:cxn ang="0">
                  <a:pos x="3" y="15"/>
                </a:cxn>
                <a:cxn ang="0">
                  <a:pos x="30" y="0"/>
                </a:cxn>
                <a:cxn ang="0">
                  <a:pos x="117" y="18"/>
                </a:cxn>
                <a:cxn ang="0">
                  <a:pos x="243" y="48"/>
                </a:cxn>
                <a:cxn ang="0">
                  <a:pos x="387" y="48"/>
                </a:cxn>
                <a:cxn ang="0">
                  <a:pos x="408" y="54"/>
                </a:cxn>
                <a:cxn ang="0">
                  <a:pos x="381" y="87"/>
                </a:cxn>
                <a:cxn ang="0">
                  <a:pos x="318" y="99"/>
                </a:cxn>
                <a:cxn ang="0">
                  <a:pos x="195" y="93"/>
                </a:cxn>
                <a:cxn ang="0">
                  <a:pos x="69" y="60"/>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5" name="Freeform 15"/>
            <p:cNvSpPr>
              <a:spLocks/>
            </p:cNvSpPr>
            <p:nvPr userDrawn="1"/>
          </p:nvSpPr>
          <p:spPr bwMode="auto">
            <a:xfrm>
              <a:off x="3165" y="375"/>
              <a:ext cx="150" cy="72"/>
            </a:xfrm>
            <a:custGeom>
              <a:avLst/>
              <a:gdLst/>
              <a:ahLst/>
              <a:cxnLst>
                <a:cxn ang="0">
                  <a:pos x="3" y="67"/>
                </a:cxn>
                <a:cxn ang="0">
                  <a:pos x="84" y="19"/>
                </a:cxn>
                <a:cxn ang="0">
                  <a:pos x="123" y="1"/>
                </a:cxn>
                <a:cxn ang="0">
                  <a:pos x="150" y="22"/>
                </a:cxn>
                <a:cxn ang="0">
                  <a:pos x="123" y="55"/>
                </a:cxn>
                <a:cxn ang="0">
                  <a:pos x="90" y="70"/>
                </a:cxn>
                <a:cxn ang="0">
                  <a:pos x="0" y="67"/>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6" name="Freeform 16"/>
            <p:cNvSpPr>
              <a:spLocks/>
            </p:cNvSpPr>
            <p:nvPr userDrawn="1"/>
          </p:nvSpPr>
          <p:spPr bwMode="auto">
            <a:xfrm>
              <a:off x="3463" y="267"/>
              <a:ext cx="148" cy="91"/>
            </a:xfrm>
            <a:custGeom>
              <a:avLst/>
              <a:gdLst/>
              <a:ahLst/>
              <a:cxnLst>
                <a:cxn ang="0">
                  <a:pos x="1" y="69"/>
                </a:cxn>
                <a:cxn ang="0">
                  <a:pos x="25" y="51"/>
                </a:cxn>
                <a:cxn ang="0">
                  <a:pos x="100" y="9"/>
                </a:cxn>
                <a:cxn ang="0">
                  <a:pos x="133" y="3"/>
                </a:cxn>
                <a:cxn ang="0">
                  <a:pos x="136" y="27"/>
                </a:cxn>
                <a:cxn ang="0">
                  <a:pos x="61" y="75"/>
                </a:cxn>
                <a:cxn ang="0">
                  <a:pos x="19" y="90"/>
                </a:cxn>
                <a:cxn ang="0">
                  <a:pos x="1" y="69"/>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7" name="Freeform 17"/>
            <p:cNvSpPr>
              <a:spLocks/>
            </p:cNvSpPr>
            <p:nvPr userDrawn="1"/>
          </p:nvSpPr>
          <p:spPr bwMode="auto">
            <a:xfrm>
              <a:off x="3580" y="58"/>
              <a:ext cx="938" cy="158"/>
            </a:xfrm>
            <a:custGeom>
              <a:avLst/>
              <a:gdLst/>
              <a:ahLst/>
              <a:cxnLst>
                <a:cxn ang="0">
                  <a:pos x="172" y="86"/>
                </a:cxn>
                <a:cxn ang="0">
                  <a:pos x="61" y="137"/>
                </a:cxn>
                <a:cxn ang="0">
                  <a:pos x="16" y="155"/>
                </a:cxn>
                <a:cxn ang="0">
                  <a:pos x="7" y="122"/>
                </a:cxn>
                <a:cxn ang="0">
                  <a:pos x="58" y="80"/>
                </a:cxn>
                <a:cxn ang="0">
                  <a:pos x="172" y="38"/>
                </a:cxn>
                <a:cxn ang="0">
                  <a:pos x="304" y="11"/>
                </a:cxn>
                <a:cxn ang="0">
                  <a:pos x="463" y="2"/>
                </a:cxn>
                <a:cxn ang="0">
                  <a:pos x="631" y="23"/>
                </a:cxn>
                <a:cxn ang="0">
                  <a:pos x="796" y="53"/>
                </a:cxn>
                <a:cxn ang="0">
                  <a:pos x="841" y="47"/>
                </a:cxn>
                <a:cxn ang="0">
                  <a:pos x="907" y="71"/>
                </a:cxn>
                <a:cxn ang="0">
                  <a:pos x="919" y="101"/>
                </a:cxn>
                <a:cxn ang="0">
                  <a:pos x="793" y="98"/>
                </a:cxn>
                <a:cxn ang="0">
                  <a:pos x="634" y="62"/>
                </a:cxn>
                <a:cxn ang="0">
                  <a:pos x="439" y="38"/>
                </a:cxn>
                <a:cxn ang="0">
                  <a:pos x="238" y="59"/>
                </a:cxn>
                <a:cxn ang="0">
                  <a:pos x="172" y="86"/>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8" name="Freeform 18"/>
            <p:cNvSpPr>
              <a:spLocks/>
            </p:cNvSpPr>
            <p:nvPr userDrawn="1"/>
          </p:nvSpPr>
          <p:spPr bwMode="auto">
            <a:xfrm>
              <a:off x="3686" y="145"/>
              <a:ext cx="372" cy="98"/>
            </a:xfrm>
            <a:custGeom>
              <a:avLst/>
              <a:gdLst/>
              <a:ahLst/>
              <a:cxnLst>
                <a:cxn ang="0">
                  <a:pos x="18" y="47"/>
                </a:cxn>
                <a:cxn ang="0">
                  <a:pos x="141" y="17"/>
                </a:cxn>
                <a:cxn ang="0">
                  <a:pos x="246" y="2"/>
                </a:cxn>
                <a:cxn ang="0">
                  <a:pos x="351" y="5"/>
                </a:cxn>
                <a:cxn ang="0">
                  <a:pos x="372" y="23"/>
                </a:cxn>
                <a:cxn ang="0">
                  <a:pos x="354" y="44"/>
                </a:cxn>
                <a:cxn ang="0">
                  <a:pos x="264" y="50"/>
                </a:cxn>
                <a:cxn ang="0">
                  <a:pos x="168" y="53"/>
                </a:cxn>
                <a:cxn ang="0">
                  <a:pos x="72" y="77"/>
                </a:cxn>
                <a:cxn ang="0">
                  <a:pos x="15" y="95"/>
                </a:cxn>
                <a:cxn ang="0">
                  <a:pos x="0" y="56"/>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39"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0" name="Freeform 20"/>
            <p:cNvSpPr>
              <a:spLocks/>
            </p:cNvSpPr>
            <p:nvPr userDrawn="1"/>
          </p:nvSpPr>
          <p:spPr bwMode="auto">
            <a:xfrm>
              <a:off x="3413" y="291"/>
              <a:ext cx="380" cy="174"/>
            </a:xfrm>
            <a:custGeom>
              <a:avLst/>
              <a:gdLst/>
              <a:ahLst/>
              <a:cxnLst>
                <a:cxn ang="0">
                  <a:pos x="3" y="165"/>
                </a:cxn>
                <a:cxn ang="0">
                  <a:pos x="129" y="93"/>
                </a:cxn>
                <a:cxn ang="0">
                  <a:pos x="261" y="30"/>
                </a:cxn>
                <a:cxn ang="0">
                  <a:pos x="351" y="0"/>
                </a:cxn>
                <a:cxn ang="0">
                  <a:pos x="378" y="27"/>
                </a:cxn>
                <a:cxn ang="0">
                  <a:pos x="336" y="51"/>
                </a:cxn>
                <a:cxn ang="0">
                  <a:pos x="291" y="60"/>
                </a:cxn>
                <a:cxn ang="0">
                  <a:pos x="240" y="75"/>
                </a:cxn>
                <a:cxn ang="0">
                  <a:pos x="189" y="120"/>
                </a:cxn>
                <a:cxn ang="0">
                  <a:pos x="102" y="174"/>
                </a:cxn>
                <a:cxn ang="0">
                  <a:pos x="0" y="162"/>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1" name="Freeform 21"/>
            <p:cNvSpPr>
              <a:spLocks/>
            </p:cNvSpPr>
            <p:nvPr userDrawn="1"/>
          </p:nvSpPr>
          <p:spPr bwMode="auto">
            <a:xfrm>
              <a:off x="4178" y="187"/>
              <a:ext cx="523" cy="69"/>
            </a:xfrm>
            <a:custGeom>
              <a:avLst/>
              <a:gdLst/>
              <a:ahLst/>
              <a:cxnLst>
                <a:cxn ang="0">
                  <a:pos x="84" y="11"/>
                </a:cxn>
                <a:cxn ang="0">
                  <a:pos x="27" y="5"/>
                </a:cxn>
                <a:cxn ang="0">
                  <a:pos x="9" y="35"/>
                </a:cxn>
                <a:cxn ang="0">
                  <a:pos x="81" y="56"/>
                </a:cxn>
                <a:cxn ang="0">
                  <a:pos x="255" y="68"/>
                </a:cxn>
                <a:cxn ang="0">
                  <a:pos x="432" y="50"/>
                </a:cxn>
                <a:cxn ang="0">
                  <a:pos x="513" y="5"/>
                </a:cxn>
                <a:cxn ang="0">
                  <a:pos x="372" y="20"/>
                </a:cxn>
                <a:cxn ang="0">
                  <a:pos x="141" y="14"/>
                </a:cxn>
                <a:cxn ang="0">
                  <a:pos x="84" y="11"/>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2"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5143"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algn="l">
                <a:defRPr/>
              </a:pPr>
              <a:endParaRPr lang="en-US" sz="4400">
                <a:solidFill>
                  <a:srgbClr val="000000"/>
                </a:solidFill>
                <a:latin typeface="Tahoma" charset="0"/>
              </a:endParaRPr>
            </a:p>
          </p:txBody>
        </p:sp>
        <p:sp>
          <p:nvSpPr>
            <p:cNvPr id="5144" name="Freeform 24"/>
            <p:cNvSpPr>
              <a:spLocks/>
            </p:cNvSpPr>
            <p:nvPr userDrawn="1"/>
          </p:nvSpPr>
          <p:spPr bwMode="auto">
            <a:xfrm>
              <a:off x="5318" y="240"/>
              <a:ext cx="402" cy="115"/>
            </a:xfrm>
            <a:custGeom>
              <a:avLst/>
              <a:gdLst/>
              <a:ahLst/>
              <a:cxnLst>
                <a:cxn ang="0">
                  <a:pos x="402" y="0"/>
                </a:cxn>
                <a:cxn ang="0">
                  <a:pos x="384" y="12"/>
                </a:cxn>
                <a:cxn ang="0">
                  <a:pos x="276" y="51"/>
                </a:cxn>
                <a:cxn ang="0">
                  <a:pos x="165" y="66"/>
                </a:cxn>
                <a:cxn ang="0">
                  <a:pos x="51" y="57"/>
                </a:cxn>
                <a:cxn ang="0">
                  <a:pos x="15" y="54"/>
                </a:cxn>
                <a:cxn ang="0">
                  <a:pos x="3" y="69"/>
                </a:cxn>
                <a:cxn ang="0">
                  <a:pos x="9" y="93"/>
                </a:cxn>
                <a:cxn ang="0">
                  <a:pos x="54" y="102"/>
                </a:cxn>
                <a:cxn ang="0">
                  <a:pos x="198" y="111"/>
                </a:cxn>
                <a:cxn ang="0">
                  <a:pos x="336" y="75"/>
                </a:cxn>
                <a:cxn ang="0">
                  <a:pos x="375" y="54"/>
                </a:cxn>
                <a:cxn ang="0">
                  <a:pos x="402" y="0"/>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grpSp>
      <p:grpSp>
        <p:nvGrpSpPr>
          <p:cNvPr id="16387" name="Group 25"/>
          <p:cNvGrpSpPr>
            <a:grpSpLocks/>
          </p:cNvGrpSpPr>
          <p:nvPr/>
        </p:nvGrpSpPr>
        <p:grpSpPr bwMode="auto">
          <a:xfrm>
            <a:off x="1" y="6180142"/>
            <a:ext cx="12225867" cy="138112"/>
            <a:chOff x="0" y="4032"/>
            <a:chExt cx="5776" cy="87"/>
          </a:xfrm>
        </p:grpSpPr>
        <p:sp>
          <p:nvSpPr>
            <p:cNvPr id="5146" name="Freeform 26"/>
            <p:cNvSpPr>
              <a:spLocks/>
            </p:cNvSpPr>
            <p:nvPr userDrawn="1"/>
          </p:nvSpPr>
          <p:spPr bwMode="auto">
            <a:xfrm>
              <a:off x="4041" y="4047"/>
              <a:ext cx="1735" cy="72"/>
            </a:xfrm>
            <a:custGeom>
              <a:avLst/>
              <a:gdLst/>
              <a:ahLst/>
              <a:cxnLst>
                <a:cxn ang="0">
                  <a:pos x="165" y="6"/>
                </a:cxn>
                <a:cxn ang="0">
                  <a:pos x="450" y="3"/>
                </a:cxn>
                <a:cxn ang="0">
                  <a:pos x="714" y="12"/>
                </a:cxn>
                <a:cxn ang="0">
                  <a:pos x="957" y="24"/>
                </a:cxn>
                <a:cxn ang="0">
                  <a:pos x="1173" y="24"/>
                </a:cxn>
                <a:cxn ang="0">
                  <a:pos x="1473" y="15"/>
                </a:cxn>
                <a:cxn ang="0">
                  <a:pos x="1617" y="0"/>
                </a:cxn>
                <a:cxn ang="0">
                  <a:pos x="1719" y="15"/>
                </a:cxn>
                <a:cxn ang="0">
                  <a:pos x="1716" y="66"/>
                </a:cxn>
                <a:cxn ang="0">
                  <a:pos x="1632" y="51"/>
                </a:cxn>
                <a:cxn ang="0">
                  <a:pos x="1407" y="51"/>
                </a:cxn>
                <a:cxn ang="0">
                  <a:pos x="1191" y="48"/>
                </a:cxn>
                <a:cxn ang="0">
                  <a:pos x="870" y="60"/>
                </a:cxn>
                <a:cxn ang="0">
                  <a:pos x="492" y="48"/>
                </a:cxn>
                <a:cxn ang="0">
                  <a:pos x="291" y="27"/>
                </a:cxn>
                <a:cxn ang="0">
                  <a:pos x="21" y="36"/>
                </a:cxn>
                <a:cxn ang="0">
                  <a:pos x="165" y="6"/>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7" name="Freeform 27"/>
            <p:cNvSpPr>
              <a:spLocks/>
            </p:cNvSpPr>
            <p:nvPr userDrawn="1"/>
          </p:nvSpPr>
          <p:spPr bwMode="auto">
            <a:xfrm>
              <a:off x="1727" y="4038"/>
              <a:ext cx="2655" cy="60"/>
            </a:xfrm>
            <a:custGeom>
              <a:avLst/>
              <a:gdLst/>
              <a:ahLst/>
              <a:cxnLst>
                <a:cxn ang="0">
                  <a:pos x="2641" y="6"/>
                </a:cxn>
                <a:cxn ang="0">
                  <a:pos x="2620" y="30"/>
                </a:cxn>
                <a:cxn ang="0">
                  <a:pos x="2368" y="45"/>
                </a:cxn>
                <a:cxn ang="0">
                  <a:pos x="2023" y="60"/>
                </a:cxn>
                <a:cxn ang="0">
                  <a:pos x="1786" y="48"/>
                </a:cxn>
                <a:cxn ang="0">
                  <a:pos x="1525" y="36"/>
                </a:cxn>
                <a:cxn ang="0">
                  <a:pos x="1195" y="45"/>
                </a:cxn>
                <a:cxn ang="0">
                  <a:pos x="817" y="39"/>
                </a:cxn>
                <a:cxn ang="0">
                  <a:pos x="499" y="27"/>
                </a:cxn>
                <a:cxn ang="0">
                  <a:pos x="136" y="39"/>
                </a:cxn>
                <a:cxn ang="0">
                  <a:pos x="10" y="33"/>
                </a:cxn>
                <a:cxn ang="0">
                  <a:pos x="76" y="24"/>
                </a:cxn>
                <a:cxn ang="0">
                  <a:pos x="310" y="18"/>
                </a:cxn>
                <a:cxn ang="0">
                  <a:pos x="544" y="0"/>
                </a:cxn>
                <a:cxn ang="0">
                  <a:pos x="853" y="21"/>
                </a:cxn>
                <a:cxn ang="0">
                  <a:pos x="1114" y="21"/>
                </a:cxn>
                <a:cxn ang="0">
                  <a:pos x="1399" y="3"/>
                </a:cxn>
                <a:cxn ang="0">
                  <a:pos x="1588" y="9"/>
                </a:cxn>
                <a:cxn ang="0">
                  <a:pos x="1807" y="21"/>
                </a:cxn>
                <a:cxn ang="0">
                  <a:pos x="2035" y="12"/>
                </a:cxn>
                <a:cxn ang="0">
                  <a:pos x="2290" y="18"/>
                </a:cxn>
                <a:cxn ang="0">
                  <a:pos x="2596" y="3"/>
                </a:cxn>
                <a:cxn ang="0">
                  <a:pos x="2641" y="6"/>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sp>
          <p:nvSpPr>
            <p:cNvPr id="5148" name="Freeform 28"/>
            <p:cNvSpPr>
              <a:spLocks/>
            </p:cNvSpPr>
            <p:nvPr userDrawn="1"/>
          </p:nvSpPr>
          <p:spPr bwMode="auto">
            <a:xfrm>
              <a:off x="0" y="4032"/>
              <a:ext cx="2041" cy="62"/>
            </a:xfrm>
            <a:custGeom>
              <a:avLst/>
              <a:gdLst/>
              <a:ahLst/>
              <a:cxnLst>
                <a:cxn ang="0">
                  <a:pos x="1893" y="39"/>
                </a:cxn>
                <a:cxn ang="0">
                  <a:pos x="1578" y="45"/>
                </a:cxn>
                <a:cxn ang="0">
                  <a:pos x="1011" y="60"/>
                </a:cxn>
                <a:cxn ang="0">
                  <a:pos x="438" y="57"/>
                </a:cxn>
                <a:cxn ang="0">
                  <a:pos x="0" y="36"/>
                </a:cxn>
                <a:cxn ang="0">
                  <a:pos x="0" y="3"/>
                </a:cxn>
                <a:cxn ang="0">
                  <a:pos x="210" y="18"/>
                </a:cxn>
                <a:cxn ang="0">
                  <a:pos x="474" y="21"/>
                </a:cxn>
                <a:cxn ang="0">
                  <a:pos x="678" y="9"/>
                </a:cxn>
                <a:cxn ang="0">
                  <a:pos x="897" y="9"/>
                </a:cxn>
                <a:cxn ang="0">
                  <a:pos x="1167" y="30"/>
                </a:cxn>
                <a:cxn ang="0">
                  <a:pos x="1500" y="24"/>
                </a:cxn>
                <a:cxn ang="0">
                  <a:pos x="1758" y="3"/>
                </a:cxn>
                <a:cxn ang="0">
                  <a:pos x="1938" y="18"/>
                </a:cxn>
                <a:cxn ang="0">
                  <a:pos x="2034" y="33"/>
                </a:cxn>
                <a:cxn ang="0">
                  <a:pos x="1893" y="39"/>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algn="l">
                <a:defRPr/>
              </a:pPr>
              <a:endParaRPr lang="en-US" sz="4400">
                <a:solidFill>
                  <a:srgbClr val="000000"/>
                </a:solidFill>
                <a:latin typeface="Tahoma" charset="0"/>
              </a:endParaRPr>
            </a:p>
          </p:txBody>
        </p:sp>
      </p:grpSp>
      <p:sp>
        <p:nvSpPr>
          <p:cNvPr id="16388" name="Rectangle 29"/>
          <p:cNvSpPr>
            <a:spLocks noGrp="1" noChangeArrowheads="1"/>
          </p:cNvSpPr>
          <p:nvPr>
            <p:ph type="title"/>
          </p:nvPr>
        </p:nvSpPr>
        <p:spPr bwMode="auto">
          <a:xfrm>
            <a:off x="914400" y="768350"/>
            <a:ext cx="10363200" cy="1143000"/>
          </a:xfrm>
          <a:prstGeom prst="rect">
            <a:avLst/>
          </a:prstGeom>
          <a:noFill/>
          <a:ln w="9525">
            <a:noFill/>
            <a:miter lim="800000"/>
            <a:headEnd/>
            <a:tailEnd/>
          </a:ln>
        </p:spPr>
        <p:txBody>
          <a:bodyPr vert="horz" wrap="square" lIns="90988" tIns="45492" rIns="90988" bIns="45492" numCol="1" anchor="b" anchorCtr="0" compatLnSpc="1">
            <a:prstTxWarp prst="textNoShape">
              <a:avLst/>
            </a:prstTxWarp>
          </a:bodyPr>
          <a:lstStyle/>
          <a:p>
            <a:pPr lvl="0"/>
            <a:r>
              <a:rPr lang="en-US"/>
              <a:t>Click to edit Master title style</a:t>
            </a:r>
          </a:p>
        </p:txBody>
      </p:sp>
      <p:sp>
        <p:nvSpPr>
          <p:cNvPr id="16389" name="Rectangle 30"/>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0988" tIns="45492" rIns="90988" bIns="454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51" name="Rectangle 31"/>
          <p:cNvSpPr>
            <a:spLocks noGrp="1" noChangeArrowheads="1"/>
          </p:cNvSpPr>
          <p:nvPr>
            <p:ph type="dt" sz="half" idx="2"/>
          </p:nvPr>
        </p:nvSpPr>
        <p:spPr bwMode="auto">
          <a:xfrm>
            <a:off x="8868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l">
              <a:defRPr sz="1400">
                <a:solidFill>
                  <a:srgbClr val="FFFFFF"/>
                </a:solidFill>
                <a:latin typeface="Times New Roman" pitchFamily="18" charset="0"/>
              </a:defRPr>
            </a:lvl1pPr>
          </a:lstStyle>
          <a:p>
            <a:pPr>
              <a:defRPr/>
            </a:pPr>
            <a:endParaRPr lang="en-US"/>
          </a:p>
        </p:txBody>
      </p:sp>
      <p:sp>
        <p:nvSpPr>
          <p:cNvPr id="5152" name="Rectangle 32"/>
          <p:cNvSpPr>
            <a:spLocks noGrp="1" noChangeArrowheads="1"/>
          </p:cNvSpPr>
          <p:nvPr>
            <p:ph type="ftr" sz="quarter" idx="3"/>
          </p:nvPr>
        </p:nvSpPr>
        <p:spPr bwMode="auto">
          <a:xfrm>
            <a:off x="4138084" y="6367463"/>
            <a:ext cx="38608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en-US"/>
          </a:p>
        </p:txBody>
      </p:sp>
      <p:sp>
        <p:nvSpPr>
          <p:cNvPr id="5153" name="Rectangle 33"/>
          <p:cNvSpPr>
            <a:spLocks noGrp="1" noChangeArrowheads="1"/>
          </p:cNvSpPr>
          <p:nvPr>
            <p:ph type="sldNum" sz="quarter" idx="4"/>
          </p:nvPr>
        </p:nvSpPr>
        <p:spPr bwMode="auto">
          <a:xfrm>
            <a:off x="8710084" y="6367463"/>
            <a:ext cx="2540000" cy="457200"/>
          </a:xfrm>
          <a:prstGeom prst="rect">
            <a:avLst/>
          </a:prstGeom>
          <a:noFill/>
          <a:ln w="9525">
            <a:noFill/>
            <a:miter lim="800000"/>
            <a:headEnd/>
            <a:tailEnd/>
          </a:ln>
          <a:effectLst/>
        </p:spPr>
        <p:txBody>
          <a:bodyPr vert="horz" wrap="square" lIns="90988" tIns="45492" rIns="90988" bIns="45492" numCol="1" anchor="b" anchorCtr="0" compatLnSpc="1">
            <a:prstTxWarp prst="textNoShape">
              <a:avLst/>
            </a:prstTxWarp>
          </a:bodyPr>
          <a:lstStyle>
            <a:lvl1pPr algn="r">
              <a:defRPr sz="1400">
                <a:solidFill>
                  <a:srgbClr val="FFFFFF"/>
                </a:solidFill>
                <a:latin typeface="Times New Roman" pitchFamily="18" charset="0"/>
              </a:defRPr>
            </a:lvl1pPr>
          </a:lstStyle>
          <a:p>
            <a:pPr>
              <a:defRPr/>
            </a:pPr>
            <a:fld id="{6C9E1E52-F177-4610-B381-1F42E3FDAD33}" type="slidenum">
              <a:rPr lang="en-US"/>
              <a:pPr>
                <a:defRPr/>
              </a:pPr>
              <a:t>‹#›</a:t>
            </a:fld>
            <a:endParaRPr lang="en-US"/>
          </a:p>
        </p:txBody>
      </p:sp>
    </p:spTree>
    <p:extLst>
      <p:ext uri="{BB962C8B-B14F-4D97-AF65-F5344CB8AC3E}">
        <p14:creationId xmlns:p14="http://schemas.microsoft.com/office/powerpoint/2010/main" val="2262545247"/>
      </p:ext>
    </p:extLst>
  </p:cSld>
  <p:clrMap bg1="dk2" tx1="lt1" bg2="dk1" tx2="lt2" accent1="accent1" accent2="accent2" accent3="accent3" accent4="accent4" accent5="accent5" accent6="accent6" hlink="hlink" folHlink="folHlink"/>
  <p:sldLayoutIdLst>
    <p:sldLayoutId id="214748370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4965" algn="ctr" rtl="0" fontAlgn="base">
        <a:spcBef>
          <a:spcPct val="0"/>
        </a:spcBef>
        <a:spcAft>
          <a:spcPct val="0"/>
        </a:spcAft>
        <a:defRPr sz="4400">
          <a:solidFill>
            <a:schemeClr val="tx2"/>
          </a:solidFill>
          <a:latin typeface="Tahoma" charset="0"/>
        </a:defRPr>
      </a:lvl6pPr>
      <a:lvl7pPr marL="909927" algn="ctr" rtl="0" fontAlgn="base">
        <a:spcBef>
          <a:spcPct val="0"/>
        </a:spcBef>
        <a:spcAft>
          <a:spcPct val="0"/>
        </a:spcAft>
        <a:defRPr sz="4400">
          <a:solidFill>
            <a:schemeClr val="tx2"/>
          </a:solidFill>
          <a:latin typeface="Tahoma" charset="0"/>
        </a:defRPr>
      </a:lvl7pPr>
      <a:lvl8pPr marL="1364893" algn="ctr" rtl="0" fontAlgn="base">
        <a:spcBef>
          <a:spcPct val="0"/>
        </a:spcBef>
        <a:spcAft>
          <a:spcPct val="0"/>
        </a:spcAft>
        <a:defRPr sz="4400">
          <a:solidFill>
            <a:schemeClr val="tx2"/>
          </a:solidFill>
          <a:latin typeface="Tahoma" charset="0"/>
        </a:defRPr>
      </a:lvl8pPr>
      <a:lvl9pPr marL="1819851" algn="ctr" rtl="0" fontAlgn="base">
        <a:spcBef>
          <a:spcPct val="0"/>
        </a:spcBef>
        <a:spcAft>
          <a:spcPct val="0"/>
        </a:spcAft>
        <a:defRPr sz="4400">
          <a:solidFill>
            <a:schemeClr val="tx2"/>
          </a:solidFill>
          <a:latin typeface="Tahoma" charset="0"/>
        </a:defRPr>
      </a:lvl9pPr>
    </p:titleStyle>
    <p:bodyStyle>
      <a:lvl1pPr marL="341219" indent="-341219" algn="l" rtl="0" eaLnBrk="0" fontAlgn="base" hangingPunct="0">
        <a:spcBef>
          <a:spcPct val="20000"/>
        </a:spcBef>
        <a:spcAft>
          <a:spcPct val="0"/>
        </a:spcAft>
        <a:buSzPct val="90000"/>
        <a:buBlip>
          <a:blip r:embed="rId3"/>
        </a:buBlip>
        <a:defRPr sz="3200">
          <a:solidFill>
            <a:schemeClr val="tx1"/>
          </a:solidFill>
          <a:latin typeface="+mn-lt"/>
          <a:ea typeface="+mn-ea"/>
          <a:cs typeface="+mn-cs"/>
        </a:defRPr>
      </a:lvl1pPr>
      <a:lvl2pPr marL="739310" indent="-284360" algn="l" rtl="0" eaLnBrk="0" fontAlgn="base" hangingPunct="0">
        <a:spcBef>
          <a:spcPct val="20000"/>
        </a:spcBef>
        <a:spcAft>
          <a:spcPct val="0"/>
        </a:spcAft>
        <a:buSzPct val="80000"/>
        <a:buBlip>
          <a:blip r:embed="rId4"/>
        </a:buBlip>
        <a:defRPr sz="2800">
          <a:solidFill>
            <a:schemeClr val="tx1"/>
          </a:solidFill>
          <a:latin typeface="+mn-lt"/>
        </a:defRPr>
      </a:lvl2pPr>
      <a:lvl3pPr marL="1137410" indent="-227487" algn="l" rtl="0" eaLnBrk="0" fontAlgn="base" hangingPunct="0">
        <a:spcBef>
          <a:spcPct val="20000"/>
        </a:spcBef>
        <a:spcAft>
          <a:spcPct val="0"/>
        </a:spcAft>
        <a:buSzPct val="70000"/>
        <a:buBlip>
          <a:blip r:embed="rId5"/>
        </a:buBlip>
        <a:defRPr sz="2400">
          <a:solidFill>
            <a:schemeClr val="tx1"/>
          </a:solidFill>
          <a:latin typeface="+mn-lt"/>
        </a:defRPr>
      </a:lvl3pPr>
      <a:lvl4pPr marL="1592362" indent="-227487" algn="l" rtl="0" eaLnBrk="0" fontAlgn="base" hangingPunct="0">
        <a:spcBef>
          <a:spcPct val="20000"/>
        </a:spcBef>
        <a:spcAft>
          <a:spcPct val="0"/>
        </a:spcAft>
        <a:buSzPct val="70000"/>
        <a:buBlip>
          <a:blip r:embed="rId6"/>
        </a:buBlip>
        <a:defRPr sz="2000">
          <a:solidFill>
            <a:schemeClr val="tx1"/>
          </a:solidFill>
          <a:latin typeface="+mn-lt"/>
        </a:defRPr>
      </a:lvl4pPr>
      <a:lvl5pPr marL="2047333" indent="-227487" algn="l" rtl="0" eaLnBrk="0" fontAlgn="base" hangingPunct="0">
        <a:spcBef>
          <a:spcPct val="20000"/>
        </a:spcBef>
        <a:spcAft>
          <a:spcPct val="0"/>
        </a:spcAft>
        <a:buSzPct val="70000"/>
        <a:buBlip>
          <a:blip r:embed="rId7"/>
        </a:buBlip>
        <a:defRPr sz="2000">
          <a:solidFill>
            <a:schemeClr val="tx1"/>
          </a:solidFill>
          <a:latin typeface="+mn-lt"/>
        </a:defRPr>
      </a:lvl5pPr>
      <a:lvl6pPr marL="2502299" indent="-227487" algn="l" rtl="0" fontAlgn="base">
        <a:spcBef>
          <a:spcPct val="20000"/>
        </a:spcBef>
        <a:spcAft>
          <a:spcPct val="0"/>
        </a:spcAft>
        <a:buSzPct val="70000"/>
        <a:buBlip>
          <a:blip r:embed="rId7"/>
        </a:buBlip>
        <a:defRPr sz="2000">
          <a:solidFill>
            <a:schemeClr val="tx1"/>
          </a:solidFill>
          <a:latin typeface="+mn-lt"/>
        </a:defRPr>
      </a:lvl6pPr>
      <a:lvl7pPr marL="2957261" indent="-227487" algn="l" rtl="0" fontAlgn="base">
        <a:spcBef>
          <a:spcPct val="20000"/>
        </a:spcBef>
        <a:spcAft>
          <a:spcPct val="0"/>
        </a:spcAft>
        <a:buSzPct val="70000"/>
        <a:buBlip>
          <a:blip r:embed="rId7"/>
        </a:buBlip>
        <a:defRPr sz="2000">
          <a:solidFill>
            <a:schemeClr val="tx1"/>
          </a:solidFill>
          <a:latin typeface="+mn-lt"/>
        </a:defRPr>
      </a:lvl7pPr>
      <a:lvl8pPr marL="3412226" indent="-227487" algn="l" rtl="0" fontAlgn="base">
        <a:spcBef>
          <a:spcPct val="20000"/>
        </a:spcBef>
        <a:spcAft>
          <a:spcPct val="0"/>
        </a:spcAft>
        <a:buSzPct val="70000"/>
        <a:buBlip>
          <a:blip r:embed="rId7"/>
        </a:buBlip>
        <a:defRPr sz="2000">
          <a:solidFill>
            <a:schemeClr val="tx1"/>
          </a:solidFill>
          <a:latin typeface="+mn-lt"/>
        </a:defRPr>
      </a:lvl8pPr>
      <a:lvl9pPr marL="3867190" indent="-227487" algn="l" rtl="0" fontAlgn="base">
        <a:spcBef>
          <a:spcPct val="20000"/>
        </a:spcBef>
        <a:spcAft>
          <a:spcPct val="0"/>
        </a:spcAft>
        <a:buSzPct val="70000"/>
        <a:buBlip>
          <a:blip r:embed="rId7"/>
        </a:buBlip>
        <a:defRPr sz="2000">
          <a:solidFill>
            <a:schemeClr val="tx1"/>
          </a:solidFill>
          <a:latin typeface="+mn-lt"/>
        </a:defRPr>
      </a:lvl9pPr>
    </p:bodyStyle>
    <p:otherStyle>
      <a:defPPr>
        <a:defRPr lang="en-US"/>
      </a:defPPr>
      <a:lvl1pPr marL="0" algn="l" defTabSz="909927" rtl="0" eaLnBrk="1" latinLnBrk="0" hangingPunct="1">
        <a:defRPr sz="1800" kern="1200">
          <a:solidFill>
            <a:schemeClr val="tx1"/>
          </a:solidFill>
          <a:latin typeface="+mn-lt"/>
          <a:ea typeface="+mn-ea"/>
          <a:cs typeface="+mn-cs"/>
        </a:defRPr>
      </a:lvl1pPr>
      <a:lvl2pPr marL="454965" algn="l" defTabSz="909927" rtl="0" eaLnBrk="1" latinLnBrk="0" hangingPunct="1">
        <a:defRPr sz="1800" kern="1200">
          <a:solidFill>
            <a:schemeClr val="tx1"/>
          </a:solidFill>
          <a:latin typeface="+mn-lt"/>
          <a:ea typeface="+mn-ea"/>
          <a:cs typeface="+mn-cs"/>
        </a:defRPr>
      </a:lvl2pPr>
      <a:lvl3pPr marL="909927" algn="l" defTabSz="909927" rtl="0" eaLnBrk="1" latinLnBrk="0" hangingPunct="1">
        <a:defRPr sz="1800" kern="1200">
          <a:solidFill>
            <a:schemeClr val="tx1"/>
          </a:solidFill>
          <a:latin typeface="+mn-lt"/>
          <a:ea typeface="+mn-ea"/>
          <a:cs typeface="+mn-cs"/>
        </a:defRPr>
      </a:lvl3pPr>
      <a:lvl4pPr marL="1364893" algn="l" defTabSz="909927" rtl="0" eaLnBrk="1" latinLnBrk="0" hangingPunct="1">
        <a:defRPr sz="1800" kern="1200">
          <a:solidFill>
            <a:schemeClr val="tx1"/>
          </a:solidFill>
          <a:latin typeface="+mn-lt"/>
          <a:ea typeface="+mn-ea"/>
          <a:cs typeface="+mn-cs"/>
        </a:defRPr>
      </a:lvl4pPr>
      <a:lvl5pPr marL="1819851" algn="l" defTabSz="909927" rtl="0" eaLnBrk="1" latinLnBrk="0" hangingPunct="1">
        <a:defRPr sz="1800" kern="1200">
          <a:solidFill>
            <a:schemeClr val="tx1"/>
          </a:solidFill>
          <a:latin typeface="+mn-lt"/>
          <a:ea typeface="+mn-ea"/>
          <a:cs typeface="+mn-cs"/>
        </a:defRPr>
      </a:lvl5pPr>
      <a:lvl6pPr marL="2274817" algn="l" defTabSz="909927" rtl="0" eaLnBrk="1" latinLnBrk="0" hangingPunct="1">
        <a:defRPr sz="1800" kern="1200">
          <a:solidFill>
            <a:schemeClr val="tx1"/>
          </a:solidFill>
          <a:latin typeface="+mn-lt"/>
          <a:ea typeface="+mn-ea"/>
          <a:cs typeface="+mn-cs"/>
        </a:defRPr>
      </a:lvl6pPr>
      <a:lvl7pPr marL="2729780" algn="l" defTabSz="909927" rtl="0" eaLnBrk="1" latinLnBrk="0" hangingPunct="1">
        <a:defRPr sz="1800" kern="1200">
          <a:solidFill>
            <a:schemeClr val="tx1"/>
          </a:solidFill>
          <a:latin typeface="+mn-lt"/>
          <a:ea typeface="+mn-ea"/>
          <a:cs typeface="+mn-cs"/>
        </a:defRPr>
      </a:lvl7pPr>
      <a:lvl8pPr marL="3184744" algn="l" defTabSz="909927" rtl="0" eaLnBrk="1" latinLnBrk="0" hangingPunct="1">
        <a:defRPr sz="1800" kern="1200">
          <a:solidFill>
            <a:schemeClr val="tx1"/>
          </a:solidFill>
          <a:latin typeface="+mn-lt"/>
          <a:ea typeface="+mn-ea"/>
          <a:cs typeface="+mn-cs"/>
        </a:defRPr>
      </a:lvl8pPr>
      <a:lvl9pPr marL="3639705" algn="l" defTabSz="90992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94720" y="568862"/>
            <a:ext cx="104083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p:cNvSpPr>
            <a:spLocks noGrp="1" noChangeArrowheads="1"/>
          </p:cNvSpPr>
          <p:nvPr>
            <p:ph type="body" idx="1"/>
          </p:nvPr>
        </p:nvSpPr>
        <p:spPr bwMode="auto">
          <a:xfrm>
            <a:off x="894720" y="1906761"/>
            <a:ext cx="1040832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2639271609"/>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14124"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mj-lt"/>
          <a:ea typeface="+mj-ea"/>
          <a:cs typeface="+mj-cs"/>
        </a:defRPr>
      </a:lvl1pPr>
      <a:lvl2pPr algn="ctr" defTabSz="414124"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2pPr>
      <a:lvl3pPr algn="ctr" defTabSz="414124"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3pPr>
      <a:lvl4pPr algn="ctr" defTabSz="414124"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4pPr>
      <a:lvl5pPr algn="ctr" defTabSz="414124" rtl="0" eaLnBrk="0" fontAlgn="base" hangingPunct="0">
        <a:lnSpc>
          <a:spcPct val="93000"/>
        </a:lnSpc>
        <a:spcBef>
          <a:spcPct val="0"/>
        </a:spcBef>
        <a:spcAft>
          <a:spcPct val="0"/>
        </a:spcAft>
        <a:buClr>
          <a:srgbClr val="000000"/>
        </a:buClr>
        <a:buSzPct val="45000"/>
        <a:buFont typeface="Wingdings" pitchFamily="2" charset="2"/>
        <a:defRPr sz="2500" b="1">
          <a:solidFill>
            <a:srgbClr val="000000"/>
          </a:solidFill>
          <a:latin typeface="Times New Roman" pitchFamily="16" charset="0"/>
          <a:ea typeface="msgothic" charset="0"/>
          <a:cs typeface="msgothic" charset="0"/>
        </a:defRPr>
      </a:lvl5pPr>
      <a:lvl6pPr marL="1391919" indent="-195561" algn="ctr" defTabSz="414124"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6046" indent="-195561" algn="ctr" defTabSz="414124"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0167" indent="-195561" algn="ctr" defTabSz="414124"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4296" indent="-195561" algn="ctr" defTabSz="414124"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120" indent="-293340" algn="l" defTabSz="414124" rtl="0" eaLnBrk="0" fontAlgn="base" hangingPunct="0">
        <a:lnSpc>
          <a:spcPct val="93000"/>
        </a:lnSpc>
        <a:spcBef>
          <a:spcPct val="0"/>
        </a:spcBef>
        <a:spcAft>
          <a:spcPts val="806"/>
        </a:spcAft>
        <a:buClr>
          <a:srgbClr val="000000"/>
        </a:buClr>
        <a:buSzPct val="100000"/>
        <a:buFont typeface="Arial" pitchFamily="34" charset="0"/>
        <a:buChar char="•"/>
        <a:defRPr sz="1800">
          <a:solidFill>
            <a:srgbClr val="000000"/>
          </a:solidFill>
          <a:latin typeface="+mn-lt"/>
          <a:ea typeface="+mn-ea"/>
          <a:cs typeface="+mn-cs"/>
        </a:defRPr>
      </a:lvl1pPr>
      <a:lvl2pPr marL="782234" indent="-260266" algn="l" defTabSz="414124" rtl="0" eaLnBrk="0" fontAlgn="base" hangingPunct="0">
        <a:lnSpc>
          <a:spcPct val="93000"/>
        </a:lnSpc>
        <a:spcBef>
          <a:spcPct val="0"/>
        </a:spcBef>
        <a:spcAft>
          <a:spcPts val="1032"/>
        </a:spcAft>
        <a:buClr>
          <a:srgbClr val="000000"/>
        </a:buClr>
        <a:buSzPct val="75000"/>
        <a:buFont typeface="Symbol" pitchFamily="18" charset="2"/>
        <a:buChar char=""/>
        <a:defRPr sz="2400">
          <a:solidFill>
            <a:srgbClr val="000000"/>
          </a:solidFill>
          <a:latin typeface="+mn-lt"/>
          <a:ea typeface="+mn-ea"/>
          <a:cs typeface="+mn-cs"/>
        </a:defRPr>
      </a:lvl2pPr>
      <a:lvl3pPr marL="1173351" indent="-195561" algn="l" defTabSz="414124" rtl="0" eaLnBrk="0" fontAlgn="base" hangingPunct="0">
        <a:lnSpc>
          <a:spcPct val="93000"/>
        </a:lnSpc>
        <a:spcBef>
          <a:spcPct val="0"/>
        </a:spcBef>
        <a:spcAft>
          <a:spcPts val="771"/>
        </a:spcAft>
        <a:buClr>
          <a:srgbClr val="000000"/>
        </a:buClr>
        <a:buSzPct val="45000"/>
        <a:buFont typeface="Wingdings" pitchFamily="2" charset="2"/>
        <a:buChar char=""/>
        <a:defRPr sz="2200">
          <a:solidFill>
            <a:srgbClr val="000000"/>
          </a:solidFill>
          <a:latin typeface="+mn-lt"/>
          <a:ea typeface="+mn-ea"/>
          <a:cs typeface="+mn-cs"/>
        </a:defRPr>
      </a:lvl3pPr>
      <a:lvl4pPr marL="1564472" indent="-195561" algn="l" defTabSz="414124" rtl="0" eaLnBrk="0" fontAlgn="base" hangingPunct="0">
        <a:lnSpc>
          <a:spcPct val="93000"/>
        </a:lnSpc>
        <a:spcBef>
          <a:spcPct val="0"/>
        </a:spcBef>
        <a:spcAft>
          <a:spcPts val="522"/>
        </a:spcAft>
        <a:buClr>
          <a:srgbClr val="000000"/>
        </a:buClr>
        <a:buSzPct val="75000"/>
        <a:buFont typeface="Symbol" pitchFamily="18" charset="2"/>
        <a:buChar char=""/>
        <a:defRPr sz="1800">
          <a:solidFill>
            <a:srgbClr val="000000"/>
          </a:solidFill>
          <a:latin typeface="+mn-lt"/>
          <a:ea typeface="+mn-ea"/>
          <a:cs typeface="+mn-cs"/>
        </a:defRPr>
      </a:lvl4pPr>
      <a:lvl5pPr marL="1955588" indent="-195561" algn="l" defTabSz="414124" rtl="0" eaLnBrk="0" fontAlgn="base" hangingPunct="0">
        <a:lnSpc>
          <a:spcPct val="93000"/>
        </a:lnSpc>
        <a:spcBef>
          <a:spcPct val="0"/>
        </a:spcBef>
        <a:spcAft>
          <a:spcPts val="261"/>
        </a:spcAft>
        <a:buClr>
          <a:srgbClr val="000000"/>
        </a:buClr>
        <a:buSzPct val="45000"/>
        <a:buFont typeface="Wingdings" pitchFamily="2" charset="2"/>
        <a:buChar char=""/>
        <a:defRPr sz="1800">
          <a:solidFill>
            <a:srgbClr val="000000"/>
          </a:solidFill>
          <a:latin typeface="+mn-lt"/>
          <a:ea typeface="+mn-ea"/>
          <a:cs typeface="+mn-cs"/>
        </a:defRPr>
      </a:lvl5pPr>
      <a:lvl6pPr marL="2369713" indent="-195561" algn="l" defTabSz="414124"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3837" indent="-195561" algn="l" defTabSz="414124"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197959" indent="-195561" algn="l" defTabSz="414124"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2086" indent="-195561" algn="l" defTabSz="414124"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8249" rtl="0" eaLnBrk="1" latinLnBrk="0" hangingPunct="1">
        <a:defRPr sz="1600" kern="1200">
          <a:solidFill>
            <a:schemeClr val="tx1"/>
          </a:solidFill>
          <a:latin typeface="+mn-lt"/>
          <a:ea typeface="+mn-ea"/>
          <a:cs typeface="+mn-cs"/>
        </a:defRPr>
      </a:lvl1pPr>
      <a:lvl2pPr marL="414124" algn="l" defTabSz="828249" rtl="0" eaLnBrk="1" latinLnBrk="0" hangingPunct="1">
        <a:defRPr sz="1600" kern="1200">
          <a:solidFill>
            <a:schemeClr val="tx1"/>
          </a:solidFill>
          <a:latin typeface="+mn-lt"/>
          <a:ea typeface="+mn-ea"/>
          <a:cs typeface="+mn-cs"/>
        </a:defRPr>
      </a:lvl2pPr>
      <a:lvl3pPr marL="828249" algn="l" defTabSz="828249" rtl="0" eaLnBrk="1" latinLnBrk="0" hangingPunct="1">
        <a:defRPr sz="1600" kern="1200">
          <a:solidFill>
            <a:schemeClr val="tx1"/>
          </a:solidFill>
          <a:latin typeface="+mn-lt"/>
          <a:ea typeface="+mn-ea"/>
          <a:cs typeface="+mn-cs"/>
        </a:defRPr>
      </a:lvl3pPr>
      <a:lvl4pPr marL="1242372" algn="l" defTabSz="828249" rtl="0" eaLnBrk="1" latinLnBrk="0" hangingPunct="1">
        <a:defRPr sz="1600" kern="1200">
          <a:solidFill>
            <a:schemeClr val="tx1"/>
          </a:solidFill>
          <a:latin typeface="+mn-lt"/>
          <a:ea typeface="+mn-ea"/>
          <a:cs typeface="+mn-cs"/>
        </a:defRPr>
      </a:lvl4pPr>
      <a:lvl5pPr marL="1656497" algn="l" defTabSz="828249" rtl="0" eaLnBrk="1" latinLnBrk="0" hangingPunct="1">
        <a:defRPr sz="1600" kern="1200">
          <a:solidFill>
            <a:schemeClr val="tx1"/>
          </a:solidFill>
          <a:latin typeface="+mn-lt"/>
          <a:ea typeface="+mn-ea"/>
          <a:cs typeface="+mn-cs"/>
        </a:defRPr>
      </a:lvl5pPr>
      <a:lvl6pPr marL="2070624" algn="l" defTabSz="828249" rtl="0" eaLnBrk="1" latinLnBrk="0" hangingPunct="1">
        <a:defRPr sz="1600" kern="1200">
          <a:solidFill>
            <a:schemeClr val="tx1"/>
          </a:solidFill>
          <a:latin typeface="+mn-lt"/>
          <a:ea typeface="+mn-ea"/>
          <a:cs typeface="+mn-cs"/>
        </a:defRPr>
      </a:lvl6pPr>
      <a:lvl7pPr marL="2484747" algn="l" defTabSz="828249" rtl="0" eaLnBrk="1" latinLnBrk="0" hangingPunct="1">
        <a:defRPr sz="1600" kern="1200">
          <a:solidFill>
            <a:schemeClr val="tx1"/>
          </a:solidFill>
          <a:latin typeface="+mn-lt"/>
          <a:ea typeface="+mn-ea"/>
          <a:cs typeface="+mn-cs"/>
        </a:defRPr>
      </a:lvl7pPr>
      <a:lvl8pPr marL="2898871" algn="l" defTabSz="828249" rtl="0" eaLnBrk="1" latinLnBrk="0" hangingPunct="1">
        <a:defRPr sz="1600" kern="1200">
          <a:solidFill>
            <a:schemeClr val="tx1"/>
          </a:solidFill>
          <a:latin typeface="+mn-lt"/>
          <a:ea typeface="+mn-ea"/>
          <a:cs typeface="+mn-cs"/>
        </a:defRPr>
      </a:lvl8pPr>
      <a:lvl9pPr marL="3312998" algn="l" defTabSz="82824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jpe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go.libproxy.wakehealth.edu/pmc/articles/PMC4103787/figure/F1/"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oleObject" Target="../embeddings/oleObject3.bin"/><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oleObject" Target="../embeddings/oleObject5.bin"/><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0CFA1B-0F7B-45F8-82EC-A75A23FFF5C5}"/>
              </a:ext>
            </a:extLst>
          </p:cNvPr>
          <p:cNvSpPr txBox="1"/>
          <p:nvPr/>
        </p:nvSpPr>
        <p:spPr>
          <a:xfrm>
            <a:off x="2590801" y="2819400"/>
            <a:ext cx="184731" cy="369332"/>
          </a:xfrm>
          <a:prstGeom prst="rect">
            <a:avLst/>
          </a:prstGeom>
          <a:noFill/>
        </p:spPr>
        <p:txBody>
          <a:bodyPr wrap="none" rtlCol="0">
            <a:spAutoFit/>
          </a:bodyPr>
          <a:lstStyle/>
          <a:p>
            <a:endParaRPr lang="en-US" dirty="0"/>
          </a:p>
        </p:txBody>
      </p:sp>
      <p:pic>
        <p:nvPicPr>
          <p:cNvPr id="5" name="Picture 2">
            <a:extLst>
              <a:ext uri="{FF2B5EF4-FFF2-40B4-BE49-F238E27FC236}">
                <a16:creationId xmlns:a16="http://schemas.microsoft.com/office/drawing/2014/main" id="{361853EE-4503-44BB-BE21-8CAF1E1A6995}"/>
              </a:ext>
            </a:extLst>
          </p:cNvPr>
          <p:cNvPicPr>
            <a:picLocks noChangeAspect="1"/>
          </p:cNvPicPr>
          <p:nvPr/>
        </p:nvPicPr>
        <p:blipFill>
          <a:blip r:embed="rId2">
            <a:extLst>
              <a:ext uri="{28A0092B-C50C-407E-A947-70E740481C1C}">
                <a14:useLocalDpi xmlns:a14="http://schemas.microsoft.com/office/drawing/2010/main" val="0"/>
              </a:ext>
            </a:extLst>
          </a:blip>
          <a:srcRect l="2779" t="12962" r="1389" b="14815"/>
          <a:stretch>
            <a:fillRect/>
          </a:stretch>
        </p:blipFill>
        <p:spPr bwMode="auto">
          <a:xfrm>
            <a:off x="609600" y="1961759"/>
            <a:ext cx="3816824" cy="208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8B731D2-EA2D-4B5B-B230-BF33E1092E94}"/>
              </a:ext>
            </a:extLst>
          </p:cNvPr>
          <p:cNvSpPr txBox="1"/>
          <p:nvPr/>
        </p:nvSpPr>
        <p:spPr>
          <a:xfrm>
            <a:off x="489459" y="155306"/>
            <a:ext cx="10951913" cy="1754326"/>
          </a:xfrm>
          <a:prstGeom prst="rect">
            <a:avLst/>
          </a:prstGeom>
          <a:noFill/>
        </p:spPr>
        <p:txBody>
          <a:bodyPr wrap="square" rtlCol="0">
            <a:spAutoFit/>
          </a:bodyPr>
          <a:lstStyle/>
          <a:p>
            <a:r>
              <a:rPr lang="en-US" sz="5400" dirty="0">
                <a:solidFill>
                  <a:schemeClr val="bg1"/>
                </a:solidFill>
              </a:rPr>
              <a:t>Are Hormones Neuroprotective?</a:t>
            </a:r>
          </a:p>
          <a:p>
            <a:r>
              <a:rPr lang="en-US" sz="5400" dirty="0">
                <a:solidFill>
                  <a:schemeClr val="bg1"/>
                </a:solidFill>
              </a:rPr>
              <a:t>Saving Grandmother’s Brain </a:t>
            </a:r>
          </a:p>
        </p:txBody>
      </p:sp>
      <p:sp>
        <p:nvSpPr>
          <p:cNvPr id="11" name="TextBox 10">
            <a:extLst>
              <a:ext uri="{FF2B5EF4-FFF2-40B4-BE49-F238E27FC236}">
                <a16:creationId xmlns:a16="http://schemas.microsoft.com/office/drawing/2014/main" id="{C2635294-31FB-4DC7-BE8B-1C8AD87B9BC8}"/>
              </a:ext>
            </a:extLst>
          </p:cNvPr>
          <p:cNvSpPr txBox="1"/>
          <p:nvPr/>
        </p:nvSpPr>
        <p:spPr>
          <a:xfrm>
            <a:off x="568656" y="4159537"/>
            <a:ext cx="5041573" cy="2308324"/>
          </a:xfrm>
          <a:prstGeom prst="rect">
            <a:avLst/>
          </a:prstGeom>
          <a:noFill/>
        </p:spPr>
        <p:txBody>
          <a:bodyPr wrap="none" rtlCol="0">
            <a:spAutoFit/>
          </a:bodyPr>
          <a:lstStyle/>
          <a:p>
            <a:pPr>
              <a:defRPr/>
            </a:pPr>
            <a:r>
              <a:rPr lang="en-US" dirty="0">
                <a:solidFill>
                  <a:schemeClr val="accent4">
                    <a:lumMod val="20000"/>
                    <a:lumOff val="80000"/>
                  </a:schemeClr>
                </a:solidFill>
              </a:rPr>
              <a:t>Sarah L Berga MD</a:t>
            </a:r>
          </a:p>
          <a:p>
            <a:pPr>
              <a:defRPr/>
            </a:pPr>
            <a:r>
              <a:rPr lang="en-US" dirty="0">
                <a:solidFill>
                  <a:schemeClr val="accent4">
                    <a:lumMod val="20000"/>
                    <a:lumOff val="80000"/>
                  </a:schemeClr>
                </a:solidFill>
              </a:rPr>
              <a:t>Professor and Chair |Obstetrics and Gynecology </a:t>
            </a:r>
          </a:p>
          <a:p>
            <a:pPr>
              <a:defRPr/>
            </a:pPr>
            <a:r>
              <a:rPr lang="en-US" dirty="0">
                <a:solidFill>
                  <a:schemeClr val="accent4">
                    <a:lumMod val="20000"/>
                    <a:lumOff val="80000"/>
                  </a:schemeClr>
                </a:solidFill>
              </a:rPr>
              <a:t>Jacobs School of Medicine and Biomedical Sciences </a:t>
            </a:r>
          </a:p>
          <a:p>
            <a:pPr>
              <a:defRPr/>
            </a:pPr>
            <a:r>
              <a:rPr lang="en-US" dirty="0">
                <a:solidFill>
                  <a:schemeClr val="accent4">
                    <a:lumMod val="20000"/>
                    <a:lumOff val="80000"/>
                  </a:schemeClr>
                </a:solidFill>
              </a:rPr>
              <a:t>Medical Director | Obstetrics and Gynecology</a:t>
            </a:r>
          </a:p>
          <a:p>
            <a:pPr>
              <a:defRPr/>
            </a:pPr>
            <a:r>
              <a:rPr lang="en-US" dirty="0">
                <a:solidFill>
                  <a:schemeClr val="accent4">
                    <a:lumMod val="20000"/>
                    <a:lumOff val="80000"/>
                  </a:schemeClr>
                </a:solidFill>
              </a:rPr>
              <a:t>Women’s Health Program Development</a:t>
            </a:r>
          </a:p>
          <a:p>
            <a:pPr>
              <a:defRPr/>
            </a:pPr>
            <a:r>
              <a:rPr lang="en-US" dirty="0" err="1">
                <a:solidFill>
                  <a:schemeClr val="accent4">
                    <a:lumMod val="20000"/>
                    <a:lumOff val="80000"/>
                  </a:schemeClr>
                </a:solidFill>
              </a:rPr>
              <a:t>Oishei</a:t>
            </a:r>
            <a:r>
              <a:rPr lang="en-US" dirty="0">
                <a:solidFill>
                  <a:schemeClr val="accent4">
                    <a:lumMod val="20000"/>
                    <a:lumOff val="80000"/>
                  </a:schemeClr>
                </a:solidFill>
              </a:rPr>
              <a:t> Children’s Hospital | Kaleida Health </a:t>
            </a:r>
          </a:p>
          <a:p>
            <a:pPr>
              <a:defRPr/>
            </a:pPr>
            <a:endParaRPr lang="en-US" dirty="0"/>
          </a:p>
          <a:p>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451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09800" y="152402"/>
            <a:ext cx="7772400" cy="609600"/>
          </a:xfrm>
        </p:spPr>
        <p:txBody>
          <a:bodyPr/>
          <a:lstStyle/>
          <a:p>
            <a:pPr eaLnBrk="1" hangingPunct="1"/>
            <a:r>
              <a:rPr lang="en-US" sz="3200" b="1" dirty="0">
                <a:solidFill>
                  <a:schemeClr val="accent1">
                    <a:lumMod val="20000"/>
                    <a:lumOff val="80000"/>
                  </a:schemeClr>
                </a:solidFill>
              </a:rPr>
              <a:t>Physiological benchmarks</a:t>
            </a:r>
          </a:p>
        </p:txBody>
      </p:sp>
      <p:sp>
        <p:nvSpPr>
          <p:cNvPr id="90115" name="Rectangle 3"/>
          <p:cNvSpPr>
            <a:spLocks noGrp="1" noChangeArrowheads="1"/>
          </p:cNvSpPr>
          <p:nvPr>
            <p:ph type="body" idx="1"/>
          </p:nvPr>
        </p:nvSpPr>
        <p:spPr>
          <a:xfrm>
            <a:off x="683491" y="914400"/>
            <a:ext cx="10954327" cy="5791200"/>
          </a:xfrm>
        </p:spPr>
        <p:txBody>
          <a:bodyPr/>
          <a:lstStyle/>
          <a:p>
            <a:pPr eaLnBrk="1" hangingPunct="1">
              <a:buFont typeface="Courier New" panose="02070309020205020404" pitchFamily="49" charset="0"/>
              <a:buChar char="o"/>
            </a:pPr>
            <a:r>
              <a:rPr lang="en-US" sz="2400" dirty="0"/>
              <a:t>Ovaries secrete </a:t>
            </a:r>
            <a:r>
              <a:rPr lang="en-US" sz="2400" b="1" dirty="0">
                <a:solidFill>
                  <a:srgbClr val="FFC000"/>
                </a:solidFill>
              </a:rPr>
              <a:t>17</a:t>
            </a:r>
            <a:r>
              <a:rPr lang="en-US" sz="2400" b="1" dirty="0">
                <a:solidFill>
                  <a:srgbClr val="FFC000"/>
                </a:solidFill>
                <a:sym typeface="Symbol" pitchFamily="18" charset="2"/>
              </a:rPr>
              <a:t>-estradiol (E2)</a:t>
            </a:r>
            <a:r>
              <a:rPr lang="en-US" sz="2400" dirty="0">
                <a:solidFill>
                  <a:srgbClr val="FFC000"/>
                </a:solidFill>
                <a:sym typeface="Symbol" pitchFamily="18" charset="2"/>
              </a:rPr>
              <a:t>, </a:t>
            </a:r>
            <a:r>
              <a:rPr lang="en-US" sz="2400" dirty="0">
                <a:sym typeface="Symbol" pitchFamily="18" charset="2"/>
              </a:rPr>
              <a:t>which is metabolized primarily to </a:t>
            </a:r>
            <a:r>
              <a:rPr lang="en-US" sz="2400" b="1" dirty="0" err="1">
                <a:solidFill>
                  <a:srgbClr val="FFC000"/>
                </a:solidFill>
                <a:sym typeface="Symbol" pitchFamily="18" charset="2"/>
              </a:rPr>
              <a:t>estrone</a:t>
            </a:r>
            <a:r>
              <a:rPr lang="en-US" sz="2400" b="1" dirty="0">
                <a:solidFill>
                  <a:srgbClr val="FFC000"/>
                </a:solidFill>
                <a:sym typeface="Symbol" pitchFamily="18" charset="2"/>
              </a:rPr>
              <a:t> (E1)</a:t>
            </a:r>
          </a:p>
          <a:p>
            <a:pPr eaLnBrk="1" hangingPunct="1">
              <a:buFont typeface="Courier New" panose="02070309020205020404" pitchFamily="49" charset="0"/>
              <a:buChar char="o"/>
            </a:pPr>
            <a:endParaRPr lang="en-US" sz="1000" dirty="0">
              <a:sym typeface="Symbol" pitchFamily="18" charset="2"/>
            </a:endParaRPr>
          </a:p>
          <a:p>
            <a:pPr eaLnBrk="1" hangingPunct="1">
              <a:buFont typeface="Courier New" panose="02070309020205020404" pitchFamily="49" charset="0"/>
              <a:buChar char="o"/>
            </a:pPr>
            <a:r>
              <a:rPr lang="en-US" sz="2400" dirty="0">
                <a:sym typeface="Symbol" pitchFamily="18" charset="2"/>
              </a:rPr>
              <a:t>The </a:t>
            </a:r>
            <a:r>
              <a:rPr lang="en-US" sz="2400" b="1" dirty="0">
                <a:solidFill>
                  <a:srgbClr val="FFC000"/>
                </a:solidFill>
                <a:sym typeface="Symbol" pitchFamily="18" charset="2"/>
              </a:rPr>
              <a:t>cognate ligands </a:t>
            </a:r>
            <a:r>
              <a:rPr lang="en-US" sz="2400" dirty="0">
                <a:sym typeface="Symbol" pitchFamily="18" charset="2"/>
              </a:rPr>
              <a:t>for estrogen receptors are </a:t>
            </a:r>
            <a:r>
              <a:rPr lang="en-US" sz="2400" b="1" dirty="0">
                <a:solidFill>
                  <a:srgbClr val="FFC000"/>
                </a:solidFill>
                <a:sym typeface="Symbol" pitchFamily="18" charset="2"/>
              </a:rPr>
              <a:t>E2</a:t>
            </a:r>
            <a:r>
              <a:rPr lang="en-US" sz="2400" dirty="0">
                <a:solidFill>
                  <a:srgbClr val="FF99FF"/>
                </a:solidFill>
                <a:sym typeface="Symbol" pitchFamily="18" charset="2"/>
              </a:rPr>
              <a:t> </a:t>
            </a:r>
            <a:r>
              <a:rPr lang="en-US" sz="2400" dirty="0">
                <a:sym typeface="Symbol" pitchFamily="18" charset="2"/>
              </a:rPr>
              <a:t>and </a:t>
            </a:r>
            <a:r>
              <a:rPr lang="en-US" sz="2400" b="1" dirty="0">
                <a:solidFill>
                  <a:srgbClr val="FFC000"/>
                </a:solidFill>
                <a:sym typeface="Symbol" pitchFamily="18" charset="2"/>
              </a:rPr>
              <a:t>E1</a:t>
            </a:r>
          </a:p>
          <a:p>
            <a:pPr eaLnBrk="1" hangingPunct="1">
              <a:buFont typeface="Courier New" panose="02070309020205020404" pitchFamily="49" charset="0"/>
              <a:buChar char="o"/>
            </a:pPr>
            <a:endParaRPr lang="en-US" sz="1000" dirty="0"/>
          </a:p>
          <a:p>
            <a:pPr eaLnBrk="1" hangingPunct="1">
              <a:buFont typeface="Courier New" panose="02070309020205020404" pitchFamily="49" charset="0"/>
              <a:buChar char="o"/>
            </a:pPr>
            <a:r>
              <a:rPr lang="en-US" sz="2400" dirty="0"/>
              <a:t>Steroid excursions of </a:t>
            </a:r>
            <a:r>
              <a:rPr lang="en-US" sz="2400" b="1" dirty="0">
                <a:solidFill>
                  <a:srgbClr val="FFC000"/>
                </a:solidFill>
              </a:rPr>
              <a:t>E2</a:t>
            </a:r>
            <a:r>
              <a:rPr lang="en-US" sz="2400" dirty="0"/>
              <a:t> and progesterone occur within a relatively narrow range in absence of pathophysiologic states such as PCOS, amenorrhea, and </a:t>
            </a:r>
            <a:r>
              <a:rPr lang="en-US" sz="2400" dirty="0" err="1"/>
              <a:t>perimenopause</a:t>
            </a:r>
            <a:endParaRPr lang="en-US" sz="2400" dirty="0"/>
          </a:p>
          <a:p>
            <a:pPr eaLnBrk="1" hangingPunct="1">
              <a:buFont typeface="Courier New" panose="02070309020205020404" pitchFamily="49" charset="0"/>
              <a:buChar char="o"/>
            </a:pPr>
            <a:endParaRPr lang="en-US" sz="1000" dirty="0"/>
          </a:p>
          <a:p>
            <a:pPr eaLnBrk="1" hangingPunct="1">
              <a:buFont typeface="Courier New" panose="02070309020205020404" pitchFamily="49" charset="0"/>
              <a:buChar char="o"/>
            </a:pPr>
            <a:r>
              <a:rPr lang="en-US" sz="2400" dirty="0">
                <a:sym typeface="Symbol" pitchFamily="18" charset="2"/>
              </a:rPr>
              <a:t>Mean circulating </a:t>
            </a:r>
            <a:r>
              <a:rPr lang="en-US" sz="2400" dirty="0">
                <a:solidFill>
                  <a:srgbClr val="FF99FF"/>
                </a:solidFill>
                <a:sym typeface="Symbol" pitchFamily="18" charset="2"/>
              </a:rPr>
              <a:t>[</a:t>
            </a:r>
            <a:r>
              <a:rPr lang="en-US" sz="2400" b="1" dirty="0">
                <a:solidFill>
                  <a:srgbClr val="FF99FF"/>
                </a:solidFill>
                <a:sym typeface="Symbol" pitchFamily="18" charset="2"/>
              </a:rPr>
              <a:t>E2]</a:t>
            </a:r>
            <a:r>
              <a:rPr lang="en-US" sz="2400" dirty="0">
                <a:solidFill>
                  <a:srgbClr val="FF99FF"/>
                </a:solidFill>
                <a:sym typeface="Symbol" pitchFamily="18" charset="2"/>
              </a:rPr>
              <a:t> </a:t>
            </a:r>
            <a:r>
              <a:rPr lang="en-US" sz="2400" dirty="0">
                <a:sym typeface="Symbol" pitchFamily="18" charset="2"/>
              </a:rPr>
              <a:t>across a fully ovulatory menstrual cycle during young reproductive life is </a:t>
            </a:r>
            <a:r>
              <a:rPr lang="en-US" sz="2400" b="1" dirty="0">
                <a:solidFill>
                  <a:srgbClr val="FF99FF"/>
                </a:solidFill>
                <a:sym typeface="Symbol" pitchFamily="18" charset="2"/>
              </a:rPr>
              <a:t>~100 </a:t>
            </a:r>
            <a:r>
              <a:rPr lang="en-US" sz="2400" b="1" dirty="0" err="1">
                <a:solidFill>
                  <a:srgbClr val="FF99FF"/>
                </a:solidFill>
                <a:sym typeface="Symbol" pitchFamily="18" charset="2"/>
              </a:rPr>
              <a:t>pg</a:t>
            </a:r>
            <a:r>
              <a:rPr lang="en-US" sz="2400" b="1" dirty="0">
                <a:solidFill>
                  <a:srgbClr val="FF99FF"/>
                </a:solidFill>
                <a:sym typeface="Symbol" pitchFamily="18" charset="2"/>
              </a:rPr>
              <a:t>/mL</a:t>
            </a:r>
          </a:p>
          <a:p>
            <a:pPr eaLnBrk="1" hangingPunct="1">
              <a:buFont typeface="Courier New" panose="02070309020205020404" pitchFamily="49" charset="0"/>
              <a:buChar char="o"/>
            </a:pPr>
            <a:endParaRPr lang="en-US" sz="1000" dirty="0">
              <a:sym typeface="Symbol" pitchFamily="18" charset="2"/>
            </a:endParaRPr>
          </a:p>
          <a:p>
            <a:pPr eaLnBrk="1" hangingPunct="1">
              <a:buFont typeface="Courier New" panose="02070309020205020404" pitchFamily="49" charset="0"/>
              <a:buChar char="o"/>
            </a:pPr>
            <a:r>
              <a:rPr lang="en-US" sz="2400" dirty="0">
                <a:sym typeface="Symbol" pitchFamily="18" charset="2"/>
              </a:rPr>
              <a:t>In reproductive life, the ratio of </a:t>
            </a:r>
            <a:r>
              <a:rPr lang="en-US" sz="2400" b="1" dirty="0">
                <a:solidFill>
                  <a:srgbClr val="FF99FF"/>
                </a:solidFill>
                <a:sym typeface="Symbol" pitchFamily="18" charset="2"/>
              </a:rPr>
              <a:t>E2:E1 </a:t>
            </a:r>
            <a:r>
              <a:rPr lang="en-US" sz="2400" b="1" dirty="0">
                <a:sym typeface="Symbol" pitchFamily="18" charset="2"/>
              </a:rPr>
              <a:t>is ~</a:t>
            </a:r>
            <a:r>
              <a:rPr lang="en-US" sz="2400" b="1" dirty="0">
                <a:solidFill>
                  <a:srgbClr val="FF99FF"/>
                </a:solidFill>
                <a:sym typeface="Symbol" pitchFamily="18" charset="2"/>
              </a:rPr>
              <a:t>1:1</a:t>
            </a:r>
          </a:p>
          <a:p>
            <a:pPr eaLnBrk="1" hangingPunct="1">
              <a:buFont typeface="Courier New" panose="02070309020205020404" pitchFamily="49" charset="0"/>
              <a:buChar char="o"/>
            </a:pPr>
            <a:endParaRPr lang="en-US" sz="1000" dirty="0">
              <a:sym typeface="Symbol" pitchFamily="18" charset="2"/>
            </a:endParaRPr>
          </a:p>
          <a:p>
            <a:pPr eaLnBrk="1" hangingPunct="1">
              <a:buFont typeface="Courier New" panose="02070309020205020404" pitchFamily="49" charset="0"/>
              <a:buChar char="o"/>
            </a:pPr>
            <a:r>
              <a:rPr lang="en-US" sz="2400" dirty="0">
                <a:sym typeface="Symbol" pitchFamily="18" charset="2"/>
              </a:rPr>
              <a:t>The ratio is distorted to </a:t>
            </a:r>
            <a:r>
              <a:rPr lang="en-US" sz="2400" b="1" dirty="0">
                <a:sym typeface="Symbol" pitchFamily="18" charset="2"/>
              </a:rPr>
              <a:t>~</a:t>
            </a:r>
            <a:r>
              <a:rPr lang="en-US" sz="2400" b="1" dirty="0">
                <a:solidFill>
                  <a:srgbClr val="FF99FF"/>
                </a:solidFill>
                <a:sym typeface="Symbol" pitchFamily="18" charset="2"/>
              </a:rPr>
              <a:t>1:3</a:t>
            </a:r>
            <a:r>
              <a:rPr lang="en-US" sz="2400" b="1" dirty="0">
                <a:sym typeface="Symbol" pitchFamily="18" charset="2"/>
              </a:rPr>
              <a:t> or ~</a:t>
            </a:r>
            <a:r>
              <a:rPr lang="en-US" sz="2400" b="1" dirty="0">
                <a:solidFill>
                  <a:srgbClr val="FF99FF"/>
                </a:solidFill>
                <a:sym typeface="Symbol" pitchFamily="18" charset="2"/>
              </a:rPr>
              <a:t>1:4</a:t>
            </a:r>
            <a:r>
              <a:rPr lang="en-US" sz="2400" b="1" dirty="0">
                <a:sym typeface="Symbol" pitchFamily="18" charset="2"/>
              </a:rPr>
              <a:t> </a:t>
            </a:r>
            <a:r>
              <a:rPr lang="en-US" sz="2400" dirty="0">
                <a:sym typeface="Symbol" pitchFamily="18" charset="2"/>
              </a:rPr>
              <a:t>when estradiol is administered orally due to first-pass hepatic metabolism</a:t>
            </a:r>
          </a:p>
          <a:p>
            <a:pPr eaLnBrk="1" hangingPunct="1">
              <a:buFontTx/>
              <a:buNone/>
            </a:pPr>
            <a:endParaRPr lang="en-US" sz="1000" dirty="0">
              <a:sym typeface="Symbol" pitchFamily="18" charset="2"/>
            </a:endParaRPr>
          </a:p>
          <a:p>
            <a:pPr eaLnBrk="1" hangingPunct="1"/>
            <a:endParaRPr lang="en-US" sz="2400" dirty="0"/>
          </a:p>
          <a:p>
            <a:pPr eaLnBrk="1" hangingPunct="1"/>
            <a:endParaRPr lang="en-US" dirty="0"/>
          </a:p>
        </p:txBody>
      </p:sp>
      <p:sp>
        <p:nvSpPr>
          <p:cNvPr id="2" name="Rounded Rectangle 1"/>
          <p:cNvSpPr/>
          <p:nvPr/>
        </p:nvSpPr>
        <p:spPr bwMode="auto">
          <a:xfrm>
            <a:off x="434109" y="3810000"/>
            <a:ext cx="11203709" cy="9144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defTabSz="911843" fontAlgn="base">
              <a:spcBef>
                <a:spcPct val="0"/>
              </a:spcBef>
              <a:spcAft>
                <a:spcPct val="0"/>
              </a:spcAft>
            </a:pPr>
            <a:endParaRPr lang="en-US" sz="4400">
              <a:solidFill>
                <a:srgbClr val="000000"/>
              </a:solidFill>
              <a:latin typeface="Tahoma" charset="0"/>
            </a:endParaRPr>
          </a:p>
        </p:txBody>
      </p:sp>
    </p:spTree>
    <p:extLst>
      <p:ext uri="{BB962C8B-B14F-4D97-AF65-F5344CB8AC3E}">
        <p14:creationId xmlns:p14="http://schemas.microsoft.com/office/powerpoint/2010/main" val="241101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2133602" y="228600"/>
            <a:ext cx="7772400" cy="755650"/>
          </a:xfrm>
        </p:spPr>
        <p:txBody>
          <a:bodyPr/>
          <a:lstStyle/>
          <a:p>
            <a:r>
              <a:rPr lang="en-US" dirty="0">
                <a:solidFill>
                  <a:srgbClr val="CCFFFF"/>
                </a:solidFill>
              </a:rPr>
              <a:t>What Matters?</a:t>
            </a:r>
          </a:p>
        </p:txBody>
      </p:sp>
      <p:sp>
        <p:nvSpPr>
          <p:cNvPr id="28675" name="Content Placeholder 2"/>
          <p:cNvSpPr>
            <a:spLocks noGrp="1"/>
          </p:cNvSpPr>
          <p:nvPr>
            <p:ph idx="1"/>
          </p:nvPr>
        </p:nvSpPr>
        <p:spPr>
          <a:xfrm>
            <a:off x="1676400" y="1219200"/>
            <a:ext cx="8991600" cy="5181600"/>
          </a:xfrm>
        </p:spPr>
        <p:txBody>
          <a:bodyPr/>
          <a:lstStyle/>
          <a:p>
            <a:pPr>
              <a:buFont typeface="Arial" panose="020B0604020202020204" pitchFamily="34" charset="0"/>
              <a:buChar char="•"/>
              <a:defRPr/>
            </a:pPr>
            <a:r>
              <a:rPr lang="en-US" dirty="0"/>
              <a:t>Host status </a:t>
            </a:r>
            <a:r>
              <a:rPr lang="en-US" sz="2800" dirty="0">
                <a:solidFill>
                  <a:srgbClr val="D9D9FF"/>
                </a:solidFill>
              </a:rPr>
              <a:t>(chronological age ≠ biological age)</a:t>
            </a:r>
          </a:p>
          <a:p>
            <a:pPr>
              <a:buFont typeface="Arial" panose="020B0604020202020204" pitchFamily="34" charset="0"/>
              <a:buChar char="•"/>
              <a:defRPr/>
            </a:pPr>
            <a:endParaRPr lang="en-US" dirty="0"/>
          </a:p>
          <a:p>
            <a:pPr>
              <a:buFont typeface="Arial" panose="020B0604020202020204" pitchFamily="34" charset="0"/>
              <a:buChar char="•"/>
              <a:defRPr/>
            </a:pPr>
            <a:r>
              <a:rPr lang="en-US" dirty="0"/>
              <a:t>Estrogen type </a:t>
            </a:r>
            <a:r>
              <a:rPr lang="en-US" sz="2800" b="1" dirty="0">
                <a:solidFill>
                  <a:schemeClr val="accent2"/>
                </a:solidFill>
              </a:rPr>
              <a:t>(E2, CEE, E1S, SERM, EE, AI)</a:t>
            </a:r>
          </a:p>
          <a:p>
            <a:pPr>
              <a:buFont typeface="Arial" panose="020B0604020202020204" pitchFamily="34" charset="0"/>
              <a:buChar char="•"/>
              <a:defRPr/>
            </a:pPr>
            <a:endParaRPr lang="en-US" dirty="0"/>
          </a:p>
          <a:p>
            <a:pPr>
              <a:buFont typeface="Arial" panose="020B0604020202020204" pitchFamily="34" charset="0"/>
              <a:buChar char="•"/>
              <a:defRPr/>
            </a:pPr>
            <a:r>
              <a:rPr lang="en-US" dirty="0"/>
              <a:t>Route of administration </a:t>
            </a:r>
            <a:r>
              <a:rPr lang="en-US" sz="2800" b="1" dirty="0">
                <a:solidFill>
                  <a:schemeClr val="accent2"/>
                </a:solidFill>
              </a:rPr>
              <a:t>(oral </a:t>
            </a:r>
            <a:r>
              <a:rPr lang="en-US" sz="2800" b="1" dirty="0" err="1">
                <a:solidFill>
                  <a:schemeClr val="accent2"/>
                </a:solidFill>
              </a:rPr>
              <a:t>vs</a:t>
            </a:r>
            <a:r>
              <a:rPr lang="en-US" sz="2800" b="1" dirty="0">
                <a:solidFill>
                  <a:schemeClr val="accent2"/>
                </a:solidFill>
              </a:rPr>
              <a:t> </a:t>
            </a:r>
            <a:r>
              <a:rPr lang="en-US" sz="2800" b="1" dirty="0" err="1">
                <a:solidFill>
                  <a:schemeClr val="accent2"/>
                </a:solidFill>
              </a:rPr>
              <a:t>nonoral</a:t>
            </a:r>
            <a:r>
              <a:rPr lang="en-US" sz="2800" b="1" dirty="0">
                <a:solidFill>
                  <a:schemeClr val="accent2"/>
                </a:solidFill>
              </a:rPr>
              <a:t>)</a:t>
            </a:r>
          </a:p>
          <a:p>
            <a:pPr>
              <a:buFont typeface="Arial" panose="020B0604020202020204" pitchFamily="34" charset="0"/>
              <a:buChar char="•"/>
              <a:defRPr/>
            </a:pPr>
            <a:endParaRPr lang="en-US" sz="2800" dirty="0">
              <a:solidFill>
                <a:schemeClr val="accent2"/>
              </a:solidFill>
            </a:endParaRPr>
          </a:p>
          <a:p>
            <a:pPr>
              <a:buFont typeface="Arial" panose="020B0604020202020204" pitchFamily="34" charset="0"/>
              <a:buChar char="•"/>
              <a:defRPr/>
            </a:pPr>
            <a:r>
              <a:rPr lang="en-US" dirty="0"/>
              <a:t>Timing of initiation </a:t>
            </a:r>
            <a:r>
              <a:rPr lang="en-US" sz="2800" b="1" dirty="0">
                <a:solidFill>
                  <a:srgbClr val="D9D9FF"/>
                </a:solidFill>
              </a:rPr>
              <a:t>(any hiatus is bad)</a:t>
            </a:r>
          </a:p>
          <a:p>
            <a:pPr>
              <a:buFont typeface="Arial" panose="020B0604020202020204" pitchFamily="34" charset="0"/>
              <a:buChar char="•"/>
              <a:defRPr/>
            </a:pPr>
            <a:endParaRPr lang="en-US" sz="2800" dirty="0">
              <a:solidFill>
                <a:schemeClr val="tx2"/>
              </a:solidFill>
            </a:endParaRPr>
          </a:p>
          <a:p>
            <a:pPr>
              <a:buFont typeface="Arial" panose="020B0604020202020204" pitchFamily="34" charset="0"/>
              <a:buChar char="•"/>
              <a:defRPr/>
            </a:pPr>
            <a:r>
              <a:rPr lang="en-US" dirty="0"/>
              <a:t>Duration of exposure </a:t>
            </a:r>
            <a:r>
              <a:rPr lang="en-US" sz="2800" b="1" dirty="0">
                <a:solidFill>
                  <a:schemeClr val="accent6">
                    <a:lumMod val="60000"/>
                    <a:lumOff val="40000"/>
                  </a:schemeClr>
                </a:solidFill>
              </a:rPr>
              <a:t>(‘til death do us part?)</a:t>
            </a:r>
          </a:p>
          <a:p>
            <a:pPr>
              <a:defRPr/>
            </a:pPr>
            <a:endParaRPr lang="en-US" sz="2800" dirty="0">
              <a:solidFill>
                <a:schemeClr val="tx2"/>
              </a:solidFill>
            </a:endParaRPr>
          </a:p>
          <a:p>
            <a:pPr>
              <a:defRPr/>
            </a:pPr>
            <a:endParaRPr lang="en-US" dirty="0"/>
          </a:p>
        </p:txBody>
      </p:sp>
    </p:spTree>
    <p:extLst>
      <p:ext uri="{BB962C8B-B14F-4D97-AF65-F5344CB8AC3E}">
        <p14:creationId xmlns:p14="http://schemas.microsoft.com/office/powerpoint/2010/main" val="421249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791203" y="2438400"/>
            <a:ext cx="2590800" cy="776202"/>
          </a:xfrm>
          <a:prstGeom prst="rect">
            <a:avLst/>
          </a:prstGeom>
          <a:noFill/>
          <a:ln w="9525">
            <a:noFill/>
            <a:miter lim="800000"/>
            <a:headEnd/>
            <a:tailEnd/>
          </a:ln>
        </p:spPr>
        <p:txBody>
          <a:bodyPr lIns="90988" tIns="45492" rIns="90988" bIns="45492">
            <a:spAutoFit/>
          </a:bodyPr>
          <a:lstStyle/>
          <a:p>
            <a:pPr defTabSz="914400" fontAlgn="base">
              <a:spcBef>
                <a:spcPct val="0"/>
              </a:spcBef>
              <a:spcAft>
                <a:spcPct val="0"/>
              </a:spcAft>
            </a:pPr>
            <a:r>
              <a:rPr lang="en-US" sz="4400" dirty="0">
                <a:solidFill>
                  <a:srgbClr val="FFFFFF"/>
                </a:solidFill>
                <a:latin typeface="Arial" charset="0"/>
              </a:rPr>
              <a:t>  </a:t>
            </a:r>
            <a:r>
              <a:rPr lang="en-US" sz="3200" dirty="0">
                <a:solidFill>
                  <a:srgbClr val="FFFFFF"/>
                </a:solidFill>
                <a:latin typeface="Arial" charset="0"/>
              </a:rPr>
              <a:t>Hormones</a:t>
            </a:r>
          </a:p>
        </p:txBody>
      </p:sp>
      <p:sp>
        <p:nvSpPr>
          <p:cNvPr id="51203" name="Text Box 3"/>
          <p:cNvSpPr txBox="1">
            <a:spLocks noChangeArrowheads="1"/>
          </p:cNvSpPr>
          <p:nvPr/>
        </p:nvSpPr>
        <p:spPr bwMode="auto">
          <a:xfrm>
            <a:off x="8610600" y="2590800"/>
            <a:ext cx="1143000" cy="579438"/>
          </a:xfrm>
          <a:prstGeom prst="rect">
            <a:avLst/>
          </a:prstGeom>
          <a:noFill/>
          <a:ln w="9525">
            <a:noFill/>
            <a:miter lim="800000"/>
            <a:headEnd/>
            <a:tailEnd/>
          </a:ln>
        </p:spPr>
        <p:txBody>
          <a:bodyPr lIns="90988" tIns="45492" rIns="90988" bIns="45492">
            <a:spAutoFit/>
          </a:bodyPr>
          <a:lstStyle/>
          <a:p>
            <a:pPr defTabSz="914400" fontAlgn="base">
              <a:spcBef>
                <a:spcPct val="0"/>
              </a:spcBef>
              <a:spcAft>
                <a:spcPct val="0"/>
              </a:spcAft>
            </a:pPr>
            <a:r>
              <a:rPr lang="en-US" sz="3200" dirty="0">
                <a:solidFill>
                  <a:srgbClr val="FFFFFF"/>
                </a:solidFill>
                <a:latin typeface="Arial" charset="0"/>
              </a:rPr>
              <a:t>Age</a:t>
            </a:r>
          </a:p>
        </p:txBody>
      </p:sp>
      <p:sp>
        <p:nvSpPr>
          <p:cNvPr id="51204" name="AutoShape 5"/>
          <p:cNvSpPr>
            <a:spLocks noChangeArrowheads="1"/>
          </p:cNvSpPr>
          <p:nvPr/>
        </p:nvSpPr>
        <p:spPr bwMode="auto">
          <a:xfrm>
            <a:off x="7696202" y="1981200"/>
            <a:ext cx="1066800" cy="762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lIns="90988" tIns="45492" rIns="90988" bIns="45492" anchor="ctr"/>
          <a:lstStyle/>
          <a:p>
            <a:pPr algn="ctr" defTabSz="914400" fontAlgn="base">
              <a:spcBef>
                <a:spcPct val="0"/>
              </a:spcBef>
              <a:spcAft>
                <a:spcPct val="0"/>
              </a:spcAft>
            </a:pPr>
            <a:endParaRPr lang="en-US" sz="2400">
              <a:solidFill>
                <a:srgbClr val="FFFFFF"/>
              </a:solidFill>
              <a:latin typeface="Times New Roman" pitchFamily="18" charset="0"/>
            </a:endParaRPr>
          </a:p>
        </p:txBody>
      </p:sp>
      <p:sp>
        <p:nvSpPr>
          <p:cNvPr id="51205" name="AutoShape 6"/>
          <p:cNvSpPr>
            <a:spLocks noChangeArrowheads="1"/>
          </p:cNvSpPr>
          <p:nvPr/>
        </p:nvSpPr>
        <p:spPr bwMode="auto">
          <a:xfrm rot="10800000">
            <a:off x="7696202" y="312420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lIns="90988" tIns="45492" rIns="90988" bIns="45492" anchor="ctr"/>
          <a:lstStyle/>
          <a:p>
            <a:pPr algn="ctr" defTabSz="914400" fontAlgn="base">
              <a:spcBef>
                <a:spcPct val="0"/>
              </a:spcBef>
              <a:spcAft>
                <a:spcPct val="0"/>
              </a:spcAft>
            </a:pPr>
            <a:endParaRPr lang="en-US" sz="2400">
              <a:solidFill>
                <a:srgbClr val="FFFFFF"/>
              </a:solidFill>
              <a:latin typeface="Times New Roman" pitchFamily="18" charset="0"/>
            </a:endParaRPr>
          </a:p>
        </p:txBody>
      </p:sp>
      <p:sp>
        <p:nvSpPr>
          <p:cNvPr id="51206" name="Rectangle 7"/>
          <p:cNvSpPr>
            <a:spLocks noGrp="1" noChangeArrowheads="1"/>
          </p:cNvSpPr>
          <p:nvPr>
            <p:ph type="title"/>
          </p:nvPr>
        </p:nvSpPr>
        <p:spPr>
          <a:xfrm>
            <a:off x="1524000" y="152400"/>
            <a:ext cx="9144000" cy="685800"/>
          </a:xfrm>
        </p:spPr>
        <p:txBody>
          <a:bodyPr/>
          <a:lstStyle/>
          <a:p>
            <a:pPr eaLnBrk="1" hangingPunct="1"/>
            <a:r>
              <a:rPr lang="en-US" sz="3600" b="1" dirty="0">
                <a:solidFill>
                  <a:schemeClr val="accent5">
                    <a:lumMod val="90000"/>
                  </a:schemeClr>
                </a:solidFill>
              </a:rPr>
              <a:t>Not all women are the same</a:t>
            </a:r>
          </a:p>
        </p:txBody>
      </p:sp>
      <p:sp>
        <p:nvSpPr>
          <p:cNvPr id="51207" name="Rectangle 8"/>
          <p:cNvSpPr>
            <a:spLocks noGrp="1" noChangeArrowheads="1"/>
          </p:cNvSpPr>
          <p:nvPr>
            <p:ph type="body" sz="half" idx="1"/>
          </p:nvPr>
        </p:nvSpPr>
        <p:spPr>
          <a:xfrm>
            <a:off x="1752600" y="1219200"/>
            <a:ext cx="4038600" cy="5444010"/>
          </a:xfrm>
        </p:spPr>
        <p:txBody>
          <a:bodyPr/>
          <a:lstStyle/>
          <a:p>
            <a:pPr eaLnBrk="1" hangingPunct="1">
              <a:lnSpc>
                <a:spcPct val="80000"/>
              </a:lnSpc>
              <a:buFont typeface="Courier New" panose="02070309020205020404" pitchFamily="49" charset="0"/>
              <a:buChar char="o"/>
            </a:pPr>
            <a:r>
              <a:rPr lang="en-US" sz="2400" b="1" dirty="0">
                <a:solidFill>
                  <a:srgbClr val="FFC000"/>
                </a:solidFill>
              </a:rPr>
              <a:t>Age </a:t>
            </a:r>
            <a:r>
              <a:rPr lang="en-US" sz="2400" b="1" dirty="0"/>
              <a:t>– </a:t>
            </a:r>
            <a:r>
              <a:rPr lang="en-US" sz="2400" dirty="0"/>
              <a:t>critical variable in determining hormone action at tissue level</a:t>
            </a:r>
          </a:p>
          <a:p>
            <a:pPr eaLnBrk="1" hangingPunct="1">
              <a:lnSpc>
                <a:spcPct val="80000"/>
              </a:lnSpc>
              <a:buFont typeface="Courier New" panose="02070309020205020404" pitchFamily="49" charset="0"/>
              <a:buChar char="o"/>
            </a:pPr>
            <a:endParaRPr lang="en-US" sz="2400" dirty="0"/>
          </a:p>
          <a:p>
            <a:pPr eaLnBrk="1" hangingPunct="1">
              <a:lnSpc>
                <a:spcPct val="80000"/>
              </a:lnSpc>
              <a:buFont typeface="Courier New" panose="02070309020205020404" pitchFamily="49" charset="0"/>
              <a:buChar char="o"/>
            </a:pPr>
            <a:r>
              <a:rPr lang="en-US" sz="2400" dirty="0">
                <a:solidFill>
                  <a:schemeClr val="accent5">
                    <a:lumMod val="90000"/>
                  </a:schemeClr>
                </a:solidFill>
              </a:rPr>
              <a:t>Weight</a:t>
            </a:r>
          </a:p>
          <a:p>
            <a:pPr eaLnBrk="1" hangingPunct="1">
              <a:lnSpc>
                <a:spcPct val="80000"/>
              </a:lnSpc>
              <a:buFont typeface="Courier New" panose="02070309020205020404" pitchFamily="49" charset="0"/>
              <a:buChar char="o"/>
            </a:pPr>
            <a:r>
              <a:rPr lang="en-US" sz="2400" dirty="0">
                <a:solidFill>
                  <a:schemeClr val="accent5">
                    <a:lumMod val="90000"/>
                  </a:schemeClr>
                </a:solidFill>
              </a:rPr>
              <a:t>Personal medical history</a:t>
            </a:r>
          </a:p>
          <a:p>
            <a:pPr eaLnBrk="1" hangingPunct="1">
              <a:lnSpc>
                <a:spcPct val="80000"/>
              </a:lnSpc>
              <a:buFont typeface="Courier New" panose="02070309020205020404" pitchFamily="49" charset="0"/>
              <a:buChar char="o"/>
            </a:pPr>
            <a:r>
              <a:rPr lang="en-US" sz="2400" dirty="0">
                <a:solidFill>
                  <a:schemeClr val="accent5">
                    <a:lumMod val="90000"/>
                  </a:schemeClr>
                </a:solidFill>
              </a:rPr>
              <a:t>Expectations</a:t>
            </a:r>
          </a:p>
          <a:p>
            <a:pPr eaLnBrk="1" hangingPunct="1">
              <a:lnSpc>
                <a:spcPct val="80000"/>
              </a:lnSpc>
              <a:buFont typeface="Courier New" panose="02070309020205020404" pitchFamily="49" charset="0"/>
              <a:buChar char="o"/>
            </a:pPr>
            <a:r>
              <a:rPr lang="en-US" sz="2400" dirty="0">
                <a:solidFill>
                  <a:schemeClr val="accent5">
                    <a:lumMod val="90000"/>
                  </a:schemeClr>
                </a:solidFill>
              </a:rPr>
              <a:t>Lifestyle</a:t>
            </a:r>
          </a:p>
          <a:p>
            <a:pPr eaLnBrk="1" hangingPunct="1">
              <a:lnSpc>
                <a:spcPct val="80000"/>
              </a:lnSpc>
              <a:buFont typeface="Courier New" panose="02070309020205020404" pitchFamily="49" charset="0"/>
              <a:buChar char="o"/>
            </a:pPr>
            <a:r>
              <a:rPr lang="en-US" sz="2400" dirty="0">
                <a:solidFill>
                  <a:schemeClr val="accent5">
                    <a:lumMod val="90000"/>
                  </a:schemeClr>
                </a:solidFill>
              </a:rPr>
              <a:t>Family history</a:t>
            </a:r>
          </a:p>
          <a:p>
            <a:pPr eaLnBrk="1" hangingPunct="1">
              <a:lnSpc>
                <a:spcPct val="80000"/>
              </a:lnSpc>
              <a:buFont typeface="Courier New" panose="02070309020205020404" pitchFamily="49" charset="0"/>
              <a:buChar char="o"/>
            </a:pPr>
            <a:endParaRPr lang="en-US" sz="2400" dirty="0">
              <a:solidFill>
                <a:schemeClr val="tx2">
                  <a:lumMod val="90000"/>
                </a:schemeClr>
              </a:solidFill>
            </a:endParaRPr>
          </a:p>
          <a:p>
            <a:pPr eaLnBrk="1" hangingPunct="1">
              <a:lnSpc>
                <a:spcPct val="80000"/>
              </a:lnSpc>
              <a:buFont typeface="Courier New" panose="02070309020205020404" pitchFamily="49" charset="0"/>
              <a:buChar char="o"/>
            </a:pPr>
            <a:r>
              <a:rPr lang="en-US" sz="2400" dirty="0">
                <a:solidFill>
                  <a:srgbClr val="FF99CC"/>
                </a:solidFill>
              </a:rPr>
              <a:t>Molecular genotype</a:t>
            </a:r>
          </a:p>
          <a:p>
            <a:pPr eaLnBrk="1" hangingPunct="1">
              <a:lnSpc>
                <a:spcPct val="80000"/>
              </a:lnSpc>
              <a:buFont typeface="Courier New" panose="02070309020205020404" pitchFamily="49" charset="0"/>
              <a:buChar char="o"/>
            </a:pPr>
            <a:r>
              <a:rPr lang="en-US" sz="2400" dirty="0">
                <a:solidFill>
                  <a:srgbClr val="FF99CC"/>
                </a:solidFill>
              </a:rPr>
              <a:t>Epigenetic status</a:t>
            </a:r>
          </a:p>
          <a:p>
            <a:pPr eaLnBrk="1" hangingPunct="1">
              <a:lnSpc>
                <a:spcPct val="80000"/>
              </a:lnSpc>
              <a:buFont typeface="Courier New" panose="02070309020205020404" pitchFamily="49" charset="0"/>
              <a:buChar char="o"/>
            </a:pPr>
            <a:r>
              <a:rPr lang="en-US" sz="2400" dirty="0" err="1">
                <a:solidFill>
                  <a:srgbClr val="FF99CC"/>
                </a:solidFill>
              </a:rPr>
              <a:t>Pharmaco</a:t>
            </a:r>
            <a:r>
              <a:rPr lang="en-US" sz="2400" dirty="0">
                <a:solidFill>
                  <a:srgbClr val="FF99CC"/>
                </a:solidFill>
              </a:rPr>
              <a:t>-kinetics </a:t>
            </a:r>
          </a:p>
          <a:p>
            <a:pPr eaLnBrk="1" hangingPunct="1">
              <a:lnSpc>
                <a:spcPct val="80000"/>
              </a:lnSpc>
              <a:buFont typeface="Courier New" panose="02070309020205020404" pitchFamily="49" charset="0"/>
              <a:buChar char="o"/>
            </a:pPr>
            <a:r>
              <a:rPr lang="en-US" sz="2400" dirty="0" err="1">
                <a:solidFill>
                  <a:srgbClr val="FF99CC"/>
                </a:solidFill>
              </a:rPr>
              <a:t>Pharmaco</a:t>
            </a:r>
            <a:r>
              <a:rPr lang="en-US" sz="2400" dirty="0">
                <a:solidFill>
                  <a:srgbClr val="FF99CC"/>
                </a:solidFill>
              </a:rPr>
              <a:t>-dynamics</a:t>
            </a:r>
          </a:p>
          <a:p>
            <a:pPr eaLnBrk="1" hangingPunct="1">
              <a:lnSpc>
                <a:spcPct val="80000"/>
              </a:lnSpc>
              <a:buFont typeface="Courier New" panose="02070309020205020404" pitchFamily="49" charset="0"/>
              <a:buChar char="o"/>
            </a:pPr>
            <a:r>
              <a:rPr lang="en-US" sz="2400" dirty="0" err="1">
                <a:solidFill>
                  <a:srgbClr val="FF99CC"/>
                </a:solidFill>
              </a:rPr>
              <a:t>Pharmaco</a:t>
            </a:r>
            <a:r>
              <a:rPr lang="en-US" sz="2400" dirty="0">
                <a:solidFill>
                  <a:srgbClr val="FF99CC"/>
                </a:solidFill>
              </a:rPr>
              <a:t>-genomics</a:t>
            </a:r>
          </a:p>
          <a:p>
            <a:pPr eaLnBrk="1" hangingPunct="1">
              <a:lnSpc>
                <a:spcPct val="80000"/>
              </a:lnSpc>
            </a:pPr>
            <a:endParaRPr lang="en-US" sz="2400" dirty="0"/>
          </a:p>
        </p:txBody>
      </p:sp>
      <p:sp>
        <p:nvSpPr>
          <p:cNvPr id="51208" name="TextBox 7"/>
          <p:cNvSpPr txBox="1">
            <a:spLocks noChangeArrowheads="1"/>
          </p:cNvSpPr>
          <p:nvPr/>
        </p:nvSpPr>
        <p:spPr bwMode="auto">
          <a:xfrm>
            <a:off x="5257800" y="4724410"/>
            <a:ext cx="5181600" cy="1938800"/>
          </a:xfrm>
          <a:prstGeom prst="rect">
            <a:avLst/>
          </a:prstGeom>
          <a:noFill/>
          <a:ln w="9525">
            <a:noFill/>
            <a:miter lim="800000"/>
            <a:headEnd/>
            <a:tailEnd/>
          </a:ln>
        </p:spPr>
        <p:txBody>
          <a:bodyPr lIns="90988" tIns="45492" rIns="90988" bIns="45492">
            <a:spAutoFit/>
          </a:bodyPr>
          <a:lstStyle/>
          <a:p>
            <a:pPr defTabSz="914400" fontAlgn="base">
              <a:spcBef>
                <a:spcPct val="0"/>
              </a:spcBef>
              <a:spcAft>
                <a:spcPct val="0"/>
              </a:spcAft>
            </a:pPr>
            <a:r>
              <a:rPr lang="en-US" sz="2400" b="1">
                <a:solidFill>
                  <a:srgbClr val="FFC000"/>
                </a:solidFill>
                <a:latin typeface="Arial" charset="0"/>
              </a:rPr>
              <a:t>Hypothesis:</a:t>
            </a:r>
            <a:r>
              <a:rPr lang="en-US" sz="2400" b="1">
                <a:solidFill>
                  <a:srgbClr val="99FFCC"/>
                </a:solidFill>
                <a:latin typeface="Arial" charset="0"/>
              </a:rPr>
              <a:t> </a:t>
            </a:r>
            <a:r>
              <a:rPr lang="en-US" sz="2400" b="1">
                <a:solidFill>
                  <a:srgbClr val="FFFFFF"/>
                </a:solidFill>
                <a:latin typeface="Arial" charset="0"/>
              </a:rPr>
              <a:t>Ongoing hormonal exposure may cumulatively retard aging in tissues &amp; thereby prolong hormonal responsiveness</a:t>
            </a:r>
          </a:p>
          <a:p>
            <a:pPr algn="ctr" defTabSz="914400" fontAlgn="base">
              <a:spcBef>
                <a:spcPct val="0"/>
              </a:spcBef>
              <a:spcAft>
                <a:spcPct val="0"/>
              </a:spcAft>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347558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5000"/>
          </a:schemeClr>
        </a:solid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1676400" y="152400"/>
          <a:ext cx="8839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7" name="TextBox 5"/>
          <p:cNvSpPr txBox="1">
            <a:spLocks noChangeArrowheads="1"/>
          </p:cNvSpPr>
          <p:nvPr/>
        </p:nvSpPr>
        <p:spPr bwMode="auto">
          <a:xfrm>
            <a:off x="1524000" y="6122560"/>
            <a:ext cx="9144000" cy="646113"/>
          </a:xfrm>
          <a:prstGeom prst="rect">
            <a:avLst/>
          </a:prstGeom>
          <a:noFill/>
          <a:ln w="9525">
            <a:noFill/>
            <a:miter lim="800000"/>
            <a:headEnd/>
            <a:tailEnd/>
          </a:ln>
        </p:spPr>
        <p:txBody>
          <a:bodyPr lIns="90988" tIns="45492" rIns="90988" bIns="45492">
            <a:spAutoFit/>
          </a:bodyPr>
          <a:lstStyle/>
          <a:p>
            <a:pPr algn="ctr" defTabSz="914400" fontAlgn="base">
              <a:spcBef>
                <a:spcPct val="0"/>
              </a:spcBef>
              <a:spcAft>
                <a:spcPct val="0"/>
              </a:spcAft>
            </a:pPr>
            <a:r>
              <a:rPr lang="en-US" sz="3600" dirty="0">
                <a:solidFill>
                  <a:srgbClr val="FF66FF"/>
                </a:solidFill>
                <a:latin typeface="Tahoma" pitchFamily="34" charset="0"/>
                <a:cs typeface="Tahoma" pitchFamily="34" charset="0"/>
              </a:rPr>
              <a:t>To </a:t>
            </a:r>
            <a:r>
              <a:rPr lang="en-US" sz="3600" dirty="0" err="1">
                <a:solidFill>
                  <a:srgbClr val="FF66FF"/>
                </a:solidFill>
                <a:latin typeface="Tahoma" pitchFamily="34" charset="0"/>
                <a:cs typeface="Tahoma" pitchFamily="34" charset="0"/>
              </a:rPr>
              <a:t>mitose</a:t>
            </a:r>
            <a:r>
              <a:rPr lang="en-US" sz="3600" dirty="0">
                <a:solidFill>
                  <a:srgbClr val="FF66FF"/>
                </a:solidFill>
                <a:latin typeface="Tahoma" pitchFamily="34" charset="0"/>
                <a:cs typeface="Tahoma" pitchFamily="34" charset="0"/>
              </a:rPr>
              <a:t> or </a:t>
            </a:r>
            <a:r>
              <a:rPr lang="en-US" sz="3600" dirty="0" err="1">
                <a:solidFill>
                  <a:srgbClr val="FF66FF"/>
                </a:solidFill>
                <a:latin typeface="Tahoma" pitchFamily="34" charset="0"/>
                <a:cs typeface="Tahoma" pitchFamily="34" charset="0"/>
              </a:rPr>
              <a:t>apoptose</a:t>
            </a:r>
            <a:r>
              <a:rPr lang="en-US" sz="3600" dirty="0">
                <a:solidFill>
                  <a:srgbClr val="FF66FF"/>
                </a:solidFill>
                <a:latin typeface="Tahoma" pitchFamily="34" charset="0"/>
                <a:cs typeface="Tahoma" pitchFamily="34" charset="0"/>
              </a:rPr>
              <a:t>?</a:t>
            </a:r>
          </a:p>
        </p:txBody>
      </p:sp>
      <p:sp>
        <p:nvSpPr>
          <p:cNvPr id="62468" name="Right Arrow 6"/>
          <p:cNvSpPr>
            <a:spLocks noChangeArrowheads="1"/>
          </p:cNvSpPr>
          <p:nvPr/>
        </p:nvSpPr>
        <p:spPr bwMode="auto">
          <a:xfrm>
            <a:off x="1752600" y="5486400"/>
            <a:ext cx="8610600" cy="838200"/>
          </a:xfrm>
          <a:prstGeom prst="rightArrow">
            <a:avLst>
              <a:gd name="adj1" fmla="val 50000"/>
              <a:gd name="adj2" fmla="val 49984"/>
            </a:avLst>
          </a:prstGeom>
          <a:solidFill>
            <a:schemeClr val="accent1"/>
          </a:solidFill>
          <a:ln w="9525" algn="ctr">
            <a:solidFill>
              <a:schemeClr val="tx1"/>
            </a:solidFill>
            <a:miter lim="800000"/>
            <a:headEnd/>
            <a:tailEnd/>
          </a:ln>
        </p:spPr>
        <p:txBody>
          <a:bodyPr wrap="none" lIns="90988" tIns="45492" rIns="90988" bIns="45492"/>
          <a:lstStyle/>
          <a:p>
            <a:pPr algn="ctr" defTabSz="914400" fontAlgn="base">
              <a:spcBef>
                <a:spcPct val="0"/>
              </a:spcBef>
              <a:spcAft>
                <a:spcPct val="0"/>
              </a:spcAft>
            </a:pPr>
            <a:endParaRPr lang="en-US" sz="2400">
              <a:solidFill>
                <a:srgbClr val="FFFFFF"/>
              </a:solidFill>
              <a:latin typeface="Times New Roman" pitchFamily="18" charset="0"/>
            </a:endParaRPr>
          </a:p>
        </p:txBody>
      </p:sp>
      <p:sp>
        <p:nvSpPr>
          <p:cNvPr id="62469" name="TextBox 7"/>
          <p:cNvSpPr txBox="1">
            <a:spLocks noChangeArrowheads="1"/>
          </p:cNvSpPr>
          <p:nvPr/>
        </p:nvSpPr>
        <p:spPr bwMode="auto">
          <a:xfrm>
            <a:off x="1752600" y="5638832"/>
            <a:ext cx="8610600" cy="461963"/>
          </a:xfrm>
          <a:prstGeom prst="rect">
            <a:avLst/>
          </a:prstGeom>
          <a:noFill/>
          <a:ln w="9525">
            <a:noFill/>
            <a:miter lim="800000"/>
            <a:headEnd/>
            <a:tailEnd/>
          </a:ln>
        </p:spPr>
        <p:txBody>
          <a:bodyPr lIns="90988" tIns="45492" rIns="90988" bIns="45492">
            <a:spAutoFit/>
          </a:bodyPr>
          <a:lstStyle/>
          <a:p>
            <a:pPr algn="ctr" defTabSz="914400" fontAlgn="base">
              <a:spcBef>
                <a:spcPct val="0"/>
              </a:spcBef>
              <a:spcAft>
                <a:spcPct val="0"/>
              </a:spcAft>
            </a:pPr>
            <a:r>
              <a:rPr lang="en-US" sz="2400" b="1" dirty="0">
                <a:solidFill>
                  <a:srgbClr val="000000"/>
                </a:solidFill>
                <a:latin typeface="Tahoma" pitchFamily="34" charset="0"/>
                <a:cs typeface="Tahoma" pitchFamily="34" charset="0"/>
              </a:rPr>
              <a:t>HORMONE ACTION DEPENDS ON CELL SEX AND AGE</a:t>
            </a:r>
          </a:p>
        </p:txBody>
      </p:sp>
      <p:cxnSp>
        <p:nvCxnSpPr>
          <p:cNvPr id="3" name="Straight Arrow Connector 2"/>
          <p:cNvCxnSpPr/>
          <p:nvPr/>
        </p:nvCxnSpPr>
        <p:spPr bwMode="auto">
          <a:xfrm>
            <a:off x="5791200" y="3810000"/>
            <a:ext cx="685800" cy="76200"/>
          </a:xfrm>
          <a:prstGeom prst="straightConnector1">
            <a:avLst/>
          </a:prstGeom>
          <a:solidFill>
            <a:schemeClr val="accent1"/>
          </a:solidFill>
          <a:ln w="38100" cap="flat" cmpd="sng" algn="ctr">
            <a:solidFill>
              <a:schemeClr val="tx1"/>
            </a:solidFill>
            <a:prstDash val="solid"/>
            <a:miter lim="800000"/>
            <a:headEnd type="arrow"/>
            <a:tailEnd type="arrow"/>
          </a:ln>
          <a:effectLst/>
        </p:spPr>
      </p:cxnSp>
    </p:spTree>
    <p:extLst>
      <p:ext uri="{BB962C8B-B14F-4D97-AF65-F5344CB8AC3E}">
        <p14:creationId xmlns:p14="http://schemas.microsoft.com/office/powerpoint/2010/main" val="407687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869448" y="174258"/>
            <a:ext cx="8493120" cy="282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9pPr>
          </a:lstStyle>
          <a:p>
            <a:pPr algn="ctr" defTabSz="414081" eaLnBrk="1" fontAlgn="base" hangingPunct="0">
              <a:lnSpc>
                <a:spcPct val="93000"/>
              </a:lnSpc>
              <a:spcBef>
                <a:spcPct val="0"/>
              </a:spcBef>
              <a:spcAft>
                <a:spcPct val="0"/>
              </a:spcAft>
              <a:buClr>
                <a:srgbClr val="000000"/>
              </a:buClr>
              <a:buSzPct val="45000"/>
            </a:pPr>
            <a:r>
              <a:rPr lang="en-GB" altLang="en-US" sz="2000" b="1" dirty="0">
                <a:solidFill>
                  <a:srgbClr val="000000"/>
                </a:solidFill>
                <a:latin typeface="Arial" pitchFamily="34" charset="0"/>
              </a:rPr>
              <a:t> Long-term maintenance of </a:t>
            </a:r>
            <a:r>
              <a:rPr lang="en-GB" altLang="en-US" sz="2000" b="1" dirty="0" err="1">
                <a:solidFill>
                  <a:srgbClr val="000000"/>
                </a:solidFill>
                <a:latin typeface="Arial" pitchFamily="34" charset="0"/>
              </a:rPr>
              <a:t>telomeric</a:t>
            </a:r>
            <a:r>
              <a:rPr lang="en-GB" altLang="en-US" sz="2000" b="1" dirty="0">
                <a:solidFill>
                  <a:srgbClr val="000000"/>
                </a:solidFill>
                <a:latin typeface="Arial" pitchFamily="34" charset="0"/>
              </a:rPr>
              <a:t> DNA length requires telomerase</a:t>
            </a: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57200"/>
            <a:ext cx="8839199" cy="594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4724400" y="6471554"/>
            <a:ext cx="37658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9pPr>
          </a:lstStyle>
          <a:p>
            <a:pPr defTabSz="414081" eaLnBrk="1" fontAlgn="base" hangingPunct="0">
              <a:lnSpc>
                <a:spcPct val="93000"/>
              </a:lnSpc>
              <a:spcBef>
                <a:spcPct val="0"/>
              </a:spcBef>
              <a:spcAft>
                <a:spcPct val="0"/>
              </a:spcAft>
              <a:buClr>
                <a:srgbClr val="000000"/>
              </a:buClr>
              <a:buSzPct val="45000"/>
            </a:pPr>
            <a:r>
              <a:rPr lang="en-GB" altLang="en-US" sz="1400" b="1" dirty="0">
                <a:solidFill>
                  <a:srgbClr val="000000"/>
                </a:solidFill>
                <a:latin typeface="Arial" pitchFamily="34" charset="0"/>
              </a:rPr>
              <a:t>Blackburn et al. Science 2015;350:1193-1198</a:t>
            </a:r>
          </a:p>
        </p:txBody>
      </p:sp>
      <p:sp>
        <p:nvSpPr>
          <p:cNvPr id="2" name="Oval 1"/>
          <p:cNvSpPr/>
          <p:nvPr/>
        </p:nvSpPr>
        <p:spPr bwMode="auto">
          <a:xfrm>
            <a:off x="8610600" y="3124200"/>
            <a:ext cx="1299412" cy="6858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hangingPunct="0">
              <a:lnSpc>
                <a:spcPct val="93000"/>
              </a:lnSpc>
              <a:spcBef>
                <a:spcPct val="0"/>
              </a:spcBef>
              <a:spcAft>
                <a:spcPct val="0"/>
              </a:spcAft>
              <a:buClr>
                <a:srgbClr val="000000"/>
              </a:buClr>
              <a:buSzPct val="45000"/>
            </a:pPr>
            <a:endParaRPr lang="en-US" sz="2400" dirty="0">
              <a:solidFill>
                <a:srgbClr val="000000"/>
              </a:solidFill>
              <a:latin typeface="Times New Roman" pitchFamily="16" charset="0"/>
            </a:endParaRPr>
          </a:p>
        </p:txBody>
      </p:sp>
      <p:sp>
        <p:nvSpPr>
          <p:cNvPr id="7" name="Oval 6"/>
          <p:cNvSpPr/>
          <p:nvPr/>
        </p:nvSpPr>
        <p:spPr bwMode="auto">
          <a:xfrm>
            <a:off x="7840580" y="5486400"/>
            <a:ext cx="2751221" cy="838200"/>
          </a:xfrm>
          <a:prstGeom prst="ellipse">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hangingPunct="0">
              <a:lnSpc>
                <a:spcPct val="93000"/>
              </a:lnSpc>
              <a:spcBef>
                <a:spcPct val="0"/>
              </a:spcBef>
              <a:spcAft>
                <a:spcPct val="0"/>
              </a:spcAft>
              <a:buClr>
                <a:srgbClr val="000000"/>
              </a:buClr>
              <a:buSzPct val="45000"/>
            </a:pPr>
            <a:endParaRPr lang="en-US" sz="2400" dirty="0">
              <a:solidFill>
                <a:srgbClr val="000000"/>
              </a:solidFill>
              <a:latin typeface="Times New Roman" pitchFamily="16"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03" y="609600"/>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6248401" y="2286001"/>
            <a:ext cx="1734769" cy="461665"/>
          </a:xfrm>
          <a:prstGeom prst="rect">
            <a:avLst/>
          </a:prstGeom>
          <a:solidFill>
            <a:srgbClr val="FFFF00"/>
          </a:solidFill>
          <a:ln>
            <a:solidFill>
              <a:srgbClr val="FF0066"/>
            </a:solidFill>
          </a:ln>
        </p:spPr>
        <p:txBody>
          <a:bodyPr wrap="none" rtlCol="0">
            <a:spAutoFit/>
          </a:bodyPr>
          <a:lstStyle/>
          <a:p>
            <a:pPr algn="ctr" defTabSz="914400" fontAlgn="base">
              <a:spcBef>
                <a:spcPct val="0"/>
              </a:spcBef>
              <a:spcAft>
                <a:spcPct val="0"/>
              </a:spcAft>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ABUNDANT</a:t>
            </a:r>
          </a:p>
        </p:txBody>
      </p:sp>
      <p:sp>
        <p:nvSpPr>
          <p:cNvPr id="9" name="TextBox 8"/>
          <p:cNvSpPr txBox="1"/>
          <p:nvPr/>
        </p:nvSpPr>
        <p:spPr>
          <a:xfrm>
            <a:off x="6181990" y="5024736"/>
            <a:ext cx="2172390" cy="461665"/>
          </a:xfrm>
          <a:prstGeom prst="rect">
            <a:avLst/>
          </a:prstGeom>
          <a:solidFill>
            <a:srgbClr val="FFFF00"/>
          </a:solidFill>
          <a:ln>
            <a:solidFill>
              <a:srgbClr val="FF0066"/>
            </a:solidFill>
          </a:ln>
        </p:spPr>
        <p:txBody>
          <a:bodyPr wrap="none" rtlCol="0">
            <a:spAutoFit/>
          </a:bodyPr>
          <a:lstStyle/>
          <a:p>
            <a:pPr algn="ctr" defTabSz="914400" fontAlgn="base">
              <a:spcBef>
                <a:spcPct val="0"/>
              </a:spcBef>
              <a:spcAft>
                <a:spcPct val="0"/>
              </a:spcAft>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INSUFFICIENT</a:t>
            </a:r>
          </a:p>
        </p:txBody>
      </p:sp>
    </p:spTree>
    <p:extLst>
      <p:ext uri="{BB962C8B-B14F-4D97-AF65-F5344CB8AC3E}">
        <p14:creationId xmlns:p14="http://schemas.microsoft.com/office/powerpoint/2010/main" val="3439694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85000"/>
            <a:lumOff val="15000"/>
          </a:schemeClr>
        </a:solidFill>
        <a:effectLst/>
      </p:bgPr>
    </p:bg>
    <p:spTree>
      <p:nvGrpSpPr>
        <p:cNvPr id="1" name=""/>
        <p:cNvGrpSpPr/>
        <p:nvPr/>
      </p:nvGrpSpPr>
      <p:grpSpPr>
        <a:xfrm>
          <a:off x="0" y="0"/>
          <a:ext cx="0" cy="0"/>
          <a:chOff x="0" y="0"/>
          <a:chExt cx="0" cy="0"/>
        </a:xfrm>
      </p:grpSpPr>
      <p:sp>
        <p:nvSpPr>
          <p:cNvPr id="14341" name="Text Placeholder 2"/>
          <p:cNvSpPr txBox="1">
            <a:spLocks/>
          </p:cNvSpPr>
          <p:nvPr/>
        </p:nvSpPr>
        <p:spPr bwMode="auto">
          <a:xfrm>
            <a:off x="1676400" y="125580"/>
            <a:ext cx="5181600" cy="1322220"/>
          </a:xfrm>
          <a:prstGeom prst="rect">
            <a:avLst/>
          </a:prstGeom>
          <a:solidFill>
            <a:schemeClr val="accent5">
              <a:lumMod val="20000"/>
              <a:lumOff val="80000"/>
            </a:schemeClr>
          </a:solidFill>
          <a:ln>
            <a:noFill/>
          </a:ln>
        </p:spPr>
        <p:txBody>
          <a:bodyPr lIns="254000" tIns="63500" rIns="127000" bIns="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None/>
            </a:pPr>
            <a:r>
              <a:rPr lang="en-US" altLang="en-US" sz="2000" b="1" dirty="0">
                <a:solidFill>
                  <a:srgbClr val="000000"/>
                </a:solidFill>
                <a:latin typeface="Helvetica" charset="0"/>
              </a:rPr>
              <a:t>Relationship between leukocyte telomere length, </a:t>
            </a:r>
            <a:r>
              <a:rPr lang="en-US" altLang="en-US" sz="2000" b="1" dirty="0">
                <a:solidFill>
                  <a:srgbClr val="000000"/>
                </a:solidFill>
                <a:latin typeface="Arial"/>
              </a:rPr>
              <a:t>telomerase</a:t>
            </a:r>
            <a:r>
              <a:rPr lang="en-US" altLang="en-US" sz="2000" b="1" dirty="0">
                <a:solidFill>
                  <a:srgbClr val="000000"/>
                </a:solidFill>
                <a:latin typeface="Helvetica" charset="0"/>
              </a:rPr>
              <a:t> activity, and hippocampal volume in early aging</a:t>
            </a:r>
          </a:p>
        </p:txBody>
      </p:sp>
      <p:sp>
        <p:nvSpPr>
          <p:cNvPr id="14343" name="Text Placeholder 2"/>
          <p:cNvSpPr txBox="1">
            <a:spLocks/>
          </p:cNvSpPr>
          <p:nvPr/>
        </p:nvSpPr>
        <p:spPr bwMode="auto">
          <a:xfrm>
            <a:off x="2324100" y="6369886"/>
            <a:ext cx="3886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lgn="ctr" defTabSz="914400" eaLnBrk="1" fontAlgn="base" hangingPunct="1">
              <a:spcBef>
                <a:spcPct val="0"/>
              </a:spcBef>
              <a:spcAft>
                <a:spcPct val="0"/>
              </a:spcAft>
              <a:buNone/>
            </a:pPr>
            <a:r>
              <a:rPr lang="en-US" altLang="en-US" sz="1800" b="1" dirty="0">
                <a:solidFill>
                  <a:srgbClr val="CCFFFF"/>
                </a:solidFill>
                <a:latin typeface="Calibri" panose="020F0502020204030204" pitchFamily="34" charset="0"/>
                <a:cs typeface="Calibri" panose="020F0502020204030204" pitchFamily="34" charset="0"/>
              </a:rPr>
              <a:t>JAMA Neurol. 2014;71:921-923</a:t>
            </a:r>
          </a:p>
        </p:txBody>
      </p:sp>
      <p:pic>
        <p:nvPicPr>
          <p:cNvPr id="14348"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181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3"/>
          <a:stretch>
            <a:fillRect/>
          </a:stretch>
        </p:blipFill>
        <p:spPr>
          <a:xfrm>
            <a:off x="6934200" y="2664450"/>
            <a:ext cx="3657600" cy="2745751"/>
          </a:xfrm>
          <a:prstGeom prst="rect">
            <a:avLst/>
          </a:prstGeom>
        </p:spPr>
      </p:pic>
      <p:sp>
        <p:nvSpPr>
          <p:cNvPr id="2" name="TextBox 1"/>
          <p:cNvSpPr txBox="1"/>
          <p:nvPr/>
        </p:nvSpPr>
        <p:spPr>
          <a:xfrm>
            <a:off x="6934200" y="125580"/>
            <a:ext cx="3657600" cy="1938992"/>
          </a:xfrm>
          <a:prstGeom prst="rect">
            <a:avLst/>
          </a:prstGeom>
          <a:solidFill>
            <a:schemeClr val="accent5">
              <a:lumMod val="20000"/>
              <a:lumOff val="80000"/>
            </a:schemeClr>
          </a:solidFill>
        </p:spPr>
        <p:txBody>
          <a:bodyPr wrap="square" rtlCol="0">
            <a:spAutoFit/>
          </a:bodyPr>
          <a:lstStyle/>
          <a:p>
            <a:pPr defTabSz="914400" fontAlgn="base">
              <a:spcBef>
                <a:spcPct val="0"/>
              </a:spcBef>
              <a:spcAft>
                <a:spcPct val="0"/>
              </a:spcAft>
            </a:pPr>
            <a:r>
              <a:rPr lang="en-US" sz="2000" b="1" dirty="0">
                <a:solidFill>
                  <a:srgbClr val="FF0000"/>
                </a:solidFill>
                <a:latin typeface="Arial"/>
                <a:ea typeface="ＭＳ Ｐゴシック"/>
              </a:rPr>
              <a:t>Greater endogenous estrogen exposure is associated with longer telomeres in postmenopausal women at risk for cognitive decline</a:t>
            </a:r>
          </a:p>
        </p:txBody>
      </p:sp>
      <p:sp>
        <p:nvSpPr>
          <p:cNvPr id="4" name="TextBox 3"/>
          <p:cNvSpPr txBox="1"/>
          <p:nvPr/>
        </p:nvSpPr>
        <p:spPr>
          <a:xfrm>
            <a:off x="7162800" y="6324600"/>
            <a:ext cx="3200400" cy="369332"/>
          </a:xfrm>
          <a:prstGeom prst="rect">
            <a:avLst/>
          </a:prstGeom>
          <a:noFill/>
        </p:spPr>
        <p:txBody>
          <a:bodyPr wrap="square" rtlCol="0">
            <a:spAutoFit/>
          </a:bodyPr>
          <a:lstStyle/>
          <a:p>
            <a:pPr algn="ctr" defTabSz="914400" fontAlgn="base">
              <a:spcBef>
                <a:spcPct val="0"/>
              </a:spcBef>
              <a:spcAft>
                <a:spcPct val="0"/>
              </a:spcAft>
            </a:pPr>
            <a:r>
              <a:rPr lang="en-US" b="1" dirty="0">
                <a:solidFill>
                  <a:srgbClr val="CCFFFF"/>
                </a:solidFill>
                <a:latin typeface="Calibri" panose="020F0502020204030204" pitchFamily="34" charset="0"/>
                <a:ea typeface="ＭＳ Ｐゴシック"/>
                <a:cs typeface="Calibri" panose="020F0502020204030204" pitchFamily="34" charset="0"/>
              </a:rPr>
              <a:t>Brain Res 2011;1379:224–231</a:t>
            </a:r>
          </a:p>
        </p:txBody>
      </p:sp>
    </p:spTree>
    <p:extLst>
      <p:ext uri="{BB962C8B-B14F-4D97-AF65-F5344CB8AC3E}">
        <p14:creationId xmlns:p14="http://schemas.microsoft.com/office/powerpoint/2010/main" val="64853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676400" y="152400"/>
            <a:ext cx="8839200" cy="762000"/>
          </a:xfrm>
        </p:spPr>
        <p:txBody>
          <a:bodyPr/>
          <a:lstStyle/>
          <a:p>
            <a:pPr eaLnBrk="1" hangingPunct="1"/>
            <a:r>
              <a:rPr lang="en-US" sz="3200" b="1" dirty="0">
                <a:solidFill>
                  <a:srgbClr val="CCFFFF"/>
                </a:solidFill>
                <a:latin typeface="Calibri" panose="020F0502020204030204" pitchFamily="34" charset="0"/>
                <a:cs typeface="Calibri" panose="020F0502020204030204" pitchFamily="34" charset="0"/>
              </a:rPr>
              <a:t>Mechanisms by which sex steroids impact CNS</a:t>
            </a:r>
          </a:p>
        </p:txBody>
      </p:sp>
      <p:sp>
        <p:nvSpPr>
          <p:cNvPr id="53251" name="Rectangle 3"/>
          <p:cNvSpPr>
            <a:spLocks noGrp="1" noChangeArrowheads="1"/>
          </p:cNvSpPr>
          <p:nvPr>
            <p:ph type="body" idx="1"/>
          </p:nvPr>
        </p:nvSpPr>
        <p:spPr>
          <a:xfrm>
            <a:off x="1905000" y="1219200"/>
            <a:ext cx="8534400" cy="5334000"/>
          </a:xfrm>
        </p:spPr>
        <p:txBody>
          <a:bodyPr/>
          <a:lstStyle/>
          <a:p>
            <a:pPr eaLnBrk="1" hangingPunct="1">
              <a:lnSpc>
                <a:spcPct val="90000"/>
              </a:lnSpc>
              <a:buFont typeface="Courier New" panose="02070309020205020404" pitchFamily="49" charset="0"/>
              <a:buChar char="o"/>
            </a:pPr>
            <a:r>
              <a:rPr lang="en-US" sz="2400" dirty="0">
                <a:latin typeface="Calibri" panose="020F0502020204030204" pitchFamily="34" charset="0"/>
              </a:rPr>
              <a:t>Organizational (</a:t>
            </a:r>
            <a:r>
              <a:rPr lang="en-US" sz="2400" dirty="0">
                <a:solidFill>
                  <a:srgbClr val="FF99FF"/>
                </a:solidFill>
                <a:latin typeface="Calibri" panose="020F0502020204030204" pitchFamily="34" charset="0"/>
              </a:rPr>
              <a:t>the brain is sexually dimorphic</a:t>
            </a:r>
            <a:r>
              <a:rPr lang="en-US" sz="2400" dirty="0">
                <a:latin typeface="Calibri" panose="020F0502020204030204" pitchFamily="34" charset="0"/>
              </a:rPr>
              <a:t>)</a:t>
            </a:r>
          </a:p>
          <a:p>
            <a:pPr eaLnBrk="1" hangingPunct="1">
              <a:lnSpc>
                <a:spcPct val="90000"/>
              </a:lnSpc>
              <a:buFont typeface="Courier New" panose="02070309020205020404" pitchFamily="49" charset="0"/>
              <a:buChar char="o"/>
            </a:pPr>
            <a:r>
              <a:rPr lang="en-US" sz="2400" dirty="0" err="1">
                <a:latin typeface="Calibri" panose="020F0502020204030204" pitchFamily="34" charset="0"/>
              </a:rPr>
              <a:t>Activational</a:t>
            </a:r>
            <a:r>
              <a:rPr lang="en-US" sz="2400" dirty="0">
                <a:latin typeface="Calibri" panose="020F0502020204030204" pitchFamily="34" charset="0"/>
              </a:rPr>
              <a:t> (</a:t>
            </a:r>
            <a:r>
              <a:rPr lang="en-US" sz="2400" dirty="0">
                <a:solidFill>
                  <a:srgbClr val="FFC000"/>
                </a:solidFill>
                <a:latin typeface="Calibri" panose="020F0502020204030204" pitchFamily="34" charset="0"/>
              </a:rPr>
              <a:t>sex-specific hormone action</a:t>
            </a:r>
            <a:r>
              <a:rPr lang="en-US" sz="2400" dirty="0">
                <a:latin typeface="Calibri" panose="020F0502020204030204" pitchFamily="34" charset="0"/>
              </a:rPr>
              <a:t>)</a:t>
            </a:r>
          </a:p>
          <a:p>
            <a:pPr eaLnBrk="1" hangingPunct="1">
              <a:lnSpc>
                <a:spcPct val="90000"/>
              </a:lnSpc>
              <a:buFont typeface="Courier New" panose="02070309020205020404" pitchFamily="49" charset="0"/>
              <a:buChar char="o"/>
            </a:pPr>
            <a:r>
              <a:rPr lang="en-US" sz="2400" dirty="0">
                <a:latin typeface="Calibri" panose="020F0502020204030204" pitchFamily="34" charset="0"/>
              </a:rPr>
              <a:t>Neurotransmitter function</a:t>
            </a:r>
          </a:p>
          <a:p>
            <a:pPr eaLnBrk="1" hangingPunct="1">
              <a:lnSpc>
                <a:spcPct val="90000"/>
              </a:lnSpc>
              <a:buFont typeface="Courier New" panose="02070309020205020404" pitchFamily="49" charset="0"/>
              <a:buChar char="o"/>
            </a:pPr>
            <a:r>
              <a:rPr lang="en-US" sz="2400" dirty="0">
                <a:latin typeface="Calibri" panose="020F0502020204030204" pitchFamily="34" charset="0"/>
              </a:rPr>
              <a:t>Receptor subtype cross-talk</a:t>
            </a:r>
          </a:p>
          <a:p>
            <a:pPr eaLnBrk="1" hangingPunct="1">
              <a:lnSpc>
                <a:spcPct val="90000"/>
              </a:lnSpc>
              <a:buFont typeface="Courier New" panose="02070309020205020404" pitchFamily="49" charset="0"/>
              <a:buChar char="o"/>
            </a:pPr>
            <a:r>
              <a:rPr lang="en-US" sz="2400" dirty="0">
                <a:latin typeface="Calibri" panose="020F0502020204030204" pitchFamily="34" charset="0"/>
              </a:rPr>
              <a:t>Induction of receptors </a:t>
            </a:r>
          </a:p>
          <a:p>
            <a:pPr eaLnBrk="1" hangingPunct="1">
              <a:lnSpc>
                <a:spcPct val="90000"/>
              </a:lnSpc>
              <a:buFont typeface="Courier New" panose="02070309020205020404" pitchFamily="49" charset="0"/>
              <a:buChar char="o"/>
            </a:pPr>
            <a:r>
              <a:rPr lang="en-US" sz="2400" dirty="0">
                <a:latin typeface="Calibri" panose="020F0502020204030204" pitchFamily="34" charset="0"/>
              </a:rPr>
              <a:t>Genomic and membrane effects</a:t>
            </a:r>
          </a:p>
          <a:p>
            <a:pPr eaLnBrk="1" hangingPunct="1">
              <a:lnSpc>
                <a:spcPct val="90000"/>
              </a:lnSpc>
              <a:buFont typeface="Courier New" panose="02070309020205020404" pitchFamily="49" charset="0"/>
              <a:buChar char="o"/>
            </a:pPr>
            <a:r>
              <a:rPr lang="en-US" sz="2400" dirty="0">
                <a:latin typeface="Calibri" panose="020F0502020204030204" pitchFamily="34" charset="0"/>
              </a:rPr>
              <a:t>Oxidative metabolism (mitochondria)</a:t>
            </a:r>
          </a:p>
          <a:p>
            <a:pPr eaLnBrk="1" hangingPunct="1">
              <a:lnSpc>
                <a:spcPct val="90000"/>
              </a:lnSpc>
              <a:buFont typeface="Courier New" panose="02070309020205020404" pitchFamily="49" charset="0"/>
              <a:buChar char="o"/>
            </a:pPr>
            <a:r>
              <a:rPr lang="en-US" sz="2400" dirty="0">
                <a:latin typeface="Calibri" panose="020F0502020204030204" pitchFamily="34" charset="0"/>
              </a:rPr>
              <a:t>Apoptosis</a:t>
            </a:r>
          </a:p>
          <a:p>
            <a:pPr eaLnBrk="1" hangingPunct="1">
              <a:lnSpc>
                <a:spcPct val="90000"/>
              </a:lnSpc>
              <a:buFont typeface="Courier New" panose="02070309020205020404" pitchFamily="49" charset="0"/>
              <a:buChar char="o"/>
            </a:pPr>
            <a:r>
              <a:rPr lang="en-US" sz="2400" dirty="0">
                <a:latin typeface="Calibri" panose="020F0502020204030204" pitchFamily="34" charset="0"/>
              </a:rPr>
              <a:t>Neural and glial effects</a:t>
            </a:r>
          </a:p>
          <a:p>
            <a:pPr eaLnBrk="1" hangingPunct="1">
              <a:lnSpc>
                <a:spcPct val="90000"/>
              </a:lnSpc>
              <a:buFont typeface="Courier New" panose="02070309020205020404" pitchFamily="49" charset="0"/>
              <a:buChar char="o"/>
            </a:pPr>
            <a:r>
              <a:rPr lang="en-US" sz="2400" dirty="0">
                <a:latin typeface="Calibri" panose="020F0502020204030204" pitchFamily="34" charset="0"/>
              </a:rPr>
              <a:t>Synapses</a:t>
            </a:r>
          </a:p>
          <a:p>
            <a:pPr eaLnBrk="1" hangingPunct="1">
              <a:lnSpc>
                <a:spcPct val="90000"/>
              </a:lnSpc>
              <a:buFont typeface="Courier New" panose="02070309020205020404" pitchFamily="49" charset="0"/>
              <a:buChar char="o"/>
            </a:pPr>
            <a:r>
              <a:rPr lang="en-US" sz="2400" dirty="0">
                <a:latin typeface="Calibri" panose="020F0502020204030204" pitchFamily="34" charset="0"/>
              </a:rPr>
              <a:t>Inflammation</a:t>
            </a:r>
          </a:p>
          <a:p>
            <a:pPr eaLnBrk="1" hangingPunct="1">
              <a:lnSpc>
                <a:spcPct val="90000"/>
              </a:lnSpc>
              <a:buFont typeface="Courier New" panose="02070309020205020404" pitchFamily="49" charset="0"/>
              <a:buChar char="o"/>
            </a:pPr>
            <a:r>
              <a:rPr lang="en-US" sz="2400" dirty="0">
                <a:latin typeface="Calibri" panose="020F0502020204030204" pitchFamily="34" charset="0"/>
              </a:rPr>
              <a:t>Neurovascular (</a:t>
            </a:r>
            <a:r>
              <a:rPr lang="en-US" sz="2400" dirty="0" err="1">
                <a:latin typeface="Calibri" panose="020F0502020204030204" pitchFamily="34" charset="0"/>
              </a:rPr>
              <a:t>incl</a:t>
            </a:r>
            <a:r>
              <a:rPr lang="en-US" sz="2400" dirty="0">
                <a:latin typeface="Calibri" panose="020F0502020204030204" pitchFamily="34" charset="0"/>
              </a:rPr>
              <a:t> blood flow)</a:t>
            </a:r>
          </a:p>
        </p:txBody>
      </p:sp>
    </p:spTree>
    <p:extLst>
      <p:ext uri="{BB962C8B-B14F-4D97-AF65-F5344CB8AC3E}">
        <p14:creationId xmlns:p14="http://schemas.microsoft.com/office/powerpoint/2010/main" val="244039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0" y="228600"/>
            <a:ext cx="9144000" cy="369332"/>
          </a:xfrm>
          <a:solidFill>
            <a:srgbClr val="CCCCE2"/>
          </a:solidFill>
        </p:spPr>
        <p:txBody>
          <a:bodyPr/>
          <a:lstStyle/>
          <a:p>
            <a:pPr algn="ctr" eaLnBrk="1" hangingPunct="1"/>
            <a:r>
              <a:rPr lang="en-US" alt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Behaviors impacted by sex steroids</a:t>
            </a:r>
          </a:p>
        </p:txBody>
      </p:sp>
      <p:sp>
        <p:nvSpPr>
          <p:cNvPr id="64515" name="Rectangle 3"/>
          <p:cNvSpPr>
            <a:spLocks noGrp="1" noChangeArrowheads="1"/>
          </p:cNvSpPr>
          <p:nvPr>
            <p:ph idx="1"/>
          </p:nvPr>
        </p:nvSpPr>
        <p:spPr>
          <a:xfrm>
            <a:off x="1828802" y="1066800"/>
            <a:ext cx="8001000" cy="5638800"/>
          </a:xfrm>
        </p:spPr>
        <p:txBody>
          <a:bodyPr/>
          <a:lstStyle/>
          <a:p>
            <a:pPr eaLnBrk="1" hangingPunct="1">
              <a:lnSpc>
                <a:spcPct val="90000"/>
              </a:lnSpc>
            </a:pPr>
            <a:r>
              <a:rPr lang="en-US" altLang="en-US" sz="2400" b="1" dirty="0">
                <a:solidFill>
                  <a:srgbClr val="FF0000"/>
                </a:solidFill>
                <a:latin typeface="Tahoma" pitchFamily="34" charset="0"/>
                <a:cs typeface="Tahoma" pitchFamily="34" charset="0"/>
              </a:rPr>
              <a:t>Affective state</a:t>
            </a:r>
          </a:p>
          <a:p>
            <a:pPr lvl="1" eaLnBrk="1" hangingPunct="1">
              <a:lnSpc>
                <a:spcPct val="90000"/>
              </a:lnSpc>
              <a:buFont typeface="Courier New" panose="02070309020205020404" pitchFamily="49" charset="0"/>
              <a:buChar char="o"/>
            </a:pPr>
            <a:r>
              <a:rPr lang="en-US" altLang="en-US" sz="2400" dirty="0">
                <a:solidFill>
                  <a:srgbClr val="7030A0"/>
                </a:solidFill>
                <a:latin typeface="Tahoma" pitchFamily="34" charset="0"/>
                <a:cs typeface="Tahoma" pitchFamily="34" charset="0"/>
              </a:rPr>
              <a:t>mood, sleep, libido, sexuality, social behavior</a:t>
            </a:r>
          </a:p>
          <a:p>
            <a:pPr eaLnBrk="1" hangingPunct="1">
              <a:lnSpc>
                <a:spcPct val="90000"/>
              </a:lnSpc>
            </a:pPr>
            <a:r>
              <a:rPr lang="en-US" altLang="en-US" sz="2400" b="1" dirty="0">
                <a:solidFill>
                  <a:srgbClr val="FF0000"/>
                </a:solidFill>
                <a:latin typeface="Tahoma" pitchFamily="34" charset="0"/>
                <a:cs typeface="Tahoma" pitchFamily="34" charset="0"/>
              </a:rPr>
              <a:t>Cognitive function</a:t>
            </a:r>
          </a:p>
          <a:p>
            <a:pPr lvl="1" eaLnBrk="1" hangingPunct="1">
              <a:lnSpc>
                <a:spcPct val="90000"/>
              </a:lnSpc>
              <a:buFont typeface="Courier New" panose="02070309020205020404" pitchFamily="49" charset="0"/>
              <a:buChar char="o"/>
            </a:pPr>
            <a:r>
              <a:rPr lang="en-US" altLang="en-US" sz="2400" dirty="0">
                <a:solidFill>
                  <a:srgbClr val="7030A0"/>
                </a:solidFill>
                <a:latin typeface="Tahoma" pitchFamily="34" charset="0"/>
                <a:cs typeface="Tahoma" pitchFamily="34" charset="0"/>
              </a:rPr>
              <a:t>speed of processing</a:t>
            </a:r>
          </a:p>
          <a:p>
            <a:pPr eaLnBrk="1" hangingPunct="1">
              <a:lnSpc>
                <a:spcPct val="90000"/>
              </a:lnSpc>
            </a:pPr>
            <a:r>
              <a:rPr lang="en-US" altLang="en-US" sz="2400" b="1" dirty="0">
                <a:solidFill>
                  <a:srgbClr val="FF0000"/>
                </a:solidFill>
                <a:latin typeface="Tahoma" pitchFamily="34" charset="0"/>
                <a:cs typeface="Tahoma" pitchFamily="34" charset="0"/>
              </a:rPr>
              <a:t>Motor coordination</a:t>
            </a:r>
          </a:p>
          <a:p>
            <a:pPr eaLnBrk="1" hangingPunct="1">
              <a:lnSpc>
                <a:spcPct val="90000"/>
              </a:lnSpc>
            </a:pPr>
            <a:r>
              <a:rPr lang="en-US" altLang="en-US" sz="2400" b="1" dirty="0">
                <a:solidFill>
                  <a:srgbClr val="FF0000"/>
                </a:solidFill>
                <a:latin typeface="Tahoma" pitchFamily="34" charset="0"/>
                <a:cs typeface="Tahoma" pitchFamily="34" charset="0"/>
              </a:rPr>
              <a:t>Neuroprotection</a:t>
            </a:r>
          </a:p>
          <a:p>
            <a:pPr lvl="1" eaLnBrk="1" hangingPunct="1">
              <a:lnSpc>
                <a:spcPct val="90000"/>
              </a:lnSpc>
              <a:buFont typeface="Courier New" panose="02070309020205020404" pitchFamily="49" charset="0"/>
              <a:buChar char="o"/>
            </a:pPr>
            <a:r>
              <a:rPr lang="en-US" altLang="en-US" sz="2400" dirty="0">
                <a:solidFill>
                  <a:srgbClr val="7030A0"/>
                </a:solidFill>
                <a:latin typeface="Tahoma" pitchFamily="34" charset="0"/>
                <a:cs typeface="Tahoma" pitchFamily="34" charset="0"/>
              </a:rPr>
              <a:t>multiple mechanisms</a:t>
            </a:r>
          </a:p>
          <a:p>
            <a:pPr eaLnBrk="1" hangingPunct="1">
              <a:lnSpc>
                <a:spcPct val="90000"/>
              </a:lnSpc>
            </a:pPr>
            <a:r>
              <a:rPr lang="en-US" altLang="en-US" sz="2400" b="1" dirty="0">
                <a:solidFill>
                  <a:srgbClr val="FF0000"/>
                </a:solidFill>
                <a:latin typeface="Tahoma" pitchFamily="34" charset="0"/>
                <a:cs typeface="Tahoma" pitchFamily="34" charset="0"/>
              </a:rPr>
              <a:t>Neuronal excitability</a:t>
            </a:r>
          </a:p>
          <a:p>
            <a:pPr lvl="1" eaLnBrk="1" hangingPunct="1">
              <a:lnSpc>
                <a:spcPct val="90000"/>
              </a:lnSpc>
              <a:buFont typeface="Courier New" panose="02070309020205020404" pitchFamily="49" charset="0"/>
              <a:buChar char="o"/>
            </a:pPr>
            <a:r>
              <a:rPr lang="en-US" altLang="en-US" sz="2400" dirty="0">
                <a:solidFill>
                  <a:srgbClr val="7030A0"/>
                </a:solidFill>
                <a:latin typeface="Tahoma" pitchFamily="34" charset="0"/>
                <a:cs typeface="Tahoma" pitchFamily="34" charset="0"/>
              </a:rPr>
              <a:t>epilepsy threshold</a:t>
            </a:r>
          </a:p>
          <a:p>
            <a:pPr eaLnBrk="1" hangingPunct="1">
              <a:lnSpc>
                <a:spcPct val="90000"/>
              </a:lnSpc>
            </a:pPr>
            <a:r>
              <a:rPr lang="en-US" altLang="en-US" sz="2400" b="1" dirty="0">
                <a:solidFill>
                  <a:srgbClr val="FF0000"/>
                </a:solidFill>
                <a:latin typeface="Tahoma" pitchFamily="34" charset="0"/>
                <a:cs typeface="Tahoma" pitchFamily="34" charset="0"/>
              </a:rPr>
              <a:t>Pain threshold</a:t>
            </a:r>
          </a:p>
          <a:p>
            <a:pPr eaLnBrk="1" hangingPunct="1">
              <a:lnSpc>
                <a:spcPct val="90000"/>
              </a:lnSpc>
            </a:pPr>
            <a:r>
              <a:rPr lang="en-US" altLang="en-US" sz="2400" b="1" dirty="0">
                <a:solidFill>
                  <a:srgbClr val="FF0000"/>
                </a:solidFill>
                <a:latin typeface="Tahoma" pitchFamily="34" charset="0"/>
                <a:cs typeface="Tahoma" pitchFamily="34" charset="0"/>
              </a:rPr>
              <a:t>Auditory threshold</a:t>
            </a:r>
          </a:p>
          <a:p>
            <a:pPr lvl="1" eaLnBrk="1" hangingPunct="1">
              <a:lnSpc>
                <a:spcPct val="90000"/>
              </a:lnSpc>
              <a:buFont typeface="Courier New" panose="02070309020205020404" pitchFamily="49" charset="0"/>
              <a:buChar char="o"/>
            </a:pPr>
            <a:r>
              <a:rPr lang="en-US" altLang="en-US" sz="2400" dirty="0">
                <a:solidFill>
                  <a:srgbClr val="7030A0"/>
                </a:solidFill>
                <a:latin typeface="Tahoma" pitchFamily="34" charset="0"/>
                <a:cs typeface="Tahoma" pitchFamily="34" charset="0"/>
              </a:rPr>
              <a:t>lower in women than men</a:t>
            </a:r>
          </a:p>
        </p:txBody>
      </p:sp>
      <p:pic>
        <p:nvPicPr>
          <p:cNvPr id="4" name="Content Placeholder 4" descr="Limbic45.jpg"/>
          <p:cNvPicPr>
            <a:picLocks noChangeAspect="1"/>
          </p:cNvPicPr>
          <p:nvPr/>
        </p:nvPicPr>
        <p:blipFill>
          <a:blip r:embed="rId3" cstate="print"/>
          <a:srcRect t="5063" b="3796"/>
          <a:stretch>
            <a:fillRect/>
          </a:stretch>
        </p:blipFill>
        <p:spPr>
          <a:xfrm>
            <a:off x="5638800" y="1981200"/>
            <a:ext cx="4876800" cy="4267200"/>
          </a:xfrm>
          <a:prstGeom prst="rect">
            <a:avLst/>
          </a:prstGeom>
        </p:spPr>
      </p:pic>
    </p:spTree>
    <p:extLst>
      <p:ext uri="{BB962C8B-B14F-4D97-AF65-F5344CB8AC3E}">
        <p14:creationId xmlns:p14="http://schemas.microsoft.com/office/powerpoint/2010/main" val="174488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2209800" y="152404"/>
            <a:ext cx="7772400" cy="533400"/>
          </a:xfrm>
        </p:spPr>
        <p:txBody>
          <a:bodyPr/>
          <a:lstStyle/>
          <a:p>
            <a:r>
              <a:rPr lang="en-US" altLang="en-US" sz="3600"/>
              <a:t>Thyroid and brain: an analogy?</a:t>
            </a:r>
          </a:p>
        </p:txBody>
      </p:sp>
      <p:pic>
        <p:nvPicPr>
          <p:cNvPr id="67587"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676400" y="685800"/>
            <a:ext cx="3581400" cy="3429000"/>
          </a:xfrm>
          <a:ln>
            <a:solidFill>
              <a:srgbClr val="FFC000"/>
            </a:solidFill>
          </a:ln>
        </p:spPr>
      </p:pic>
      <p:pic>
        <p:nvPicPr>
          <p:cNvPr id="67588"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0" y="685800"/>
            <a:ext cx="5334000" cy="4267200"/>
          </a:xfrm>
          <a:solidFill>
            <a:srgbClr val="C00000"/>
          </a:solidFill>
          <a:ln>
            <a:solidFill>
              <a:srgbClr val="FFC000"/>
            </a:solidFill>
            <a:miter lim="800000"/>
            <a:headEnd/>
            <a:tailEnd/>
          </a:ln>
        </p:spPr>
      </p:pic>
      <p:sp>
        <p:nvSpPr>
          <p:cNvPr id="67589" name="TextBox 7"/>
          <p:cNvSpPr txBox="1">
            <a:spLocks noChangeArrowheads="1"/>
          </p:cNvSpPr>
          <p:nvPr/>
        </p:nvSpPr>
        <p:spPr bwMode="auto">
          <a:xfrm>
            <a:off x="5334000" y="5334000"/>
            <a:ext cx="5334000" cy="1200150"/>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lIns="90959" tIns="45477" rIns="90959" bIns="45477">
            <a:spAutoFit/>
          </a:bodyPr>
          <a:lstStyle>
            <a:lvl1pPr eaLnBrk="0" hangingPunct="0">
              <a:spcBef>
                <a:spcPct val="20000"/>
              </a:spcBef>
              <a:buSzPct val="90000"/>
              <a:buBlip>
                <a:blip r:embed="rId5"/>
              </a:buBlip>
              <a:defRPr sz="3200">
                <a:solidFill>
                  <a:schemeClr val="tx1"/>
                </a:solidFill>
                <a:latin typeface="Tahoma" pitchFamily="34" charset="0"/>
              </a:defRPr>
            </a:lvl1pPr>
            <a:lvl2pPr marL="742950" indent="-285750" eaLnBrk="0" hangingPunct="0">
              <a:spcBef>
                <a:spcPct val="20000"/>
              </a:spcBef>
              <a:buSzPct val="80000"/>
              <a:buBlip>
                <a:blip r:embed="rId6"/>
              </a:buBlip>
              <a:defRPr sz="2800">
                <a:solidFill>
                  <a:schemeClr val="tx1"/>
                </a:solidFill>
                <a:latin typeface="Tahoma" pitchFamily="34" charset="0"/>
              </a:defRPr>
            </a:lvl2pPr>
            <a:lvl3pPr marL="1143000" indent="-228600" eaLnBrk="0" hangingPunct="0">
              <a:spcBef>
                <a:spcPct val="20000"/>
              </a:spcBef>
              <a:buSzPct val="70000"/>
              <a:buBlip>
                <a:blip r:embed="rId7"/>
              </a:buBlip>
              <a:defRPr sz="2400">
                <a:solidFill>
                  <a:schemeClr val="tx1"/>
                </a:solidFill>
                <a:latin typeface="Tahoma" pitchFamily="34" charset="0"/>
              </a:defRPr>
            </a:lvl3pPr>
            <a:lvl4pPr marL="1600200" indent="-228600" eaLnBrk="0" hangingPunct="0">
              <a:spcBef>
                <a:spcPct val="20000"/>
              </a:spcBef>
              <a:buSzPct val="70000"/>
              <a:buBlip>
                <a:blip r:embed="rId8"/>
              </a:buBlip>
              <a:defRPr sz="2000">
                <a:solidFill>
                  <a:schemeClr val="tx1"/>
                </a:solidFill>
                <a:latin typeface="Tahoma" pitchFamily="34" charset="0"/>
              </a:defRPr>
            </a:lvl4pPr>
            <a:lvl5pPr marL="2057400" indent="-228600" eaLnBrk="0" hangingPunct="0">
              <a:spcBef>
                <a:spcPct val="20000"/>
              </a:spcBef>
              <a:buSzPct val="70000"/>
              <a:buBlip>
                <a:blip r:embed="rId9"/>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9"/>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9"/>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9"/>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9"/>
              </a:buBlip>
              <a:defRPr sz="2000">
                <a:solidFill>
                  <a:schemeClr val="tx1"/>
                </a:solidFill>
                <a:latin typeface="Tahoma" pitchFamily="34" charset="0"/>
              </a:defRPr>
            </a:lvl9pPr>
          </a:lstStyle>
          <a:p>
            <a:pPr defTabSz="914400" eaLnBrk="1" fontAlgn="base" hangingPunct="1">
              <a:spcBef>
                <a:spcPct val="0"/>
              </a:spcBef>
              <a:spcAft>
                <a:spcPct val="0"/>
              </a:spcAft>
              <a:buSzTx/>
              <a:buNone/>
            </a:pPr>
            <a:r>
              <a:rPr lang="en-US" altLang="en-US" sz="1800" dirty="0">
                <a:solidFill>
                  <a:srgbClr val="FFC000"/>
                </a:solidFill>
                <a:latin typeface="Arial" charset="0"/>
                <a:cs typeface="Arial" charset="0"/>
              </a:rPr>
              <a:t>Brain glucose metabolism B/A T4 replacement.  Reduction of behavioral complaints during thyroid HT </a:t>
            </a:r>
            <a:r>
              <a:rPr lang="en-US" altLang="en-US" sz="1800" dirty="0" err="1">
                <a:solidFill>
                  <a:srgbClr val="FFC000"/>
                </a:solidFill>
                <a:latin typeface="Arial" charset="0"/>
                <a:cs typeface="Arial" charset="0"/>
              </a:rPr>
              <a:t>assoc</a:t>
            </a:r>
            <a:r>
              <a:rPr lang="en-US" altLang="en-US" sz="1800" dirty="0">
                <a:solidFill>
                  <a:srgbClr val="FFC000"/>
                </a:solidFill>
                <a:latin typeface="Arial" charset="0"/>
                <a:cs typeface="Arial" charset="0"/>
              </a:rPr>
              <a:t> with restoration of metabolic activity. Bauer M et al. JCEM 2009</a:t>
            </a:r>
          </a:p>
        </p:txBody>
      </p:sp>
      <p:sp>
        <p:nvSpPr>
          <p:cNvPr id="67590" name="TextBox 8"/>
          <p:cNvSpPr txBox="1">
            <a:spLocks noChangeArrowheads="1"/>
          </p:cNvSpPr>
          <p:nvPr/>
        </p:nvSpPr>
        <p:spPr bwMode="auto">
          <a:xfrm>
            <a:off x="1676400" y="4179916"/>
            <a:ext cx="3581400" cy="258603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lIns="90959" tIns="45477" rIns="90959" bIns="45477">
            <a:spAutoFit/>
          </a:bodyPr>
          <a:lstStyle>
            <a:lvl1pPr eaLnBrk="0" hangingPunct="0">
              <a:spcBef>
                <a:spcPct val="20000"/>
              </a:spcBef>
              <a:buSzPct val="90000"/>
              <a:buBlip>
                <a:blip r:embed="rId5"/>
              </a:buBlip>
              <a:defRPr sz="3200">
                <a:solidFill>
                  <a:schemeClr val="tx1"/>
                </a:solidFill>
                <a:latin typeface="Tahoma" pitchFamily="34" charset="0"/>
              </a:defRPr>
            </a:lvl1pPr>
            <a:lvl2pPr marL="742950" indent="-285750" eaLnBrk="0" hangingPunct="0">
              <a:spcBef>
                <a:spcPct val="20000"/>
              </a:spcBef>
              <a:buSzPct val="80000"/>
              <a:buBlip>
                <a:blip r:embed="rId6"/>
              </a:buBlip>
              <a:defRPr sz="2800">
                <a:solidFill>
                  <a:schemeClr val="tx1"/>
                </a:solidFill>
                <a:latin typeface="Tahoma" pitchFamily="34" charset="0"/>
              </a:defRPr>
            </a:lvl2pPr>
            <a:lvl3pPr marL="1143000" indent="-228600" eaLnBrk="0" hangingPunct="0">
              <a:spcBef>
                <a:spcPct val="20000"/>
              </a:spcBef>
              <a:buSzPct val="70000"/>
              <a:buBlip>
                <a:blip r:embed="rId7"/>
              </a:buBlip>
              <a:defRPr sz="2400">
                <a:solidFill>
                  <a:schemeClr val="tx1"/>
                </a:solidFill>
                <a:latin typeface="Tahoma" pitchFamily="34" charset="0"/>
              </a:defRPr>
            </a:lvl3pPr>
            <a:lvl4pPr marL="1600200" indent="-228600" eaLnBrk="0" hangingPunct="0">
              <a:spcBef>
                <a:spcPct val="20000"/>
              </a:spcBef>
              <a:buSzPct val="70000"/>
              <a:buBlip>
                <a:blip r:embed="rId8"/>
              </a:buBlip>
              <a:defRPr sz="2000">
                <a:solidFill>
                  <a:schemeClr val="tx1"/>
                </a:solidFill>
                <a:latin typeface="Tahoma" pitchFamily="34" charset="0"/>
              </a:defRPr>
            </a:lvl4pPr>
            <a:lvl5pPr marL="2057400" indent="-228600" eaLnBrk="0" hangingPunct="0">
              <a:spcBef>
                <a:spcPct val="20000"/>
              </a:spcBef>
              <a:buSzPct val="70000"/>
              <a:buBlip>
                <a:blip r:embed="rId9"/>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9"/>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9"/>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9"/>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9"/>
              </a:buBlip>
              <a:defRPr sz="2000">
                <a:solidFill>
                  <a:schemeClr val="tx1"/>
                </a:solidFill>
                <a:latin typeface="Tahoma" pitchFamily="34" charset="0"/>
              </a:defRPr>
            </a:lvl9pPr>
          </a:lstStyle>
          <a:p>
            <a:pPr defTabSz="914400" eaLnBrk="1" fontAlgn="base" hangingPunct="1">
              <a:spcBef>
                <a:spcPct val="0"/>
              </a:spcBef>
              <a:spcAft>
                <a:spcPct val="0"/>
              </a:spcAft>
              <a:buSzTx/>
              <a:buNone/>
            </a:pPr>
            <a:r>
              <a:rPr lang="en-US" altLang="en-US" sz="1800">
                <a:solidFill>
                  <a:srgbClr val="FFFFFF"/>
                </a:solidFill>
                <a:latin typeface="Arial" charset="0"/>
                <a:cs typeface="Arial" charset="0"/>
              </a:rPr>
              <a:t>Decreased CBF (</a:t>
            </a:r>
            <a:r>
              <a:rPr lang="en-US" altLang="en-US" sz="1800">
                <a:solidFill>
                  <a:srgbClr val="FFFFFF"/>
                </a:solidFill>
                <a:latin typeface="Arial" charset="0"/>
                <a:cs typeface="Arial" charset="0"/>
                <a:sym typeface="Symbol" pitchFamily="18" charset="2"/>
              </a:rPr>
              <a:t></a:t>
            </a:r>
            <a:r>
              <a:rPr lang="en-US" altLang="en-US" sz="1800">
                <a:solidFill>
                  <a:srgbClr val="FFFFFF"/>
                </a:solidFill>
                <a:latin typeface="Arial" charset="0"/>
                <a:cs typeface="Arial" charset="0"/>
              </a:rPr>
              <a:t>23%) and brain metabolism  (</a:t>
            </a:r>
            <a:r>
              <a:rPr lang="en-US" altLang="en-US" sz="1800">
                <a:solidFill>
                  <a:srgbClr val="FFFFFF"/>
                </a:solidFill>
                <a:latin typeface="Arial" charset="0"/>
                <a:cs typeface="Arial" charset="0"/>
                <a:sym typeface="Symbol" pitchFamily="18" charset="2"/>
              </a:rPr>
              <a:t></a:t>
            </a:r>
            <a:r>
              <a:rPr lang="en-US" altLang="en-US" sz="1800">
                <a:solidFill>
                  <a:srgbClr val="FFFFFF"/>
                </a:solidFill>
                <a:latin typeface="Arial" charset="0"/>
                <a:cs typeface="Arial" charset="0"/>
              </a:rPr>
              <a:t>12%) by PET with 15-O2 and F-2-deoxyglucose after total  thyroidectomy before T4. Pts were depressed, anxious, and psychomotor slow when hypothyroid.  Constant EL. JCEM 2001</a:t>
            </a:r>
          </a:p>
        </p:txBody>
      </p:sp>
    </p:spTree>
    <p:extLst>
      <p:ext uri="{BB962C8B-B14F-4D97-AF65-F5344CB8AC3E}">
        <p14:creationId xmlns:p14="http://schemas.microsoft.com/office/powerpoint/2010/main" val="297004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a:xfrm>
            <a:off x="5867400" y="76200"/>
            <a:ext cx="4800600" cy="533400"/>
          </a:xfrm>
        </p:spPr>
        <p:txBody>
          <a:bodyPr/>
          <a:lstStyle/>
          <a:p>
            <a:br>
              <a:rPr lang="en-US" altLang="en-US" sz="2400">
                <a:solidFill>
                  <a:srgbClr val="FFFF00"/>
                </a:solidFill>
              </a:rPr>
            </a:br>
            <a:br>
              <a:rPr lang="en-US" altLang="en-US" sz="2400">
                <a:solidFill>
                  <a:srgbClr val="FFFF00"/>
                </a:solidFill>
              </a:rPr>
            </a:br>
            <a:r>
              <a:rPr lang="en-US" altLang="en-US" sz="3200">
                <a:solidFill>
                  <a:srgbClr val="FFFF00"/>
                </a:solidFill>
              </a:rPr>
              <a:t>Brain metabolism and HT</a:t>
            </a:r>
          </a:p>
        </p:txBody>
      </p:sp>
      <p:sp>
        <p:nvSpPr>
          <p:cNvPr id="51203" name="Content Placeholder 2"/>
          <p:cNvSpPr>
            <a:spLocks noGrp="1"/>
          </p:cNvSpPr>
          <p:nvPr>
            <p:ph sz="half" idx="1"/>
          </p:nvPr>
        </p:nvSpPr>
        <p:spPr>
          <a:xfrm>
            <a:off x="1676400" y="152400"/>
            <a:ext cx="4267200" cy="6629400"/>
          </a:xfrm>
          <a:solidFill>
            <a:schemeClr val="accent5">
              <a:lumMod val="25000"/>
            </a:schemeClr>
          </a:solidFill>
        </p:spPr>
        <p:txBody>
          <a:bodyPr/>
          <a:lstStyle/>
          <a:p>
            <a:pPr marL="341114" indent="-341114">
              <a:buFont typeface="Wingdings" panose="05000000000000000000" pitchFamily="2" charset="2"/>
              <a:buChar char="§"/>
              <a:defRPr/>
            </a:pPr>
            <a:r>
              <a:rPr lang="en-US" sz="1800" dirty="0">
                <a:cs typeface="Arial" charset="0"/>
              </a:rPr>
              <a:t>PMW (mean age 58) at risk for AD taking HT for &gt;1 y (mean 10 y) underwent </a:t>
            </a:r>
            <a:r>
              <a:rPr lang="en-US" sz="1800" b="1" dirty="0">
                <a:solidFill>
                  <a:srgbClr val="FFFF00"/>
                </a:solidFill>
                <a:cs typeface="Arial" charset="0"/>
              </a:rPr>
              <a:t>2 FDG-PET scans </a:t>
            </a:r>
            <a:r>
              <a:rPr lang="en-US" sz="1800" dirty="0">
                <a:cs typeface="Arial" charset="0"/>
              </a:rPr>
              <a:t>at 1-y (#53) and 2-y (#45) intervals to evaluate brain metabolism</a:t>
            </a:r>
          </a:p>
          <a:p>
            <a:pPr marL="341114" indent="-341114">
              <a:buFont typeface="Wingdings" panose="05000000000000000000" pitchFamily="2" charset="2"/>
              <a:buChar char="§"/>
              <a:defRPr/>
            </a:pPr>
            <a:r>
              <a:rPr lang="en-US" sz="1800" b="1" dirty="0">
                <a:solidFill>
                  <a:srgbClr val="FFFF00"/>
                </a:solidFill>
                <a:cs typeface="Arial" charset="0"/>
              </a:rPr>
              <a:t>Half randomized to continue &amp; half to stop HT</a:t>
            </a:r>
          </a:p>
          <a:p>
            <a:pPr marL="341114" indent="-341114">
              <a:buFont typeface="Wingdings" panose="05000000000000000000" pitchFamily="2" charset="2"/>
              <a:buChar char="§"/>
              <a:defRPr/>
            </a:pPr>
            <a:r>
              <a:rPr lang="en-US" sz="1600" dirty="0"/>
              <a:t>18 PMW - 0.625 mg CEE (9 + progestin)</a:t>
            </a:r>
          </a:p>
          <a:p>
            <a:pPr marL="341114" indent="-341114">
              <a:buFont typeface="Wingdings" panose="05000000000000000000" pitchFamily="2" charset="2"/>
              <a:buChar char="§"/>
              <a:defRPr/>
            </a:pPr>
            <a:r>
              <a:rPr lang="en-US" sz="1600" dirty="0"/>
              <a:t>36 PMW - 0.1 mg E2 (24 + progestin) </a:t>
            </a:r>
          </a:p>
          <a:p>
            <a:pPr marL="341114" indent="-341114">
              <a:buFont typeface="Wingdings" panose="05000000000000000000" pitchFamily="2" charset="2"/>
              <a:buChar char="§"/>
              <a:defRPr/>
            </a:pPr>
            <a:r>
              <a:rPr lang="en-US" sz="1600" dirty="0"/>
              <a:t>All Provera </a:t>
            </a:r>
            <a:r>
              <a:rPr lang="en-US" sz="1600" dirty="0" err="1"/>
              <a:t>exc</a:t>
            </a:r>
            <a:r>
              <a:rPr lang="en-US" sz="1600" dirty="0"/>
              <a:t> 2 </a:t>
            </a:r>
            <a:r>
              <a:rPr lang="en-US" sz="1600" dirty="0" err="1"/>
              <a:t>Prometrium</a:t>
            </a:r>
            <a:r>
              <a:rPr lang="en-US" sz="1600" dirty="0"/>
              <a:t> (1/</a:t>
            </a:r>
            <a:r>
              <a:rPr lang="en-US" sz="1600" dirty="0" err="1"/>
              <a:t>grp</a:t>
            </a:r>
            <a:r>
              <a:rPr lang="en-US" sz="1600" dirty="0"/>
              <a:t>)</a:t>
            </a:r>
            <a:endParaRPr lang="en-US" sz="1600" dirty="0">
              <a:solidFill>
                <a:srgbClr val="FFFF00"/>
              </a:solidFill>
              <a:cs typeface="Arial" charset="0"/>
            </a:endParaRPr>
          </a:p>
          <a:p>
            <a:pPr marL="341114" indent="-341114">
              <a:buFont typeface="Wingdings" panose="05000000000000000000" pitchFamily="2" charset="2"/>
              <a:buChar char="§"/>
              <a:defRPr/>
            </a:pPr>
            <a:r>
              <a:rPr lang="en-US" sz="1800" b="1" dirty="0">
                <a:solidFill>
                  <a:srgbClr val="FFFF00"/>
                </a:solidFill>
              </a:rPr>
              <a:t>HT users showed relative preservation of frontal and parietal cortical metabolism</a:t>
            </a:r>
          </a:p>
          <a:p>
            <a:pPr marL="341114" indent="-341114">
              <a:buFont typeface="Wingdings" panose="05000000000000000000" pitchFamily="2" charset="2"/>
              <a:buChar char="§"/>
              <a:defRPr/>
            </a:pPr>
            <a:r>
              <a:rPr lang="en-US" sz="1800" dirty="0"/>
              <a:t>Unopposed E2 users showed better metabolism in </a:t>
            </a:r>
            <a:r>
              <a:rPr lang="en-US" sz="1800" dirty="0" err="1"/>
              <a:t>precuneus</a:t>
            </a:r>
            <a:r>
              <a:rPr lang="en-US" sz="1800" dirty="0"/>
              <a:t>/posterior cingulate cortical (PCC), the area </a:t>
            </a:r>
            <a:r>
              <a:rPr lang="en-US" sz="1800" dirty="0" err="1"/>
              <a:t>wh</a:t>
            </a:r>
            <a:r>
              <a:rPr lang="en-US" sz="1800" dirty="0"/>
              <a:t> undergoes most significant decline in earliest stages of AD</a:t>
            </a:r>
          </a:p>
          <a:p>
            <a:pPr marL="341114" indent="-341114">
              <a:buFont typeface="Wingdings" panose="05000000000000000000" pitchFamily="2" charset="2"/>
              <a:buChar char="§"/>
              <a:defRPr/>
            </a:pPr>
            <a:r>
              <a:rPr lang="en-US" sz="1800" b="1" dirty="0">
                <a:solidFill>
                  <a:srgbClr val="FFFF00"/>
                </a:solidFill>
                <a:cs typeface="Arial" charset="0"/>
              </a:rPr>
              <a:t>E2 users 3SD better in verbal performance than CEE users</a:t>
            </a:r>
            <a:endParaRPr lang="en-US" sz="1800" dirty="0">
              <a:solidFill>
                <a:srgbClr val="FFFF00"/>
              </a:solidFill>
              <a:cs typeface="Arial" charset="0"/>
            </a:endParaRPr>
          </a:p>
          <a:p>
            <a:pPr marL="341114" indent="-341114">
              <a:buFont typeface="Wingdings" panose="05000000000000000000" pitchFamily="2" charset="2"/>
              <a:buChar char="§"/>
              <a:defRPr/>
            </a:pPr>
            <a:r>
              <a:rPr lang="en-US" sz="1800" b="1" dirty="0">
                <a:solidFill>
                  <a:srgbClr val="FFFF00"/>
                </a:solidFill>
                <a:cs typeface="Arial" charset="0"/>
              </a:rPr>
              <a:t>E+P had lower metabolism than E alone</a:t>
            </a:r>
          </a:p>
        </p:txBody>
      </p:sp>
      <p:pic>
        <p:nvPicPr>
          <p:cNvPr id="79876" name="Picture 5" descr="Image"/>
          <p:cNvPicPr>
            <a:picLocks noChangeAspect="1" noChangeArrowheads="1"/>
          </p:cNvPicPr>
          <p:nvPr/>
        </p:nvPicPr>
        <p:blipFill>
          <a:blip r:embed="rId3"/>
          <a:srcRect/>
          <a:stretch>
            <a:fillRect/>
          </a:stretch>
        </p:blipFill>
        <p:spPr bwMode="auto">
          <a:xfrm>
            <a:off x="6153150" y="685800"/>
            <a:ext cx="4229100" cy="2514600"/>
          </a:xfrm>
          <a:prstGeom prst="rect">
            <a:avLst/>
          </a:prstGeom>
          <a:noFill/>
          <a:ln w="9525">
            <a:solidFill>
              <a:schemeClr val="accent6"/>
            </a:solidFill>
            <a:miter lim="800000"/>
            <a:headEnd/>
            <a:tailEnd/>
          </a:ln>
        </p:spPr>
      </p:pic>
      <p:sp>
        <p:nvSpPr>
          <p:cNvPr id="68613" name="TextBox 6"/>
          <p:cNvSpPr txBox="1">
            <a:spLocks noChangeArrowheads="1"/>
          </p:cNvSpPr>
          <p:nvPr/>
        </p:nvSpPr>
        <p:spPr bwMode="auto">
          <a:xfrm>
            <a:off x="6019800" y="5781675"/>
            <a:ext cx="449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9" tIns="45477" rIns="90959" bIns="45477">
            <a:spAutoFit/>
          </a:bodyPr>
          <a:lstStyle>
            <a:lvl1pPr eaLnBrk="0" hangingPunct="0">
              <a:spcBef>
                <a:spcPct val="20000"/>
              </a:spcBef>
              <a:buSzPct val="90000"/>
              <a:buBlip>
                <a:blip r:embed="rId4"/>
              </a:buBlip>
              <a:defRPr sz="3200">
                <a:solidFill>
                  <a:schemeClr val="tx1"/>
                </a:solidFill>
                <a:latin typeface="Tahoma" pitchFamily="34" charset="0"/>
              </a:defRPr>
            </a:lvl1pPr>
            <a:lvl2pPr marL="742950" indent="-285750" eaLnBrk="0" hangingPunct="0">
              <a:spcBef>
                <a:spcPct val="20000"/>
              </a:spcBef>
              <a:buSzPct val="80000"/>
              <a:buBlip>
                <a:blip r:embed="rId5"/>
              </a:buBlip>
              <a:defRPr sz="2800">
                <a:solidFill>
                  <a:schemeClr val="tx1"/>
                </a:solidFill>
                <a:latin typeface="Tahoma" pitchFamily="34" charset="0"/>
              </a:defRPr>
            </a:lvl2pPr>
            <a:lvl3pPr marL="1143000" indent="-228600" eaLnBrk="0" hangingPunct="0">
              <a:spcBef>
                <a:spcPct val="20000"/>
              </a:spcBef>
              <a:buSzPct val="70000"/>
              <a:buBlip>
                <a:blip r:embed="rId6"/>
              </a:buBlip>
              <a:defRPr sz="2400">
                <a:solidFill>
                  <a:schemeClr val="tx1"/>
                </a:solidFill>
                <a:latin typeface="Tahoma" pitchFamily="34" charset="0"/>
              </a:defRPr>
            </a:lvl3pPr>
            <a:lvl4pPr marL="1600200" indent="-228600" eaLnBrk="0" hangingPunct="0">
              <a:spcBef>
                <a:spcPct val="20000"/>
              </a:spcBef>
              <a:buSzPct val="70000"/>
              <a:buBlip>
                <a:blip r:embed="rId7"/>
              </a:buBlip>
              <a:defRPr sz="2000">
                <a:solidFill>
                  <a:schemeClr val="tx1"/>
                </a:solidFill>
                <a:latin typeface="Tahoma" pitchFamily="34" charset="0"/>
              </a:defRPr>
            </a:lvl4pPr>
            <a:lvl5pPr marL="2057400" indent="-228600" eaLnBrk="0" hangingPunct="0">
              <a:spcBef>
                <a:spcPct val="20000"/>
              </a:spcBef>
              <a:buSzPct val="70000"/>
              <a:buBlip>
                <a:blip r:embed="rId8"/>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itchFamily="34" charset="0"/>
              </a:defRPr>
            </a:lvl9pPr>
          </a:lstStyle>
          <a:p>
            <a:pPr defTabSz="914400" eaLnBrk="1" fontAlgn="base" hangingPunct="1">
              <a:spcBef>
                <a:spcPct val="0"/>
              </a:spcBef>
              <a:spcAft>
                <a:spcPct val="0"/>
              </a:spcAft>
              <a:buSzTx/>
              <a:buNone/>
            </a:pPr>
            <a:r>
              <a:rPr lang="en-US" altLang="en-US" sz="1800">
                <a:solidFill>
                  <a:srgbClr val="FF99FF"/>
                </a:solidFill>
                <a:cs typeface="Tahoma" pitchFamily="34" charset="0"/>
              </a:rPr>
              <a:t>Silverman DHS Psychoneuroendo 2010</a:t>
            </a:r>
          </a:p>
          <a:p>
            <a:pPr defTabSz="914400" eaLnBrk="1" fontAlgn="base" hangingPunct="1">
              <a:spcBef>
                <a:spcPct val="0"/>
              </a:spcBef>
              <a:spcAft>
                <a:spcPct val="0"/>
              </a:spcAft>
              <a:buSzTx/>
              <a:buNone/>
            </a:pPr>
            <a:r>
              <a:rPr lang="en-US" altLang="en-US" sz="1800">
                <a:solidFill>
                  <a:srgbClr val="FFFFFF"/>
                </a:solidFill>
                <a:cs typeface="Tahoma" pitchFamily="34" charset="0"/>
              </a:rPr>
              <a:t>Rasgon NL.</a:t>
            </a:r>
            <a:r>
              <a:rPr lang="en-US" altLang="en-US" sz="1800">
                <a:solidFill>
                  <a:srgbClr val="FF99FF"/>
                </a:solidFill>
                <a:cs typeface="Tahoma" pitchFamily="34" charset="0"/>
              </a:rPr>
              <a:t> </a:t>
            </a:r>
            <a:r>
              <a:rPr lang="en-US" altLang="en-US" sz="1800">
                <a:solidFill>
                  <a:srgbClr val="FFFFFF"/>
                </a:solidFill>
                <a:cs typeface="Tahoma" pitchFamily="34" charset="0"/>
              </a:rPr>
              <a:t>PLOS ONE </a:t>
            </a:r>
            <a:r>
              <a:rPr lang="en-US" altLang="en-US" sz="1800">
                <a:solidFill>
                  <a:srgbClr val="FFFFFF"/>
                </a:solidFill>
              </a:rPr>
              <a:t>2014 Vol 9, e89095</a:t>
            </a:r>
            <a:r>
              <a:rPr lang="en-US" altLang="en-US" sz="1800">
                <a:solidFill>
                  <a:srgbClr val="FFFFFF"/>
                </a:solidFill>
                <a:cs typeface="Tahoma" pitchFamily="34" charset="0"/>
              </a:rPr>
              <a:t> </a:t>
            </a:r>
          </a:p>
        </p:txBody>
      </p:sp>
      <p:sp>
        <p:nvSpPr>
          <p:cNvPr id="68614" name="TextBox 7"/>
          <p:cNvSpPr txBox="1">
            <a:spLocks noChangeArrowheads="1"/>
          </p:cNvSpPr>
          <p:nvPr/>
        </p:nvSpPr>
        <p:spPr bwMode="auto">
          <a:xfrm>
            <a:off x="7772400" y="1600200"/>
            <a:ext cx="990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59" tIns="45477" rIns="90959" bIns="45477">
            <a:spAutoFit/>
          </a:bodyPr>
          <a:lstStyle>
            <a:lvl1pPr eaLnBrk="0" hangingPunct="0">
              <a:spcBef>
                <a:spcPct val="20000"/>
              </a:spcBef>
              <a:buSzPct val="90000"/>
              <a:buBlip>
                <a:blip r:embed="rId4"/>
              </a:buBlip>
              <a:defRPr sz="3200">
                <a:solidFill>
                  <a:schemeClr val="tx1"/>
                </a:solidFill>
                <a:latin typeface="Tahoma" pitchFamily="34" charset="0"/>
              </a:defRPr>
            </a:lvl1pPr>
            <a:lvl2pPr marL="742950" indent="-285750" eaLnBrk="0" hangingPunct="0">
              <a:spcBef>
                <a:spcPct val="20000"/>
              </a:spcBef>
              <a:buSzPct val="80000"/>
              <a:buBlip>
                <a:blip r:embed="rId5"/>
              </a:buBlip>
              <a:defRPr sz="2800">
                <a:solidFill>
                  <a:schemeClr val="tx1"/>
                </a:solidFill>
                <a:latin typeface="Tahoma" pitchFamily="34" charset="0"/>
              </a:defRPr>
            </a:lvl2pPr>
            <a:lvl3pPr marL="1143000" indent="-228600" eaLnBrk="0" hangingPunct="0">
              <a:spcBef>
                <a:spcPct val="20000"/>
              </a:spcBef>
              <a:buSzPct val="70000"/>
              <a:buBlip>
                <a:blip r:embed="rId6"/>
              </a:buBlip>
              <a:defRPr sz="2400">
                <a:solidFill>
                  <a:schemeClr val="tx1"/>
                </a:solidFill>
                <a:latin typeface="Tahoma" pitchFamily="34" charset="0"/>
              </a:defRPr>
            </a:lvl3pPr>
            <a:lvl4pPr marL="1600200" indent="-228600" eaLnBrk="0" hangingPunct="0">
              <a:spcBef>
                <a:spcPct val="20000"/>
              </a:spcBef>
              <a:buSzPct val="70000"/>
              <a:buBlip>
                <a:blip r:embed="rId7"/>
              </a:buBlip>
              <a:defRPr sz="2000">
                <a:solidFill>
                  <a:schemeClr val="tx1"/>
                </a:solidFill>
                <a:latin typeface="Tahoma" pitchFamily="34" charset="0"/>
              </a:defRPr>
            </a:lvl4pPr>
            <a:lvl5pPr marL="2057400" indent="-228600" eaLnBrk="0" hangingPunct="0">
              <a:spcBef>
                <a:spcPct val="20000"/>
              </a:spcBef>
              <a:buSzPct val="70000"/>
              <a:buBlip>
                <a:blip r:embed="rId8"/>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itchFamily="34" charset="0"/>
              </a:defRPr>
            </a:lvl9pPr>
          </a:lstStyle>
          <a:p>
            <a:pPr algn="ctr" defTabSz="914400" eaLnBrk="1" fontAlgn="base" hangingPunct="1">
              <a:spcBef>
                <a:spcPct val="0"/>
              </a:spcBef>
              <a:spcAft>
                <a:spcPct val="0"/>
              </a:spcAft>
              <a:buSzTx/>
              <a:buNone/>
            </a:pPr>
            <a:r>
              <a:rPr lang="en-US" altLang="en-US" sz="1600">
                <a:solidFill>
                  <a:srgbClr val="FFFFFF"/>
                </a:solidFill>
                <a:cs typeface="Tahoma" pitchFamily="34" charset="0"/>
              </a:rPr>
              <a:t>Superior frontal gyrus</a:t>
            </a:r>
          </a:p>
        </p:txBody>
      </p:sp>
      <p:pic>
        <p:nvPicPr>
          <p:cNvPr id="68615" name="Picture 2" descr="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3" y="3429000"/>
            <a:ext cx="4229100" cy="1295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8616" name="TextBox 1"/>
          <p:cNvSpPr txBox="1">
            <a:spLocks noChangeArrowheads="1"/>
          </p:cNvSpPr>
          <p:nvPr/>
        </p:nvSpPr>
        <p:spPr bwMode="auto">
          <a:xfrm>
            <a:off x="6153150" y="4732343"/>
            <a:ext cx="451485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5" tIns="45575" rIns="91145" bIns="45575">
            <a:spAutoFit/>
          </a:bodyPr>
          <a:lstStyle>
            <a:lvl1pPr eaLnBrk="0" hangingPunct="0">
              <a:spcBef>
                <a:spcPct val="20000"/>
              </a:spcBef>
              <a:buSzPct val="90000"/>
              <a:buBlip>
                <a:blip r:embed="rId4"/>
              </a:buBlip>
              <a:defRPr sz="3200">
                <a:solidFill>
                  <a:schemeClr val="tx1"/>
                </a:solidFill>
                <a:latin typeface="Tahoma" pitchFamily="34" charset="0"/>
              </a:defRPr>
            </a:lvl1pPr>
            <a:lvl2pPr marL="742950" indent="-285750" eaLnBrk="0" hangingPunct="0">
              <a:spcBef>
                <a:spcPct val="20000"/>
              </a:spcBef>
              <a:buSzPct val="80000"/>
              <a:buBlip>
                <a:blip r:embed="rId5"/>
              </a:buBlip>
              <a:defRPr sz="2800">
                <a:solidFill>
                  <a:schemeClr val="tx1"/>
                </a:solidFill>
                <a:latin typeface="Tahoma" pitchFamily="34" charset="0"/>
              </a:defRPr>
            </a:lvl2pPr>
            <a:lvl3pPr marL="1143000" indent="-228600" eaLnBrk="0" hangingPunct="0">
              <a:spcBef>
                <a:spcPct val="20000"/>
              </a:spcBef>
              <a:buSzPct val="70000"/>
              <a:buBlip>
                <a:blip r:embed="rId6"/>
              </a:buBlip>
              <a:defRPr sz="2400">
                <a:solidFill>
                  <a:schemeClr val="tx1"/>
                </a:solidFill>
                <a:latin typeface="Tahoma" pitchFamily="34" charset="0"/>
              </a:defRPr>
            </a:lvl3pPr>
            <a:lvl4pPr marL="1600200" indent="-228600" eaLnBrk="0" hangingPunct="0">
              <a:spcBef>
                <a:spcPct val="20000"/>
              </a:spcBef>
              <a:buSzPct val="70000"/>
              <a:buBlip>
                <a:blip r:embed="rId7"/>
              </a:buBlip>
              <a:defRPr sz="2000">
                <a:solidFill>
                  <a:schemeClr val="tx1"/>
                </a:solidFill>
                <a:latin typeface="Tahoma" pitchFamily="34" charset="0"/>
              </a:defRPr>
            </a:lvl4pPr>
            <a:lvl5pPr marL="2057400" indent="-228600" eaLnBrk="0" hangingPunct="0">
              <a:spcBef>
                <a:spcPct val="20000"/>
              </a:spcBef>
              <a:buSzPct val="70000"/>
              <a:buBlip>
                <a:blip r:embed="rId8"/>
              </a:buBlip>
              <a:defRPr sz="2000">
                <a:solidFill>
                  <a:schemeClr val="tx1"/>
                </a:solidFill>
                <a:latin typeface="Tahoma" pitchFamily="34" charset="0"/>
              </a:defRPr>
            </a:lvl5pPr>
            <a:lvl6pPr marL="2514600" indent="-228600" eaLnBrk="0" fontAlgn="base" hangingPunct="0">
              <a:spcBef>
                <a:spcPct val="20000"/>
              </a:spcBef>
              <a:spcAft>
                <a:spcPct val="0"/>
              </a:spcAft>
              <a:buSzPct val="70000"/>
              <a:buBlip>
                <a:blip r:embed="rId8"/>
              </a:buBlip>
              <a:defRPr sz="2000">
                <a:solidFill>
                  <a:schemeClr val="tx1"/>
                </a:solidFill>
                <a:latin typeface="Tahoma" pitchFamily="34" charset="0"/>
              </a:defRPr>
            </a:lvl6pPr>
            <a:lvl7pPr marL="2971800" indent="-228600" eaLnBrk="0" fontAlgn="base" hangingPunct="0">
              <a:spcBef>
                <a:spcPct val="20000"/>
              </a:spcBef>
              <a:spcAft>
                <a:spcPct val="0"/>
              </a:spcAft>
              <a:buSzPct val="70000"/>
              <a:buBlip>
                <a:blip r:embed="rId8"/>
              </a:buBlip>
              <a:defRPr sz="2000">
                <a:solidFill>
                  <a:schemeClr val="tx1"/>
                </a:solidFill>
                <a:latin typeface="Tahoma" pitchFamily="34" charset="0"/>
              </a:defRPr>
            </a:lvl7pPr>
            <a:lvl8pPr marL="3429000" indent="-228600" eaLnBrk="0" fontAlgn="base" hangingPunct="0">
              <a:spcBef>
                <a:spcPct val="20000"/>
              </a:spcBef>
              <a:spcAft>
                <a:spcPct val="0"/>
              </a:spcAft>
              <a:buSzPct val="70000"/>
              <a:buBlip>
                <a:blip r:embed="rId8"/>
              </a:buBlip>
              <a:defRPr sz="2000">
                <a:solidFill>
                  <a:schemeClr val="tx1"/>
                </a:solidFill>
                <a:latin typeface="Tahoma" pitchFamily="34" charset="0"/>
              </a:defRPr>
            </a:lvl8pPr>
            <a:lvl9pPr marL="3886200" indent="-228600" eaLnBrk="0" fontAlgn="base" hangingPunct="0">
              <a:spcBef>
                <a:spcPct val="20000"/>
              </a:spcBef>
              <a:spcAft>
                <a:spcPct val="0"/>
              </a:spcAft>
              <a:buSzPct val="70000"/>
              <a:buBlip>
                <a:blip r:embed="rId8"/>
              </a:buBlip>
              <a:defRPr sz="2000">
                <a:solidFill>
                  <a:schemeClr val="tx1"/>
                </a:solidFill>
                <a:latin typeface="Tahoma" pitchFamily="34" charset="0"/>
              </a:defRPr>
            </a:lvl9pPr>
          </a:lstStyle>
          <a:p>
            <a:pPr defTabSz="914400" eaLnBrk="1" fontAlgn="base" hangingPunct="1">
              <a:spcBef>
                <a:spcPct val="0"/>
              </a:spcBef>
              <a:spcAft>
                <a:spcPct val="0"/>
              </a:spcAft>
              <a:buSzTx/>
              <a:buNone/>
            </a:pPr>
            <a:r>
              <a:rPr lang="en-US" altLang="en-US" sz="1600" b="1">
                <a:solidFill>
                  <a:srgbClr val="FFFFFF"/>
                </a:solidFill>
                <a:cs typeface="Tahoma" pitchFamily="34" charset="0"/>
              </a:rPr>
              <a:t>Aeas of greater metabolism in E2 vs CEE users. </a:t>
            </a:r>
          </a:p>
          <a:p>
            <a:pPr defTabSz="914400" eaLnBrk="1" fontAlgn="base" hangingPunct="1">
              <a:spcBef>
                <a:spcPct val="0"/>
              </a:spcBef>
              <a:spcAft>
                <a:spcPct val="0"/>
              </a:spcAft>
              <a:buSzTx/>
              <a:buNone/>
            </a:pPr>
            <a:r>
              <a:rPr lang="en-US" altLang="en-US" sz="1600" b="1">
                <a:solidFill>
                  <a:srgbClr val="FFFF00"/>
                </a:solidFill>
                <a:cs typeface="Tahoma" pitchFamily="34" charset="0"/>
              </a:rPr>
              <a:t>Yellow - Wernicke’s area.</a:t>
            </a:r>
          </a:p>
          <a:p>
            <a:pPr defTabSz="914400" eaLnBrk="1" fontAlgn="base" hangingPunct="1">
              <a:spcBef>
                <a:spcPct val="0"/>
              </a:spcBef>
              <a:spcAft>
                <a:spcPct val="0"/>
              </a:spcAft>
              <a:buSzTx/>
              <a:buNone/>
            </a:pPr>
            <a:r>
              <a:rPr lang="en-US" altLang="en-US" sz="1600" b="1">
                <a:solidFill>
                  <a:srgbClr val="FF7D7D"/>
                </a:solidFill>
                <a:cs typeface="Tahoma" pitchFamily="34" charset="0"/>
              </a:rPr>
              <a:t>Red - superior temporal gyrus.</a:t>
            </a:r>
          </a:p>
        </p:txBody>
      </p:sp>
      <p:sp>
        <p:nvSpPr>
          <p:cNvPr id="68617" name="Rounded Rectangle 1"/>
          <p:cNvSpPr>
            <a:spLocks noChangeArrowheads="1"/>
          </p:cNvSpPr>
          <p:nvPr/>
        </p:nvSpPr>
        <p:spPr bwMode="auto">
          <a:xfrm>
            <a:off x="1676400" y="3086104"/>
            <a:ext cx="4267200" cy="914400"/>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174" tIns="45589" rIns="91174" bIns="45589"/>
          <a:lstStyle/>
          <a:p>
            <a:pPr algn="ctr" defTabSz="914400" fontAlgn="base">
              <a:spcBef>
                <a:spcPct val="0"/>
              </a:spcBef>
              <a:spcAft>
                <a:spcPct val="0"/>
              </a:spcAft>
            </a:pPr>
            <a:endParaRPr lang="en-US" altLang="en-US" sz="2400">
              <a:solidFill>
                <a:srgbClr val="FFFFFF"/>
              </a:solidFill>
              <a:latin typeface="Times New Roman" pitchFamily="18" charset="0"/>
            </a:endParaRPr>
          </a:p>
        </p:txBody>
      </p:sp>
      <p:sp>
        <p:nvSpPr>
          <p:cNvPr id="68618" name="Rounded Rectangle 9"/>
          <p:cNvSpPr>
            <a:spLocks noChangeArrowheads="1"/>
          </p:cNvSpPr>
          <p:nvPr/>
        </p:nvSpPr>
        <p:spPr bwMode="auto">
          <a:xfrm>
            <a:off x="1676400" y="5372100"/>
            <a:ext cx="4267200" cy="1257300"/>
          </a:xfrm>
          <a:prstGeom prst="roundRect">
            <a:avLst>
              <a:gd name="adj" fmla="val 16667"/>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1174" tIns="45589" rIns="91174" bIns="45589"/>
          <a:lstStyle/>
          <a:p>
            <a:pPr algn="ctr" defTabSz="914400" fontAlgn="base">
              <a:spcBef>
                <a:spcPct val="0"/>
              </a:spcBef>
              <a:spcAft>
                <a:spcPct val="0"/>
              </a:spcAft>
            </a:pPr>
            <a:endParaRPr lang="en-US" altLang="en-US" sz="2400">
              <a:solidFill>
                <a:srgbClr val="FFFFFF"/>
              </a:solidFill>
              <a:latin typeface="Times New Roman" pitchFamily="18" charset="0"/>
            </a:endParaRPr>
          </a:p>
        </p:txBody>
      </p:sp>
    </p:spTree>
    <p:extLst>
      <p:ext uri="{BB962C8B-B14F-4D97-AF65-F5344CB8AC3E}">
        <p14:creationId xmlns:p14="http://schemas.microsoft.com/office/powerpoint/2010/main" val="176082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CFE2C-D0E5-4028-944F-51E9C401CC92}"/>
              </a:ext>
            </a:extLst>
          </p:cNvPr>
          <p:cNvSpPr>
            <a:spLocks noGrp="1"/>
          </p:cNvSpPr>
          <p:nvPr>
            <p:ph type="title"/>
          </p:nvPr>
        </p:nvSpPr>
        <p:spPr>
          <a:xfrm>
            <a:off x="1676400" y="152400"/>
            <a:ext cx="8801100" cy="685800"/>
          </a:xfrm>
        </p:spPr>
        <p:txBody>
          <a:bodyPr/>
          <a:lstStyle/>
          <a:p>
            <a:r>
              <a:rPr lang="en-US" sz="2400" dirty="0">
                <a:solidFill>
                  <a:schemeClr val="bg1">
                    <a:lumMod val="50000"/>
                  </a:schemeClr>
                </a:solidFill>
                <a:latin typeface="Calibri" panose="020F0502020204030204" pitchFamily="34" charset="0"/>
                <a:cs typeface="Calibri" panose="020F0502020204030204" pitchFamily="34" charset="0"/>
              </a:rPr>
              <a:t>Disclosures: Sarah L Berga MD </a:t>
            </a:r>
            <a:br>
              <a:rPr lang="en-US" sz="2400" dirty="0">
                <a:solidFill>
                  <a:schemeClr val="bg1">
                    <a:lumMod val="50000"/>
                  </a:schemeClr>
                </a:solidFill>
                <a:latin typeface="Calibri" panose="020F0502020204030204" pitchFamily="34" charset="0"/>
                <a:cs typeface="Calibri" panose="020F0502020204030204" pitchFamily="34" charset="0"/>
              </a:rPr>
            </a:br>
            <a:r>
              <a:rPr lang="en-US" sz="2400" dirty="0">
                <a:solidFill>
                  <a:schemeClr val="bg1">
                    <a:lumMod val="50000"/>
                  </a:schemeClr>
                </a:solidFill>
                <a:latin typeface="Calibri" panose="020F0502020204030204" pitchFamily="34" charset="0"/>
                <a:cs typeface="Calibri" panose="020F0502020204030204" pitchFamily="34" charset="0"/>
              </a:rPr>
              <a:t>June 2021 </a:t>
            </a:r>
          </a:p>
        </p:txBody>
      </p:sp>
      <p:sp>
        <p:nvSpPr>
          <p:cNvPr id="3" name="Rectangle 2">
            <a:extLst>
              <a:ext uri="{FF2B5EF4-FFF2-40B4-BE49-F238E27FC236}">
                <a16:creationId xmlns:a16="http://schemas.microsoft.com/office/drawing/2014/main" id="{05F4B398-1C6D-49B0-AF64-31106F462AF9}"/>
              </a:ext>
            </a:extLst>
          </p:cNvPr>
          <p:cNvSpPr/>
          <p:nvPr/>
        </p:nvSpPr>
        <p:spPr>
          <a:xfrm>
            <a:off x="538223" y="1143000"/>
            <a:ext cx="11163782" cy="4851841"/>
          </a:xfrm>
          <a:prstGeom prst="rect">
            <a:avLst/>
          </a:prstGeom>
        </p:spPr>
        <p:txBody>
          <a:bodyPr wrap="square">
            <a:spAutoFit/>
          </a:bodyPr>
          <a:lstStyle/>
          <a:p>
            <a:pPr defTabSz="914400" fontAlgn="base">
              <a:lnSpc>
                <a:spcPct val="115000"/>
              </a:lnSpc>
              <a:defRPr/>
            </a:pPr>
            <a:r>
              <a:rPr lang="en-US"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CONSULTING</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t>
            </a:r>
          </a:p>
          <a:p>
            <a:pPr defTabSz="914400" fontAlgn="base">
              <a:lnSpc>
                <a:spcPct val="115000"/>
              </a:lnSpc>
              <a:defRPr/>
            </a:pPr>
            <a:r>
              <a:rPr lang="en-US"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Ava AG Advisory Meeting, 2.27.19, Chicago, IL</a:t>
            </a:r>
          </a:p>
          <a:p>
            <a:pPr defTabSz="914400" fontAlgn="base">
              <a:lnSpc>
                <a:spcPct val="115000"/>
              </a:lnSpc>
              <a:defRPr/>
            </a:pPr>
            <a:r>
              <a:rPr lang="en-US"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Ferring Pharmaceuticals SW Reproductive Health Advisory Board, 10.25.19, Denver, CO</a:t>
            </a:r>
          </a:p>
          <a:p>
            <a:pPr defTabSz="914400" fontAlgn="base">
              <a:lnSpc>
                <a:spcPct val="115000"/>
              </a:lnSpc>
              <a:defRPr/>
            </a:pPr>
            <a:r>
              <a:rPr lang="en-US" b="1" dirty="0" err="1">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ClearBlue</a:t>
            </a:r>
            <a:r>
              <a:rPr lang="en-US"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Medical Advisory Board, 11.20.19, Washington DC</a:t>
            </a:r>
          </a:p>
          <a:p>
            <a:pPr defTabSz="914400" fontAlgn="base">
              <a:lnSpc>
                <a:spcPct val="115000"/>
              </a:lnSpc>
              <a:defRPr/>
            </a:pPr>
            <a:r>
              <a:rPr lang="en-US"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EDITORIAL BOARDS &amp; POSITIONS</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t>
            </a:r>
          </a:p>
          <a:p>
            <a:pPr defTabSz="914400" fontAlgn="base">
              <a:lnSpc>
                <a:spcPct val="115000"/>
              </a:lnSpc>
              <a:defRPr/>
            </a:pP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American Journal of Obstetrics and Gynecology</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Advisory Board:</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2003-present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(Gratis)</a:t>
            </a: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Human Reproduction Update, Associate Editor, 2017 to 2020 (gratis) </a:t>
            </a:r>
          </a:p>
          <a:p>
            <a:pPr defTabSz="914400" fontAlgn="base">
              <a:lnSpc>
                <a:spcPct val="115000"/>
              </a:lnSpc>
              <a:defRPr/>
            </a:pP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International Society for Gynecological Endocrinology</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Executive Committee Member</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2004-present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Gratis) *This presentation was a keynote address at ISGE 2020 in December</a:t>
            </a:r>
            <a:endPar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defTabSz="914400" fontAlgn="base">
              <a:lnSpc>
                <a:spcPct val="115000"/>
              </a:lnSpc>
              <a:defRPr/>
            </a:pP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Journal of Obstetrics and Gynecology Canada</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International Editorial Board: </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2017-present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Gratis)</a:t>
            </a:r>
            <a:endPar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defTabSz="914400" fontAlgn="base">
              <a:lnSpc>
                <a:spcPct val="115000"/>
              </a:lnSpc>
              <a:defRPr/>
            </a:pP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Mayo Clinic Proceedings</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Editorial Board</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2019-present (Gratis)</a:t>
            </a: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defTabSz="914400" fontAlgn="base">
              <a:lnSpc>
                <a:spcPct val="115000"/>
              </a:lnSpc>
              <a:defRPr/>
            </a:pP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Menopause</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Editorial Board</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1999-present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Gratis)</a:t>
            </a:r>
            <a:endPar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defTabSz="914400" fontAlgn="base">
              <a:lnSpc>
                <a:spcPct val="115000"/>
              </a:lnSpc>
              <a:defRPr/>
            </a:pP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UpToDate</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Peer Review Board</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2005-present</a:t>
            </a:r>
          </a:p>
          <a:p>
            <a:pPr defTabSz="914400" fontAlgn="base">
              <a:lnSpc>
                <a:spcPct val="115000"/>
              </a:lnSpc>
              <a:defRPr/>
            </a:pPr>
            <a:r>
              <a:rPr lang="en-US"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SERVICE:</a:t>
            </a:r>
            <a:endPar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defTabSz="914400" fontAlgn="base">
              <a:lnSpc>
                <a:spcPct val="115000"/>
              </a:lnSpc>
            </a:pPr>
            <a:r>
              <a:rPr lang="en-US" b="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Member, Board of Trustees, Salem Academy and College, Salem, NC</a:t>
            </a:r>
            <a:r>
              <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2018-present </a:t>
            </a:r>
            <a:r>
              <a:rPr lang="en-US"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(Gratis)</a:t>
            </a:r>
            <a:r>
              <a:rPr lang="en-US" b="1" i="1"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endParaRPr lang="en-US" dirty="0">
              <a:solidFill>
                <a:schemeClr val="bg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9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1676400" y="304800"/>
            <a:ext cx="8839200" cy="762000"/>
          </a:xfrm>
        </p:spPr>
        <p:txBody>
          <a:bodyPr/>
          <a:lstStyle/>
          <a:p>
            <a:r>
              <a:rPr lang="en-US" sz="4000" dirty="0">
                <a:solidFill>
                  <a:srgbClr val="CCFFFF"/>
                </a:solidFill>
                <a:latin typeface="Calibri" panose="020F0502020204030204" pitchFamily="34" charset="0"/>
                <a:cs typeface="Calibri" panose="020F0502020204030204" pitchFamily="34" charset="0"/>
              </a:rPr>
              <a:t>Methodologies</a:t>
            </a:r>
            <a:r>
              <a:rPr lang="en-US" dirty="0">
                <a:solidFill>
                  <a:srgbClr val="CCFFFF"/>
                </a:solidFill>
                <a:latin typeface="Calibri" panose="020F0502020204030204" pitchFamily="34" charset="0"/>
                <a:cs typeface="Calibri" panose="020F0502020204030204" pitchFamily="34" charset="0"/>
              </a:rPr>
              <a:t> and Approaches</a:t>
            </a:r>
          </a:p>
        </p:txBody>
      </p:sp>
      <p:sp>
        <p:nvSpPr>
          <p:cNvPr id="16387" name="Text Placeholder 2"/>
          <p:cNvSpPr>
            <a:spLocks noGrp="1"/>
          </p:cNvSpPr>
          <p:nvPr>
            <p:ph type="body" sz="half" idx="1"/>
          </p:nvPr>
        </p:nvSpPr>
        <p:spPr>
          <a:xfrm>
            <a:off x="1752600" y="1295400"/>
            <a:ext cx="8686800" cy="5181600"/>
          </a:xfrm>
        </p:spPr>
        <p:txBody>
          <a:bodyPr/>
          <a:lstStyle/>
          <a:p>
            <a:pPr marL="0" indent="0">
              <a:buNone/>
              <a:defRPr/>
            </a:pPr>
            <a:r>
              <a:rPr lang="en-US" sz="2800" b="1" dirty="0">
                <a:solidFill>
                  <a:schemeClr val="accent1">
                    <a:lumMod val="60000"/>
                    <a:lumOff val="40000"/>
                  </a:schemeClr>
                </a:solidFill>
                <a:latin typeface="Calibri" panose="020F0502020204030204" pitchFamily="34" charset="0"/>
                <a:cs typeface="Calibri" panose="020F0502020204030204" pitchFamily="34" charset="0"/>
              </a:rPr>
              <a:t>Pieces of the puzzle </a:t>
            </a:r>
          </a:p>
          <a:p>
            <a:pPr lvl="1">
              <a:defRPr/>
            </a:pPr>
            <a:r>
              <a:rPr lang="en-US" sz="2400" dirty="0"/>
              <a:t>Each model and methodology entails unique analytic approaches that provide relevant data</a:t>
            </a:r>
          </a:p>
          <a:p>
            <a:pPr lvl="1">
              <a:buFontTx/>
              <a:buNone/>
              <a:defRPr/>
            </a:pPr>
            <a:r>
              <a:rPr lang="en-US" sz="2400" dirty="0"/>
              <a:t>	AND </a:t>
            </a:r>
          </a:p>
          <a:p>
            <a:pPr lvl="1">
              <a:defRPr/>
            </a:pPr>
            <a:r>
              <a:rPr lang="en-US" sz="2400" dirty="0"/>
              <a:t>Each approach has inherent limitations</a:t>
            </a:r>
          </a:p>
          <a:p>
            <a:pPr>
              <a:buFontTx/>
              <a:buNone/>
              <a:defRPr/>
            </a:pPr>
            <a:endParaRPr lang="en-US" sz="2800" dirty="0"/>
          </a:p>
          <a:p>
            <a:pPr marL="0" indent="0">
              <a:buNone/>
              <a:defRPr/>
            </a:pPr>
            <a:r>
              <a:rPr lang="en-US" sz="2800" b="1" dirty="0">
                <a:solidFill>
                  <a:schemeClr val="accent1">
                    <a:lumMod val="60000"/>
                    <a:lumOff val="40000"/>
                  </a:schemeClr>
                </a:solidFill>
                <a:latin typeface="Calibri" panose="020F0502020204030204" pitchFamily="34" charset="0"/>
                <a:cs typeface="Calibri" panose="020F0502020204030204" pitchFamily="34" charset="0"/>
              </a:rPr>
              <a:t>Putting the pieces together</a:t>
            </a:r>
          </a:p>
          <a:p>
            <a:pPr lvl="1">
              <a:defRPr/>
            </a:pPr>
            <a:r>
              <a:rPr lang="en-US" sz="2400" dirty="0"/>
              <a:t>To maximize perspective, we must synthesize available relevant information and resolve discrepancies</a:t>
            </a:r>
          </a:p>
          <a:p>
            <a:pPr>
              <a:buFontTx/>
              <a:buNone/>
              <a:defRPr/>
            </a:pPr>
            <a:endParaRPr lang="en-US" sz="2800" dirty="0"/>
          </a:p>
        </p:txBody>
      </p:sp>
    </p:spTree>
    <p:extLst>
      <p:ext uri="{BB962C8B-B14F-4D97-AF65-F5344CB8AC3E}">
        <p14:creationId xmlns:p14="http://schemas.microsoft.com/office/powerpoint/2010/main" val="410338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524000" y="76202"/>
            <a:ext cx="9144000" cy="417935"/>
          </a:xfrm>
          <a:prstGeom prst="rect">
            <a:avLst/>
          </a:prstGeom>
          <a:noFill/>
          <a:ln w="9525">
            <a:noFill/>
            <a:miter lim="800000"/>
            <a:headEnd/>
            <a:tailEnd/>
          </a:ln>
        </p:spPr>
        <p:txBody>
          <a:bodyPr lIns="0" tIns="0" rIns="0" bIns="0">
            <a:spAutoFit/>
          </a:bodyPr>
          <a:lstStyle/>
          <a:p>
            <a:pPr algn="ctr" defTabSz="914400" fontAlgn="base" hangingPunct="0">
              <a:lnSpc>
                <a:spcPct val="97000"/>
              </a:lnSpc>
              <a:spcBef>
                <a:spcPct val="0"/>
              </a:spcBef>
              <a:spcAft>
                <a:spcPct val="0"/>
              </a:spcAft>
              <a:buClr>
                <a:srgbClr val="FFFFFF"/>
              </a:buClr>
              <a:buSzPct val="45000"/>
              <a:tabLst>
                <a:tab pos="652425" algn="l"/>
                <a:tab pos="1306437" algn="l"/>
                <a:tab pos="1958867" algn="l"/>
                <a:tab pos="2612887" algn="l"/>
                <a:tab pos="3265309" algn="l"/>
                <a:tab pos="3919324" algn="l"/>
                <a:tab pos="4573331" algn="l"/>
                <a:tab pos="5225760" algn="l"/>
                <a:tab pos="5879766" algn="l"/>
                <a:tab pos="6532202" algn="l"/>
                <a:tab pos="7186213" algn="l"/>
                <a:tab pos="7840220" algn="l"/>
              </a:tabLst>
            </a:pPr>
            <a:r>
              <a:rPr lang="en-GB" sz="2800" b="1" dirty="0">
                <a:solidFill>
                  <a:srgbClr val="FFFFFF"/>
                </a:solidFill>
                <a:latin typeface="Arial" charset="0"/>
              </a:rPr>
              <a:t>Synaptic Dysfunction in Alzheimer’s Disease</a:t>
            </a:r>
          </a:p>
        </p:txBody>
      </p:sp>
      <p:pic>
        <p:nvPicPr>
          <p:cNvPr id="63491" name="Picture 2"/>
          <p:cNvPicPr>
            <a:picLocks noChangeAspect="1" noChangeArrowheads="1"/>
          </p:cNvPicPr>
          <p:nvPr/>
        </p:nvPicPr>
        <p:blipFill>
          <a:blip r:embed="rId3" cstate="print"/>
          <a:srcRect/>
          <a:stretch>
            <a:fillRect/>
          </a:stretch>
        </p:blipFill>
        <p:spPr bwMode="auto">
          <a:xfrm>
            <a:off x="7870512" y="6364333"/>
            <a:ext cx="2386013" cy="396875"/>
          </a:xfrm>
          <a:prstGeom prst="rect">
            <a:avLst/>
          </a:prstGeom>
          <a:noFill/>
          <a:ln w="9525">
            <a:noFill/>
            <a:miter lim="800000"/>
            <a:headEnd/>
            <a:tailEnd/>
          </a:ln>
        </p:spPr>
      </p:pic>
      <p:pic>
        <p:nvPicPr>
          <p:cNvPr id="63492" name="Picture 3"/>
          <p:cNvPicPr>
            <a:picLocks noChangeAspect="1" noChangeArrowheads="1"/>
          </p:cNvPicPr>
          <p:nvPr/>
        </p:nvPicPr>
        <p:blipFill>
          <a:blip r:embed="rId4" cstate="print"/>
          <a:srcRect/>
          <a:stretch>
            <a:fillRect/>
          </a:stretch>
        </p:blipFill>
        <p:spPr bwMode="auto">
          <a:xfrm>
            <a:off x="1828803" y="579456"/>
            <a:ext cx="5715000" cy="5668963"/>
          </a:xfrm>
          <a:prstGeom prst="rect">
            <a:avLst/>
          </a:prstGeom>
          <a:noFill/>
          <a:ln w="9525">
            <a:noFill/>
            <a:miter lim="800000"/>
            <a:headEnd/>
            <a:tailEnd/>
          </a:ln>
        </p:spPr>
      </p:pic>
      <p:sp>
        <p:nvSpPr>
          <p:cNvPr id="63493" name="Text Box 4"/>
          <p:cNvSpPr txBox="1">
            <a:spLocks noChangeArrowheads="1"/>
          </p:cNvSpPr>
          <p:nvPr/>
        </p:nvSpPr>
        <p:spPr bwMode="auto">
          <a:xfrm>
            <a:off x="1752618" y="6364305"/>
            <a:ext cx="5791182" cy="208968"/>
          </a:xfrm>
          <a:prstGeom prst="rect">
            <a:avLst/>
          </a:prstGeom>
          <a:noFill/>
          <a:ln w="9525">
            <a:noFill/>
            <a:miter lim="800000"/>
            <a:headEnd/>
            <a:tailEnd/>
          </a:ln>
        </p:spPr>
        <p:txBody>
          <a:bodyPr wrap="square" lIns="0" tIns="0" rIns="0" bIns="0">
            <a:spAutoFit/>
          </a:bodyPr>
          <a:lstStyle/>
          <a:p>
            <a:pPr algn="ctr" defTabSz="914400" fontAlgn="base" hangingPunct="0">
              <a:lnSpc>
                <a:spcPct val="97000"/>
              </a:lnSpc>
              <a:spcBef>
                <a:spcPct val="0"/>
              </a:spcBef>
              <a:spcAft>
                <a:spcPct val="0"/>
              </a:spcAft>
              <a:buClr>
                <a:srgbClr val="FFFFFF"/>
              </a:buClr>
              <a:buSzPct val="45000"/>
              <a:tabLst>
                <a:tab pos="652425" algn="l"/>
                <a:tab pos="1306437" algn="l"/>
                <a:tab pos="1958867" algn="l"/>
                <a:tab pos="2612887" algn="l"/>
                <a:tab pos="3265309" algn="l"/>
              </a:tabLst>
            </a:pPr>
            <a:r>
              <a:rPr lang="en-GB" sz="1400" b="1" dirty="0" err="1">
                <a:solidFill>
                  <a:srgbClr val="FFFFFF"/>
                </a:solidFill>
                <a:latin typeface="Arial" charset="0"/>
              </a:rPr>
              <a:t>Querfurth</a:t>
            </a:r>
            <a:r>
              <a:rPr lang="en-GB" sz="1400" b="1" dirty="0">
                <a:solidFill>
                  <a:srgbClr val="FFFFFF"/>
                </a:solidFill>
                <a:latin typeface="Arial" charset="0"/>
              </a:rPr>
              <a:t> H, </a:t>
            </a:r>
            <a:r>
              <a:rPr lang="en-GB" sz="1400" b="1" dirty="0" err="1">
                <a:solidFill>
                  <a:srgbClr val="FFFFFF"/>
                </a:solidFill>
                <a:latin typeface="Arial" charset="0"/>
              </a:rPr>
              <a:t>LaFerla</a:t>
            </a:r>
            <a:r>
              <a:rPr lang="en-GB" sz="1400" b="1" dirty="0">
                <a:solidFill>
                  <a:srgbClr val="FFFFFF"/>
                </a:solidFill>
                <a:latin typeface="Arial" charset="0"/>
              </a:rPr>
              <a:t> F. N </a:t>
            </a:r>
            <a:r>
              <a:rPr lang="en-GB" sz="1400" b="1" dirty="0" err="1">
                <a:solidFill>
                  <a:srgbClr val="FFFFFF"/>
                </a:solidFill>
                <a:latin typeface="Arial" charset="0"/>
              </a:rPr>
              <a:t>Engl</a:t>
            </a:r>
            <a:r>
              <a:rPr lang="en-GB" sz="1400" b="1" dirty="0">
                <a:solidFill>
                  <a:srgbClr val="FFFFFF"/>
                </a:solidFill>
                <a:latin typeface="Arial" charset="0"/>
              </a:rPr>
              <a:t> J Med 2010;362:329-344</a:t>
            </a:r>
          </a:p>
        </p:txBody>
      </p:sp>
      <p:sp>
        <p:nvSpPr>
          <p:cNvPr id="63494" name="TextBox 5"/>
          <p:cNvSpPr txBox="1">
            <a:spLocks noChangeArrowheads="1"/>
          </p:cNvSpPr>
          <p:nvPr/>
        </p:nvSpPr>
        <p:spPr bwMode="auto">
          <a:xfrm>
            <a:off x="7696203" y="615951"/>
            <a:ext cx="2819400" cy="5632450"/>
          </a:xfrm>
          <a:prstGeom prst="rect">
            <a:avLst/>
          </a:prstGeom>
          <a:solidFill>
            <a:srgbClr val="FFFF00"/>
          </a:solidFill>
          <a:ln w="9525">
            <a:noFill/>
            <a:miter lim="800000"/>
            <a:headEnd/>
            <a:tailEnd/>
          </a:ln>
        </p:spPr>
        <p:txBody>
          <a:bodyPr lIns="90988" tIns="45492" rIns="90988" bIns="45492">
            <a:spAutoFit/>
          </a:bodyPr>
          <a:lstStyle/>
          <a:p>
            <a:pPr defTabSz="914400" fontAlgn="base">
              <a:spcBef>
                <a:spcPct val="0"/>
              </a:spcBef>
              <a:spcAft>
                <a:spcPct val="0"/>
              </a:spcAft>
            </a:pPr>
            <a:r>
              <a:rPr lang="en-US" sz="2400" dirty="0">
                <a:solidFill>
                  <a:srgbClr val="000000"/>
                </a:solidFill>
                <a:latin typeface="Arial Narrow" pitchFamily="34" charset="0"/>
              </a:rPr>
              <a:t>AD may be primarily a disorder of </a:t>
            </a:r>
            <a:r>
              <a:rPr lang="en-US" sz="2400" b="1" dirty="0">
                <a:solidFill>
                  <a:srgbClr val="000000"/>
                </a:solidFill>
                <a:latin typeface="Arial Narrow" pitchFamily="34" charset="0"/>
              </a:rPr>
              <a:t>synaptic failure</a:t>
            </a:r>
            <a:r>
              <a:rPr lang="en-US" sz="2400" dirty="0">
                <a:solidFill>
                  <a:srgbClr val="000000"/>
                </a:solidFill>
                <a:latin typeface="Arial Narrow" pitchFamily="34" charset="0"/>
              </a:rPr>
              <a:t>.  Synaptic loss correlates best with cognitive decline in AD. </a:t>
            </a:r>
            <a:r>
              <a:rPr lang="en-US" sz="2400" b="1" dirty="0">
                <a:solidFill>
                  <a:srgbClr val="000000"/>
                </a:solidFill>
                <a:latin typeface="Arial Narrow" pitchFamily="34" charset="0"/>
                <a:cs typeface="Arial" charset="0"/>
              </a:rPr>
              <a:t>Hippocampal synapses </a:t>
            </a:r>
            <a:r>
              <a:rPr lang="en-US" sz="2400" dirty="0">
                <a:solidFill>
                  <a:srgbClr val="000000"/>
                </a:solidFill>
                <a:latin typeface="Arial Narrow" pitchFamily="34" charset="0"/>
                <a:cs typeface="Arial" charset="0"/>
              </a:rPr>
              <a:t>begin to decline in patients with mild cognitive impairment (MCI).  </a:t>
            </a:r>
            <a:r>
              <a:rPr lang="en-US" sz="2400" b="1" dirty="0">
                <a:solidFill>
                  <a:srgbClr val="000000"/>
                </a:solidFill>
                <a:latin typeface="Arial Narrow" pitchFamily="34" charset="0"/>
                <a:cs typeface="Arial" charset="0"/>
              </a:rPr>
              <a:t>In mild AD, about 25% are lost.</a:t>
            </a:r>
            <a:r>
              <a:rPr lang="en-US" sz="2400" dirty="0">
                <a:solidFill>
                  <a:srgbClr val="000000"/>
                </a:solidFill>
                <a:latin typeface="Arial Narrow" pitchFamily="34" charset="0"/>
                <a:cs typeface="Arial" charset="0"/>
              </a:rPr>
              <a:t> Aging itself causes synaptic loss, particularly in dentate </a:t>
            </a:r>
            <a:r>
              <a:rPr lang="en-US" sz="2400" dirty="0" err="1">
                <a:solidFill>
                  <a:srgbClr val="000000"/>
                </a:solidFill>
                <a:latin typeface="Arial Narrow" pitchFamily="34" charset="0"/>
                <a:cs typeface="Arial" charset="0"/>
              </a:rPr>
              <a:t>gyrus</a:t>
            </a:r>
            <a:r>
              <a:rPr lang="en-US" sz="2400" dirty="0">
                <a:solidFill>
                  <a:srgbClr val="000000"/>
                </a:solidFill>
                <a:latin typeface="Arial Narrow" pitchFamily="34" charset="0"/>
                <a:cs typeface="Arial" charset="0"/>
              </a:rPr>
              <a:t> of hippocampus. </a:t>
            </a:r>
          </a:p>
        </p:txBody>
      </p:sp>
      <p:sp>
        <p:nvSpPr>
          <p:cNvPr id="2" name="Rounded Rectangle 1"/>
          <p:cNvSpPr/>
          <p:nvPr/>
        </p:nvSpPr>
        <p:spPr bwMode="auto">
          <a:xfrm>
            <a:off x="7696200" y="3581400"/>
            <a:ext cx="2667000" cy="1524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174" tIns="45589" rIns="91174" bIns="45589" numCol="1" rtlCol="0" anchor="t" anchorCtr="0" compatLnSpc="1">
            <a:prstTxWarp prst="textNoShape">
              <a:avLst/>
            </a:prstTxWarp>
          </a:bodyPr>
          <a:lstStyle/>
          <a:p>
            <a:pPr defTabSz="911843" eaLnBrk="0" fontAlgn="base" hangingPunct="0">
              <a:spcBef>
                <a:spcPct val="0"/>
              </a:spcBef>
              <a:spcAft>
                <a:spcPct val="0"/>
              </a:spcAft>
            </a:pPr>
            <a:endParaRPr lang="en-US" sz="2400">
              <a:solidFill>
                <a:srgbClr val="000000"/>
              </a:solidFill>
              <a:latin typeface="Times New Roman" pitchFamily="16" charset="0"/>
            </a:endParaRPr>
          </a:p>
        </p:txBody>
      </p:sp>
    </p:spTree>
    <p:extLst>
      <p:ext uri="{BB962C8B-B14F-4D97-AF65-F5344CB8AC3E}">
        <p14:creationId xmlns:p14="http://schemas.microsoft.com/office/powerpoint/2010/main" val="252250810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0" y="304804"/>
            <a:ext cx="9144000" cy="990600"/>
          </a:xfrm>
          <a:solidFill>
            <a:srgbClr val="C00000"/>
          </a:solidFill>
          <a:ln>
            <a:solidFill>
              <a:srgbClr val="CC0099"/>
            </a:solidFill>
          </a:ln>
        </p:spPr>
        <p:txBody>
          <a:bodyPr/>
          <a:lstStyle/>
          <a:p>
            <a:pPr eaLnBrk="1" hangingPunct="1">
              <a:defRPr/>
            </a:pPr>
            <a:r>
              <a:rPr lang="en-US" sz="2800" dirty="0">
                <a:solidFill>
                  <a:schemeClr val="tx1"/>
                </a:solidFill>
              </a:rPr>
              <a:t>Estradiol (E2) increases dendritic spine density in rhesus monkey hippocampus and prefrontal cortex</a:t>
            </a:r>
          </a:p>
        </p:txBody>
      </p:sp>
      <p:sp>
        <p:nvSpPr>
          <p:cNvPr id="65539" name="Rectangle 3"/>
          <p:cNvSpPr>
            <a:spLocks noGrp="1" noChangeArrowheads="1"/>
          </p:cNvSpPr>
          <p:nvPr>
            <p:ph type="body" idx="1"/>
          </p:nvPr>
        </p:nvSpPr>
        <p:spPr>
          <a:xfrm>
            <a:off x="1752600" y="1524000"/>
            <a:ext cx="8686800" cy="4495800"/>
          </a:xfrm>
        </p:spPr>
        <p:txBody>
          <a:bodyPr/>
          <a:lstStyle/>
          <a:p>
            <a:pPr eaLnBrk="1" hangingPunct="1">
              <a:buFont typeface="Arial" panose="020B0604020202020204" pitchFamily="34" charset="0"/>
              <a:buChar char="•"/>
            </a:pPr>
            <a:r>
              <a:rPr lang="en-US" sz="2800" dirty="0"/>
              <a:t>Young (6-8 y) and old (19-23 y) rhesus female monkeys were </a:t>
            </a:r>
            <a:r>
              <a:rPr lang="en-US" sz="2800" dirty="0" err="1"/>
              <a:t>ovx</a:t>
            </a:r>
            <a:r>
              <a:rPr lang="en-US" sz="2800" dirty="0"/>
              <a:t> and after 3 </a:t>
            </a:r>
            <a:r>
              <a:rPr lang="en-US" sz="2800" dirty="0" err="1"/>
              <a:t>mo</a:t>
            </a:r>
            <a:r>
              <a:rPr lang="en-US" sz="2800" dirty="0"/>
              <a:t> given either vehicle or E2 q 3 </a:t>
            </a:r>
            <a:r>
              <a:rPr lang="en-US" sz="2800" dirty="0" err="1"/>
              <a:t>wks</a:t>
            </a:r>
            <a:r>
              <a:rPr lang="en-US" sz="2800" dirty="0"/>
              <a:t> x 2</a:t>
            </a:r>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r>
              <a:rPr lang="en-US" sz="2800" dirty="0"/>
              <a:t>Dendritic spine density counted </a:t>
            </a:r>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r>
              <a:rPr lang="en-US" sz="2800" dirty="0">
                <a:sym typeface="Symbol" pitchFamily="18" charset="2"/>
              </a:rPr>
              <a:t> </a:t>
            </a:r>
            <a:r>
              <a:rPr lang="en-US" sz="2800" dirty="0"/>
              <a:t>spine density in both young (37%) and old (35%) monkeys after E2 in </a:t>
            </a:r>
            <a:r>
              <a:rPr lang="en-US" sz="2800" b="1" dirty="0">
                <a:solidFill>
                  <a:srgbClr val="FFC000"/>
                </a:solidFill>
              </a:rPr>
              <a:t>hippocampus</a:t>
            </a:r>
          </a:p>
          <a:p>
            <a:pPr eaLnBrk="1" hangingPunct="1">
              <a:buFont typeface="Arial" panose="020B0604020202020204" pitchFamily="34" charset="0"/>
              <a:buChar char="•"/>
            </a:pPr>
            <a:endParaRPr lang="en-US" sz="1000" dirty="0"/>
          </a:p>
          <a:p>
            <a:pPr eaLnBrk="1" hangingPunct="1">
              <a:buFont typeface="Arial" panose="020B0604020202020204" pitchFamily="34" charset="0"/>
              <a:buChar char="•"/>
            </a:pPr>
            <a:r>
              <a:rPr lang="en-US" sz="2800" dirty="0">
                <a:sym typeface="Symbol" pitchFamily="18" charset="2"/>
              </a:rPr>
              <a:t> spine density (55%) i</a:t>
            </a:r>
            <a:r>
              <a:rPr lang="en-US" sz="2800" dirty="0"/>
              <a:t>n young monkeys in </a:t>
            </a:r>
            <a:r>
              <a:rPr lang="en-US" sz="2800" b="1" dirty="0">
                <a:solidFill>
                  <a:srgbClr val="FFC000"/>
                </a:solidFill>
              </a:rPr>
              <a:t>prefrontal cortex </a:t>
            </a:r>
            <a:r>
              <a:rPr lang="en-US" sz="2800" dirty="0"/>
              <a:t>but not visual cortex</a:t>
            </a:r>
          </a:p>
          <a:p>
            <a:pPr eaLnBrk="1" hangingPunct="1"/>
            <a:endParaRPr lang="en-US" sz="2800" dirty="0"/>
          </a:p>
        </p:txBody>
      </p:sp>
      <p:sp>
        <p:nvSpPr>
          <p:cNvPr id="65540" name="Text Box 4"/>
          <p:cNvSpPr txBox="1">
            <a:spLocks noChangeArrowheads="1"/>
          </p:cNvSpPr>
          <p:nvPr/>
        </p:nvSpPr>
        <p:spPr bwMode="auto">
          <a:xfrm>
            <a:off x="2057400" y="6172200"/>
            <a:ext cx="4191000" cy="457200"/>
          </a:xfrm>
          <a:prstGeom prst="rect">
            <a:avLst/>
          </a:prstGeom>
          <a:noFill/>
          <a:ln w="9525">
            <a:noFill/>
            <a:miter lim="800000"/>
            <a:headEnd/>
            <a:tailEnd/>
          </a:ln>
        </p:spPr>
        <p:txBody>
          <a:bodyPr lIns="90988" tIns="45492" rIns="90988" bIns="45492">
            <a:spAutoFit/>
          </a:bodyPr>
          <a:lstStyle/>
          <a:p>
            <a:pPr defTabSz="914400" fontAlgn="base">
              <a:spcBef>
                <a:spcPct val="50000"/>
              </a:spcBef>
              <a:spcAft>
                <a:spcPct val="0"/>
              </a:spcAft>
            </a:pPr>
            <a:endParaRPr lang="en-US" sz="2400">
              <a:solidFill>
                <a:srgbClr val="FFFFFF"/>
              </a:solidFill>
              <a:latin typeface="Times New Roman" pitchFamily="18" charset="0"/>
            </a:endParaRPr>
          </a:p>
        </p:txBody>
      </p:sp>
      <p:sp>
        <p:nvSpPr>
          <p:cNvPr id="65541" name="Text Box 5"/>
          <p:cNvSpPr txBox="1">
            <a:spLocks noChangeArrowheads="1"/>
          </p:cNvSpPr>
          <p:nvPr/>
        </p:nvSpPr>
        <p:spPr bwMode="auto">
          <a:xfrm>
            <a:off x="1524000" y="6153150"/>
            <a:ext cx="9144000" cy="400050"/>
          </a:xfrm>
          <a:prstGeom prst="rect">
            <a:avLst/>
          </a:prstGeom>
          <a:solidFill>
            <a:srgbClr val="C00000"/>
          </a:solidFill>
          <a:ln w="9525">
            <a:noFill/>
            <a:miter lim="800000"/>
            <a:headEnd/>
            <a:tailEnd/>
          </a:ln>
        </p:spPr>
        <p:txBody>
          <a:bodyPr wrap="square" lIns="90988" tIns="45492" rIns="90988" bIns="45492">
            <a:spAutoFit/>
          </a:bodyPr>
          <a:lstStyle/>
          <a:p>
            <a:pPr algn="ctr" defTabSz="914400" fontAlgn="base">
              <a:spcBef>
                <a:spcPct val="50000"/>
              </a:spcBef>
              <a:spcAft>
                <a:spcPct val="0"/>
              </a:spcAft>
            </a:pPr>
            <a:r>
              <a:rPr lang="en-US" sz="2000" b="1" dirty="0" err="1">
                <a:solidFill>
                  <a:srgbClr val="FFFFFF"/>
                </a:solidFill>
                <a:latin typeface="Arial" charset="0"/>
              </a:rPr>
              <a:t>Hao</a:t>
            </a:r>
            <a:r>
              <a:rPr lang="en-US" sz="2000" b="1" dirty="0">
                <a:solidFill>
                  <a:srgbClr val="FFFFFF"/>
                </a:solidFill>
                <a:latin typeface="Arial" charset="0"/>
              </a:rPr>
              <a:t>. J Comp </a:t>
            </a:r>
            <a:r>
              <a:rPr lang="en-US" sz="2000" b="1" dirty="0" err="1">
                <a:solidFill>
                  <a:srgbClr val="FFFFFF"/>
                </a:solidFill>
                <a:latin typeface="Arial" charset="0"/>
              </a:rPr>
              <a:t>Neurol</a:t>
            </a:r>
            <a:r>
              <a:rPr lang="en-US" sz="2000" b="1" dirty="0">
                <a:solidFill>
                  <a:srgbClr val="FFFFFF"/>
                </a:solidFill>
                <a:latin typeface="Arial" charset="0"/>
              </a:rPr>
              <a:t> 2003;465:540; Tang. </a:t>
            </a:r>
            <a:r>
              <a:rPr lang="en-US" sz="2000" b="1" dirty="0" err="1">
                <a:solidFill>
                  <a:srgbClr val="FFFFFF"/>
                </a:solidFill>
                <a:latin typeface="Arial" charset="0"/>
              </a:rPr>
              <a:t>Cereb</a:t>
            </a:r>
            <a:r>
              <a:rPr lang="en-US" sz="2000" b="1" dirty="0">
                <a:solidFill>
                  <a:srgbClr val="FFFFFF"/>
                </a:solidFill>
                <a:latin typeface="Arial" charset="0"/>
              </a:rPr>
              <a:t> Cortex 2004;14:215</a:t>
            </a:r>
          </a:p>
        </p:txBody>
      </p:sp>
    </p:spTree>
    <p:extLst>
      <p:ext uri="{BB962C8B-B14F-4D97-AF65-F5344CB8AC3E}">
        <p14:creationId xmlns:p14="http://schemas.microsoft.com/office/powerpoint/2010/main" val="2988938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24000" y="381000"/>
            <a:ext cx="9144000" cy="685800"/>
          </a:xfrm>
        </p:spPr>
        <p:txBody>
          <a:bodyPr/>
          <a:lstStyle/>
          <a:p>
            <a:pPr eaLnBrk="1" hangingPunct="1"/>
            <a:r>
              <a:rPr lang="en-US" sz="2800" b="1" dirty="0">
                <a:solidFill>
                  <a:srgbClr val="FF7D7D"/>
                </a:solidFill>
                <a:latin typeface="Arial" charset="0"/>
              </a:rPr>
              <a:t>E2 </a:t>
            </a:r>
            <a:r>
              <a:rPr lang="en-US" sz="2800" b="1" dirty="0">
                <a:solidFill>
                  <a:srgbClr val="FF7D7D"/>
                </a:solidFill>
                <a:latin typeface="Arial" charset="0"/>
                <a:sym typeface="Symbol" pitchFamily="18" charset="2"/>
              </a:rPr>
              <a:t></a:t>
            </a:r>
            <a:r>
              <a:rPr lang="en-US" sz="2800" b="1" dirty="0">
                <a:solidFill>
                  <a:srgbClr val="FF7D7D"/>
                </a:solidFill>
                <a:latin typeface="Arial" charset="0"/>
              </a:rPr>
              <a:t>spine density in rhesus prefrontal cortex</a:t>
            </a:r>
          </a:p>
        </p:txBody>
      </p:sp>
      <p:sp>
        <p:nvSpPr>
          <p:cNvPr id="66563" name="Text Box 3"/>
          <p:cNvSpPr txBox="1">
            <a:spLocks noChangeArrowheads="1"/>
          </p:cNvSpPr>
          <p:nvPr/>
        </p:nvSpPr>
        <p:spPr bwMode="auto">
          <a:xfrm>
            <a:off x="2209800" y="6096028"/>
            <a:ext cx="7848600" cy="461963"/>
          </a:xfrm>
          <a:prstGeom prst="rect">
            <a:avLst/>
          </a:prstGeom>
          <a:noFill/>
          <a:ln w="9525">
            <a:noFill/>
            <a:miter lim="800000"/>
            <a:headEnd/>
            <a:tailEnd/>
          </a:ln>
        </p:spPr>
        <p:txBody>
          <a:bodyPr wrap="square" lIns="90988" tIns="45492" rIns="90988" bIns="45492">
            <a:spAutoFit/>
          </a:bodyPr>
          <a:lstStyle/>
          <a:p>
            <a:pPr algn="ctr" defTabSz="914400" fontAlgn="base">
              <a:spcBef>
                <a:spcPct val="50000"/>
              </a:spcBef>
              <a:spcAft>
                <a:spcPct val="0"/>
              </a:spcAft>
            </a:pPr>
            <a:r>
              <a:rPr lang="en-US" sz="2000" b="1" dirty="0">
                <a:solidFill>
                  <a:srgbClr val="FF7D7D"/>
                </a:solidFill>
                <a:latin typeface="Arial" charset="0"/>
              </a:rPr>
              <a:t>Tang et al. </a:t>
            </a:r>
            <a:r>
              <a:rPr lang="en-US" sz="2000" b="1" dirty="0" err="1">
                <a:solidFill>
                  <a:srgbClr val="FF7D7D"/>
                </a:solidFill>
                <a:latin typeface="Arial" charset="0"/>
              </a:rPr>
              <a:t>Cereb</a:t>
            </a:r>
            <a:r>
              <a:rPr lang="en-US" sz="2000" b="1" dirty="0">
                <a:solidFill>
                  <a:srgbClr val="FF7D7D"/>
                </a:solidFill>
                <a:latin typeface="Arial" charset="0"/>
              </a:rPr>
              <a:t> Cortex 2004; 14: 215</a:t>
            </a:r>
            <a:r>
              <a:rPr lang="en-US" sz="2400" dirty="0">
                <a:solidFill>
                  <a:srgbClr val="FF7D7D"/>
                </a:solidFill>
                <a:latin typeface="Times New Roman" pitchFamily="18" charset="0"/>
              </a:rPr>
              <a:t> </a:t>
            </a:r>
          </a:p>
        </p:txBody>
      </p:sp>
      <p:pic>
        <p:nvPicPr>
          <p:cNvPr id="66564" name="Picture 4" descr="msotw9_temp0"/>
          <p:cNvPicPr>
            <a:picLocks noChangeAspect="1" noChangeArrowheads="1"/>
          </p:cNvPicPr>
          <p:nvPr/>
        </p:nvPicPr>
        <p:blipFill>
          <a:blip r:embed="rId3" cstate="print"/>
          <a:srcRect t="49646" r="13129" b="14999"/>
          <a:stretch>
            <a:fillRect/>
          </a:stretch>
        </p:blipFill>
        <p:spPr bwMode="auto">
          <a:xfrm>
            <a:off x="7467600" y="1981200"/>
            <a:ext cx="3200400" cy="2895600"/>
          </a:xfrm>
          <a:prstGeom prst="rect">
            <a:avLst/>
          </a:prstGeom>
          <a:noFill/>
          <a:ln w="9525">
            <a:noFill/>
            <a:miter lim="800000"/>
            <a:headEnd/>
            <a:tailEnd/>
          </a:ln>
        </p:spPr>
      </p:pic>
      <p:pic>
        <p:nvPicPr>
          <p:cNvPr id="66565" name="Picture 6" descr="msotw9_temp0"/>
          <p:cNvPicPr>
            <a:picLocks noChangeAspect="1" noChangeArrowheads="1"/>
          </p:cNvPicPr>
          <p:nvPr/>
        </p:nvPicPr>
        <p:blipFill>
          <a:blip r:embed="rId4" cstate="print"/>
          <a:srcRect l="7330" t="5556" r="10995" b="64285"/>
          <a:stretch>
            <a:fillRect/>
          </a:stretch>
        </p:blipFill>
        <p:spPr bwMode="auto">
          <a:xfrm>
            <a:off x="1524000" y="1981200"/>
            <a:ext cx="5943600" cy="2895600"/>
          </a:xfrm>
          <a:prstGeom prst="rect">
            <a:avLst/>
          </a:prstGeom>
          <a:noFill/>
          <a:ln w="9525">
            <a:noFill/>
            <a:miter lim="800000"/>
            <a:headEnd/>
            <a:tailEnd/>
          </a:ln>
        </p:spPr>
      </p:pic>
    </p:spTree>
    <p:extLst>
      <p:ext uri="{BB962C8B-B14F-4D97-AF65-F5344CB8AC3E}">
        <p14:creationId xmlns:p14="http://schemas.microsoft.com/office/powerpoint/2010/main" val="2817298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152402"/>
            <a:ext cx="9144000" cy="609600"/>
          </a:xfrm>
        </p:spPr>
        <p:txBody>
          <a:bodyPr/>
          <a:lstStyle/>
          <a:p>
            <a:pPr eaLnBrk="1" hangingPunct="1"/>
            <a:r>
              <a:rPr lang="en-US" sz="2400" b="1" dirty="0">
                <a:latin typeface="Arial" charset="0"/>
              </a:rPr>
              <a:t>5HT1A receptor binding is lower in depressed individuals</a:t>
            </a:r>
          </a:p>
        </p:txBody>
      </p:sp>
      <p:pic>
        <p:nvPicPr>
          <p:cNvPr id="77827" name="Picture 3" descr="JAMAway_bp300crop%5B1%5D"/>
          <p:cNvPicPr>
            <a:picLocks noGrp="1" noChangeAspect="1" noChangeArrowheads="1"/>
          </p:cNvPicPr>
          <p:nvPr>
            <p:ph idx="1"/>
          </p:nvPr>
        </p:nvPicPr>
        <p:blipFill>
          <a:blip r:embed="rId3" cstate="print"/>
          <a:srcRect/>
          <a:stretch>
            <a:fillRect/>
          </a:stretch>
        </p:blipFill>
        <p:spPr>
          <a:xfrm>
            <a:off x="1752600" y="1295402"/>
            <a:ext cx="8610600" cy="5262567"/>
          </a:xfrm>
          <a:noFill/>
        </p:spPr>
      </p:pic>
      <p:sp>
        <p:nvSpPr>
          <p:cNvPr id="77828" name="TextBox 3"/>
          <p:cNvSpPr txBox="1">
            <a:spLocks noChangeArrowheads="1"/>
          </p:cNvSpPr>
          <p:nvPr/>
        </p:nvSpPr>
        <p:spPr bwMode="auto">
          <a:xfrm>
            <a:off x="3505200" y="6096032"/>
            <a:ext cx="2667000" cy="461963"/>
          </a:xfrm>
          <a:prstGeom prst="rect">
            <a:avLst/>
          </a:prstGeom>
          <a:noFill/>
          <a:ln w="9525">
            <a:noFill/>
            <a:miter lim="800000"/>
            <a:headEnd/>
            <a:tailEnd/>
          </a:ln>
        </p:spPr>
        <p:txBody>
          <a:bodyPr lIns="90988" tIns="45492" rIns="90988" bIns="45492">
            <a:spAutoFit/>
          </a:bodyPr>
          <a:lstStyle/>
          <a:p>
            <a:pPr algn="ctr" defTabSz="914400" fontAlgn="base">
              <a:spcBef>
                <a:spcPct val="0"/>
              </a:spcBef>
              <a:spcAft>
                <a:spcPct val="0"/>
              </a:spcAft>
            </a:pPr>
            <a:r>
              <a:rPr lang="en-US" sz="2400" dirty="0">
                <a:solidFill>
                  <a:srgbClr val="FFFFFF"/>
                </a:solidFill>
                <a:latin typeface="Arial" charset="0"/>
                <a:cs typeface="Arial" charset="0"/>
              </a:rPr>
              <a:t>Not Depressed</a:t>
            </a:r>
          </a:p>
        </p:txBody>
      </p:sp>
      <p:sp>
        <p:nvSpPr>
          <p:cNvPr id="77829" name="Rectangle 5"/>
          <p:cNvSpPr>
            <a:spLocks noChangeArrowheads="1"/>
          </p:cNvSpPr>
          <p:nvPr/>
        </p:nvSpPr>
        <p:spPr bwMode="auto">
          <a:xfrm>
            <a:off x="7892760" y="6096001"/>
            <a:ext cx="1708445" cy="457390"/>
          </a:xfrm>
          <a:prstGeom prst="rect">
            <a:avLst/>
          </a:prstGeom>
          <a:noFill/>
          <a:ln w="9525">
            <a:noFill/>
            <a:miter lim="800000"/>
            <a:headEnd/>
            <a:tailEnd/>
          </a:ln>
        </p:spPr>
        <p:txBody>
          <a:bodyPr wrap="none" lIns="90988" tIns="45492" rIns="90988" bIns="45492">
            <a:spAutoFit/>
          </a:bodyPr>
          <a:lstStyle/>
          <a:p>
            <a:pPr algn="ctr" defTabSz="914400" fontAlgn="base">
              <a:spcBef>
                <a:spcPct val="0"/>
              </a:spcBef>
              <a:spcAft>
                <a:spcPct val="0"/>
              </a:spcAft>
            </a:pPr>
            <a:r>
              <a:rPr lang="en-US" sz="2400" dirty="0">
                <a:solidFill>
                  <a:srgbClr val="FFFFFF"/>
                </a:solidFill>
                <a:latin typeface="Arial" charset="0"/>
                <a:cs typeface="Arial" charset="0"/>
              </a:rPr>
              <a:t>Depressed</a:t>
            </a:r>
          </a:p>
        </p:txBody>
      </p:sp>
    </p:spTree>
    <p:extLst>
      <p:ext uri="{BB962C8B-B14F-4D97-AF65-F5344CB8AC3E}">
        <p14:creationId xmlns:p14="http://schemas.microsoft.com/office/powerpoint/2010/main" val="376734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cstate="print"/>
          <a:srcRect l="2960" t="7576" r="52963" b="4546"/>
          <a:stretch>
            <a:fillRect/>
          </a:stretch>
        </p:blipFill>
        <p:spPr bwMode="auto">
          <a:xfrm>
            <a:off x="1524000" y="1371600"/>
            <a:ext cx="5316538" cy="5029200"/>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l="67036" t="7576" b="4546"/>
          <a:stretch>
            <a:fillRect/>
          </a:stretch>
        </p:blipFill>
        <p:spPr bwMode="auto">
          <a:xfrm>
            <a:off x="6773887" y="1371600"/>
            <a:ext cx="3894137" cy="5029200"/>
          </a:xfrm>
          <a:prstGeom prst="rect">
            <a:avLst/>
          </a:prstGeom>
          <a:noFill/>
          <a:ln w="9525">
            <a:noFill/>
            <a:miter lim="800000"/>
            <a:headEnd/>
            <a:tailEnd/>
          </a:ln>
        </p:spPr>
      </p:pic>
      <p:sp>
        <p:nvSpPr>
          <p:cNvPr id="78852" name="Rectangle 4"/>
          <p:cNvSpPr>
            <a:spLocks noGrp="1" noChangeArrowheads="1"/>
          </p:cNvSpPr>
          <p:nvPr>
            <p:ph type="title"/>
          </p:nvPr>
        </p:nvSpPr>
        <p:spPr>
          <a:xfrm>
            <a:off x="1905000" y="304804"/>
            <a:ext cx="8382000" cy="990600"/>
          </a:xfrm>
        </p:spPr>
        <p:txBody>
          <a:bodyPr/>
          <a:lstStyle/>
          <a:p>
            <a:pPr eaLnBrk="1" hangingPunct="1"/>
            <a:r>
              <a:rPr lang="en-US" sz="2800" dirty="0"/>
              <a:t>5HT2A serotonergic receptor binding in brain of postmenopausal women after E2 and then E2+P</a:t>
            </a:r>
          </a:p>
        </p:txBody>
      </p:sp>
      <p:sp>
        <p:nvSpPr>
          <p:cNvPr id="78853" name="TextBox 6"/>
          <p:cNvSpPr txBox="1">
            <a:spLocks noChangeArrowheads="1"/>
          </p:cNvSpPr>
          <p:nvPr/>
        </p:nvSpPr>
        <p:spPr bwMode="auto">
          <a:xfrm>
            <a:off x="1667669" y="6077748"/>
            <a:ext cx="5029200" cy="646113"/>
          </a:xfrm>
          <a:prstGeom prst="rect">
            <a:avLst/>
          </a:prstGeom>
          <a:noFill/>
          <a:ln w="9525">
            <a:noFill/>
            <a:miter lim="800000"/>
            <a:headEnd/>
            <a:tailEnd/>
          </a:ln>
        </p:spPr>
        <p:txBody>
          <a:bodyPr lIns="90988" tIns="45492" rIns="90988" bIns="45492">
            <a:spAutoFit/>
          </a:bodyPr>
          <a:lstStyle/>
          <a:p>
            <a:pPr defTabSz="914400" fontAlgn="base">
              <a:spcBef>
                <a:spcPct val="0"/>
              </a:spcBef>
              <a:spcAft>
                <a:spcPct val="0"/>
              </a:spcAft>
            </a:pPr>
            <a:r>
              <a:rPr lang="en-US" dirty="0">
                <a:solidFill>
                  <a:srgbClr val="FFFF00"/>
                </a:solidFill>
                <a:latin typeface="Arial" charset="0"/>
                <a:cs typeface="Arial" charset="0"/>
              </a:rPr>
              <a:t>Moses EL et al.  </a:t>
            </a:r>
            <a:r>
              <a:rPr lang="en-US" dirty="0" err="1">
                <a:solidFill>
                  <a:srgbClr val="FFFF00"/>
                </a:solidFill>
                <a:latin typeface="Arial" charset="0"/>
                <a:cs typeface="Arial" charset="0"/>
              </a:rPr>
              <a:t>Biol</a:t>
            </a:r>
            <a:r>
              <a:rPr lang="en-US" dirty="0">
                <a:solidFill>
                  <a:srgbClr val="FFFF00"/>
                </a:solidFill>
                <a:latin typeface="Arial" charset="0"/>
                <a:cs typeface="Arial" charset="0"/>
              </a:rPr>
              <a:t> Psychiatry 2000;48:854</a:t>
            </a:r>
            <a:br>
              <a:rPr lang="en-US" dirty="0">
                <a:solidFill>
                  <a:srgbClr val="FFFF00"/>
                </a:solidFill>
                <a:latin typeface="Arial" charset="0"/>
                <a:cs typeface="Arial" charset="0"/>
              </a:rPr>
            </a:br>
            <a:r>
              <a:rPr lang="en-US" dirty="0">
                <a:solidFill>
                  <a:srgbClr val="FFFF00"/>
                </a:solidFill>
                <a:latin typeface="Arial" charset="0"/>
                <a:cs typeface="Arial" charset="0"/>
              </a:rPr>
              <a:t>Moses-</a:t>
            </a:r>
            <a:r>
              <a:rPr lang="en-US" dirty="0" err="1">
                <a:solidFill>
                  <a:srgbClr val="FFFF00"/>
                </a:solidFill>
                <a:latin typeface="Arial" charset="0"/>
                <a:cs typeface="Arial" charset="0"/>
              </a:rPr>
              <a:t>Kolko</a:t>
            </a:r>
            <a:r>
              <a:rPr lang="en-US" dirty="0">
                <a:solidFill>
                  <a:srgbClr val="FFFF00"/>
                </a:solidFill>
                <a:latin typeface="Arial" charset="0"/>
                <a:cs typeface="Arial" charset="0"/>
              </a:rPr>
              <a:t> EL et al. </a:t>
            </a:r>
            <a:r>
              <a:rPr lang="en-US" dirty="0" err="1">
                <a:solidFill>
                  <a:srgbClr val="FFFF00"/>
                </a:solidFill>
                <a:latin typeface="Arial" charset="0"/>
                <a:cs typeface="Arial" charset="0"/>
              </a:rPr>
              <a:t>Fertil</a:t>
            </a:r>
            <a:r>
              <a:rPr lang="en-US" dirty="0">
                <a:solidFill>
                  <a:srgbClr val="FFFF00"/>
                </a:solidFill>
                <a:latin typeface="Arial" charset="0"/>
                <a:cs typeface="Arial" charset="0"/>
              </a:rPr>
              <a:t> </a:t>
            </a:r>
            <a:r>
              <a:rPr lang="en-US" dirty="0" err="1">
                <a:solidFill>
                  <a:srgbClr val="FFFF00"/>
                </a:solidFill>
                <a:latin typeface="Arial" charset="0"/>
                <a:cs typeface="Arial" charset="0"/>
              </a:rPr>
              <a:t>Steril</a:t>
            </a:r>
            <a:r>
              <a:rPr lang="en-US" dirty="0">
                <a:solidFill>
                  <a:srgbClr val="FFFF00"/>
                </a:solidFill>
                <a:latin typeface="Arial" charset="0"/>
                <a:cs typeface="Arial" charset="0"/>
              </a:rPr>
              <a:t> 2003;80:554</a:t>
            </a:r>
          </a:p>
        </p:txBody>
      </p:sp>
    </p:spTree>
    <p:extLst>
      <p:ext uri="{BB962C8B-B14F-4D97-AF65-F5344CB8AC3E}">
        <p14:creationId xmlns:p14="http://schemas.microsoft.com/office/powerpoint/2010/main" val="3349874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524000" y="228600"/>
            <a:ext cx="9144000" cy="609600"/>
          </a:xfrm>
          <a:solidFill>
            <a:srgbClr val="CCECFF"/>
          </a:solidFill>
          <a:ln>
            <a:solidFill>
              <a:srgbClr val="FFC000"/>
            </a:solidFill>
          </a:ln>
        </p:spPr>
        <p:txBody>
          <a:bodyPr/>
          <a:lstStyle/>
          <a:p>
            <a:pPr eaLnBrk="1" hangingPunct="1"/>
            <a:r>
              <a:rPr lang="en-US" sz="3600" dirty="0" err="1">
                <a:solidFill>
                  <a:schemeClr val="bg1"/>
                </a:solidFill>
              </a:rPr>
              <a:t>Progestins</a:t>
            </a:r>
            <a:r>
              <a:rPr lang="en-US" sz="3600" dirty="0">
                <a:solidFill>
                  <a:schemeClr val="bg1"/>
                </a:solidFill>
              </a:rPr>
              <a:t> &amp; behavior in monkeys</a:t>
            </a:r>
          </a:p>
        </p:txBody>
      </p:sp>
      <p:pic>
        <p:nvPicPr>
          <p:cNvPr id="81923" name="Picture 3"/>
          <p:cNvPicPr>
            <a:picLocks noChangeAspect="1" noChangeArrowheads="1"/>
          </p:cNvPicPr>
          <p:nvPr/>
        </p:nvPicPr>
        <p:blipFill>
          <a:blip r:embed="rId3" cstate="print"/>
          <a:srcRect/>
          <a:stretch>
            <a:fillRect/>
          </a:stretch>
        </p:blipFill>
        <p:spPr bwMode="auto">
          <a:xfrm>
            <a:off x="4038601" y="914446"/>
            <a:ext cx="6248400" cy="2982913"/>
          </a:xfrm>
          <a:prstGeom prst="rect">
            <a:avLst/>
          </a:prstGeom>
          <a:noFill/>
          <a:ln w="9525">
            <a:solidFill>
              <a:srgbClr val="FFC000"/>
            </a:solidFill>
            <a:miter lim="800000"/>
            <a:headEnd/>
            <a:tailEnd/>
          </a:ln>
        </p:spPr>
      </p:pic>
      <p:pic>
        <p:nvPicPr>
          <p:cNvPr id="81924" name="Picture 4"/>
          <p:cNvPicPr>
            <a:picLocks noChangeAspect="1" noChangeArrowheads="1"/>
          </p:cNvPicPr>
          <p:nvPr/>
        </p:nvPicPr>
        <p:blipFill>
          <a:blip r:embed="rId4" cstate="print"/>
          <a:srcRect/>
          <a:stretch>
            <a:fillRect/>
          </a:stretch>
        </p:blipFill>
        <p:spPr bwMode="auto">
          <a:xfrm>
            <a:off x="4038601" y="3946556"/>
            <a:ext cx="6248400" cy="2759075"/>
          </a:xfrm>
          <a:prstGeom prst="rect">
            <a:avLst/>
          </a:prstGeom>
          <a:noFill/>
          <a:ln w="9525">
            <a:solidFill>
              <a:srgbClr val="FFC000"/>
            </a:solidFill>
            <a:miter lim="800000"/>
            <a:headEnd/>
            <a:tailEnd/>
          </a:ln>
        </p:spPr>
      </p:pic>
      <p:sp>
        <p:nvSpPr>
          <p:cNvPr id="81925" name="Text Box 5"/>
          <p:cNvSpPr txBox="1">
            <a:spLocks noChangeArrowheads="1"/>
          </p:cNvSpPr>
          <p:nvPr/>
        </p:nvSpPr>
        <p:spPr bwMode="auto">
          <a:xfrm>
            <a:off x="1676400" y="5791228"/>
            <a:ext cx="2438400" cy="701675"/>
          </a:xfrm>
          <a:prstGeom prst="rect">
            <a:avLst/>
          </a:prstGeom>
          <a:noFill/>
          <a:ln w="9525">
            <a:noFill/>
            <a:miter lim="800000"/>
            <a:headEnd/>
            <a:tailEnd/>
          </a:ln>
        </p:spPr>
        <p:txBody>
          <a:bodyPr lIns="90988" tIns="45492" rIns="90988" bIns="45492">
            <a:spAutoFit/>
          </a:bodyPr>
          <a:lstStyle/>
          <a:p>
            <a:pPr defTabSz="914400" eaLnBrk="0" fontAlgn="base" hangingPunct="0">
              <a:spcBef>
                <a:spcPct val="0"/>
              </a:spcBef>
              <a:spcAft>
                <a:spcPct val="0"/>
              </a:spcAft>
            </a:pPr>
            <a:r>
              <a:rPr lang="en-US" sz="2000">
                <a:solidFill>
                  <a:srgbClr val="000000"/>
                </a:solidFill>
                <a:latin typeface="Arial" charset="0"/>
                <a:ea typeface="ＭＳ Ｐゴシック" pitchFamily="124" charset="-128"/>
              </a:rPr>
              <a:t>Pazol et al JCEM 2004</a:t>
            </a:r>
          </a:p>
        </p:txBody>
      </p:sp>
      <p:sp>
        <p:nvSpPr>
          <p:cNvPr id="81927" name="Text Box 7"/>
          <p:cNvSpPr txBox="1">
            <a:spLocks noChangeArrowheads="1"/>
          </p:cNvSpPr>
          <p:nvPr/>
        </p:nvSpPr>
        <p:spPr bwMode="auto">
          <a:xfrm>
            <a:off x="1676403" y="4343428"/>
            <a:ext cx="2362200" cy="830805"/>
          </a:xfrm>
          <a:prstGeom prst="rect">
            <a:avLst/>
          </a:prstGeom>
          <a:noFill/>
          <a:ln w="9525">
            <a:noFill/>
            <a:miter lim="800000"/>
            <a:headEnd/>
            <a:tailEnd/>
          </a:ln>
        </p:spPr>
        <p:txBody>
          <a:bodyPr lIns="90988" tIns="45492" rIns="90988" bIns="45492">
            <a:spAutoFit/>
          </a:bodyPr>
          <a:lstStyle/>
          <a:p>
            <a:pPr defTabSz="914400" eaLnBrk="0" fontAlgn="base" hangingPunct="0">
              <a:spcBef>
                <a:spcPct val="50000"/>
              </a:spcBef>
              <a:spcAft>
                <a:spcPct val="0"/>
              </a:spcAft>
            </a:pPr>
            <a:r>
              <a:rPr lang="en-US" sz="2400" dirty="0">
                <a:solidFill>
                  <a:srgbClr val="000000"/>
                </a:solidFill>
                <a:latin typeface="Arial" charset="0"/>
                <a:ea typeface="ＭＳ Ｐゴシック" pitchFamily="124" charset="-128"/>
              </a:rPr>
              <a:t>Antagonistic behavior</a:t>
            </a:r>
          </a:p>
        </p:txBody>
      </p:sp>
      <p:sp>
        <p:nvSpPr>
          <p:cNvPr id="2" name="Rounded Rectangle 1"/>
          <p:cNvSpPr/>
          <p:nvPr/>
        </p:nvSpPr>
        <p:spPr bwMode="auto">
          <a:xfrm>
            <a:off x="8839202" y="3124200"/>
            <a:ext cx="914400" cy="653274"/>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algn="ctr" defTabSz="911843" fontAlgn="base">
              <a:spcBef>
                <a:spcPct val="0"/>
              </a:spcBef>
              <a:spcAft>
                <a:spcPct val="0"/>
              </a:spcAft>
            </a:pPr>
            <a:endParaRPr lang="en-US" sz="2400">
              <a:solidFill>
                <a:srgbClr val="FFFFFF"/>
              </a:solidFill>
              <a:latin typeface="Times New Roman" pitchFamily="18" charset="0"/>
            </a:endParaRPr>
          </a:p>
        </p:txBody>
      </p:sp>
      <p:sp>
        <p:nvSpPr>
          <p:cNvPr id="3" name="Rounded Rectangle 2"/>
          <p:cNvSpPr/>
          <p:nvPr/>
        </p:nvSpPr>
        <p:spPr bwMode="auto">
          <a:xfrm>
            <a:off x="1600200" y="1482299"/>
            <a:ext cx="2209800" cy="9144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algn="ctr" defTabSz="911843" fontAlgn="base">
              <a:spcBef>
                <a:spcPct val="0"/>
              </a:spcBef>
              <a:spcAft>
                <a:spcPct val="0"/>
              </a:spcAft>
            </a:pPr>
            <a:endParaRPr lang="en-US" sz="2400">
              <a:solidFill>
                <a:srgbClr val="FFFFFF"/>
              </a:solidFill>
              <a:latin typeface="Times New Roman" pitchFamily="18" charset="0"/>
            </a:endParaRPr>
          </a:p>
        </p:txBody>
      </p:sp>
      <p:sp>
        <p:nvSpPr>
          <p:cNvPr id="4" name="Rectangle 3"/>
          <p:cNvSpPr/>
          <p:nvPr/>
        </p:nvSpPr>
        <p:spPr>
          <a:xfrm>
            <a:off x="1676400" y="1524001"/>
            <a:ext cx="2209800" cy="830997"/>
          </a:xfrm>
          <a:prstGeom prst="rect">
            <a:avLst/>
          </a:prstGeom>
        </p:spPr>
        <p:txBody>
          <a:bodyPr wrap="square" lIns="91174" tIns="45589" rIns="91174" bIns="45589">
            <a:spAutoFit/>
          </a:bodyPr>
          <a:lstStyle/>
          <a:p>
            <a:pPr defTabSz="914400" eaLnBrk="0" fontAlgn="base" hangingPunct="0">
              <a:spcBef>
                <a:spcPct val="50000"/>
              </a:spcBef>
              <a:spcAft>
                <a:spcPct val="0"/>
              </a:spcAft>
            </a:pPr>
            <a:r>
              <a:rPr lang="en-US" sz="2400" dirty="0">
                <a:solidFill>
                  <a:srgbClr val="000000"/>
                </a:solidFill>
                <a:latin typeface="Arial" charset="0"/>
                <a:ea typeface="ＭＳ Ｐゴシック" pitchFamily="124" charset="-128"/>
              </a:rPr>
              <a:t>Female sexual initiation</a:t>
            </a:r>
          </a:p>
        </p:txBody>
      </p:sp>
    </p:spTree>
    <p:extLst>
      <p:ext uri="{BB962C8B-B14F-4D97-AF65-F5344CB8AC3E}">
        <p14:creationId xmlns:p14="http://schemas.microsoft.com/office/powerpoint/2010/main" val="299112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866900" y="76200"/>
            <a:ext cx="8458200" cy="533400"/>
          </a:xfrm>
        </p:spPr>
        <p:txBody>
          <a:bodyPr/>
          <a:lstStyle/>
          <a:p>
            <a:pPr eaLnBrk="1" hangingPunct="1"/>
            <a:r>
              <a:rPr lang="en-US" sz="3200" b="1" dirty="0">
                <a:solidFill>
                  <a:srgbClr val="CCFFFF"/>
                </a:solidFill>
                <a:latin typeface="Calibri" panose="020F0502020204030204" pitchFamily="34" charset="0"/>
                <a:cs typeface="Calibri" panose="020F0502020204030204" pitchFamily="34" charset="0"/>
              </a:rPr>
              <a:t>Anxiety: estradiol versus tamoxifen</a:t>
            </a:r>
          </a:p>
        </p:txBody>
      </p:sp>
      <p:sp>
        <p:nvSpPr>
          <p:cNvPr id="99331" name="Rectangle 3"/>
          <p:cNvSpPr>
            <a:spLocks noGrp="1" noChangeArrowheads="1"/>
          </p:cNvSpPr>
          <p:nvPr>
            <p:ph type="body" idx="1"/>
          </p:nvPr>
        </p:nvSpPr>
        <p:spPr>
          <a:xfrm>
            <a:off x="1676400" y="685800"/>
            <a:ext cx="8839200" cy="762000"/>
          </a:xfrm>
        </p:spPr>
        <p:txBody>
          <a:bodyPr/>
          <a:lstStyle/>
          <a:p>
            <a:pPr marL="0" indent="0" eaLnBrk="1" hangingPunct="1">
              <a:lnSpc>
                <a:spcPct val="90000"/>
              </a:lnSpc>
              <a:buNone/>
            </a:pPr>
            <a:r>
              <a:rPr lang="en-US" sz="2400" dirty="0"/>
              <a:t>In monkeys, </a:t>
            </a:r>
            <a:r>
              <a:rPr lang="en-US" sz="2400" dirty="0" err="1"/>
              <a:t>tamoxifen</a:t>
            </a:r>
            <a:r>
              <a:rPr lang="en-US" sz="2400" dirty="0"/>
              <a:t> was </a:t>
            </a:r>
            <a:r>
              <a:rPr lang="en-US" sz="2400" dirty="0" err="1"/>
              <a:t>anxiogenic</a:t>
            </a:r>
            <a:r>
              <a:rPr lang="en-US" sz="2400" dirty="0"/>
              <a:t> and antagonized the anxiolytic effects of estradiol</a:t>
            </a:r>
          </a:p>
        </p:txBody>
      </p:sp>
      <p:pic>
        <p:nvPicPr>
          <p:cNvPr id="99332" name="Picture 4"/>
          <p:cNvPicPr>
            <a:picLocks noChangeAspect="1" noChangeArrowheads="1"/>
          </p:cNvPicPr>
          <p:nvPr/>
        </p:nvPicPr>
        <p:blipFill>
          <a:blip r:embed="rId3" cstate="print"/>
          <a:srcRect/>
          <a:stretch>
            <a:fillRect/>
          </a:stretch>
        </p:blipFill>
        <p:spPr bwMode="auto">
          <a:xfrm>
            <a:off x="2667000" y="1600200"/>
            <a:ext cx="6858000" cy="5105400"/>
          </a:xfrm>
          <a:prstGeom prst="rect">
            <a:avLst/>
          </a:prstGeom>
          <a:noFill/>
          <a:ln w="9525">
            <a:noFill/>
            <a:miter lim="800000"/>
            <a:headEnd/>
            <a:tailEnd/>
          </a:ln>
        </p:spPr>
      </p:pic>
      <p:sp>
        <p:nvSpPr>
          <p:cNvPr id="99333" name="Text Box 5"/>
          <p:cNvSpPr txBox="1">
            <a:spLocks noChangeArrowheads="1"/>
          </p:cNvSpPr>
          <p:nvPr/>
        </p:nvSpPr>
        <p:spPr bwMode="auto">
          <a:xfrm>
            <a:off x="2667006" y="6398016"/>
            <a:ext cx="2003687" cy="307585"/>
          </a:xfrm>
          <a:prstGeom prst="rect">
            <a:avLst/>
          </a:prstGeom>
          <a:noFill/>
          <a:ln w="9525">
            <a:noFill/>
            <a:miter lim="800000"/>
            <a:headEnd/>
            <a:tailEnd/>
          </a:ln>
        </p:spPr>
        <p:txBody>
          <a:bodyPr wrap="none" lIns="90988" tIns="45492" rIns="90988" bIns="45492">
            <a:spAutoFit/>
          </a:bodyPr>
          <a:lstStyle/>
          <a:p>
            <a:pPr defTabSz="914400" eaLnBrk="0" fontAlgn="base" hangingPunct="0">
              <a:spcBef>
                <a:spcPct val="0"/>
              </a:spcBef>
              <a:spcAft>
                <a:spcPct val="0"/>
              </a:spcAft>
            </a:pPr>
            <a:r>
              <a:rPr lang="en-US" sz="1400" b="1" dirty="0">
                <a:solidFill>
                  <a:srgbClr val="FF0000"/>
                </a:solidFill>
                <a:latin typeface="Arial" charset="0"/>
                <a:ea typeface="ＭＳ Ｐゴシック" pitchFamily="124" charset="-128"/>
              </a:rPr>
              <a:t>From </a:t>
            </a:r>
            <a:r>
              <a:rPr lang="en-US" sz="1400" b="1" dirty="0" err="1">
                <a:solidFill>
                  <a:srgbClr val="FF0000"/>
                </a:solidFill>
                <a:latin typeface="Arial" charset="0"/>
                <a:ea typeface="ＭＳ Ｐゴシック" pitchFamily="124" charset="-128"/>
              </a:rPr>
              <a:t>Mook</a:t>
            </a:r>
            <a:r>
              <a:rPr lang="en-US" sz="1400" b="1" dirty="0">
                <a:solidFill>
                  <a:srgbClr val="FF0000"/>
                </a:solidFill>
                <a:latin typeface="Arial" charset="0"/>
                <a:ea typeface="ＭＳ Ｐゴシック" pitchFamily="124" charset="-128"/>
              </a:rPr>
              <a:t> et al 2005</a:t>
            </a:r>
          </a:p>
        </p:txBody>
      </p:sp>
    </p:spTree>
    <p:extLst>
      <p:ext uri="{BB962C8B-B14F-4D97-AF65-F5344CB8AC3E}">
        <p14:creationId xmlns:p14="http://schemas.microsoft.com/office/powerpoint/2010/main" val="3520944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4191000" cy="914400"/>
          </a:xfrm>
          <a:solidFill>
            <a:srgbClr val="CC0099"/>
          </a:solidFill>
        </p:spPr>
        <p:txBody>
          <a:bodyPr/>
          <a:lstStyle/>
          <a:p>
            <a:r>
              <a:rPr lang="en-US" sz="2400" b="1" dirty="0">
                <a:solidFill>
                  <a:schemeClr val="tx1"/>
                </a:solidFill>
              </a:rPr>
              <a:t>Cognitive benefits of E2 reduced by high cortisol</a:t>
            </a:r>
          </a:p>
        </p:txBody>
      </p:sp>
      <p:sp>
        <p:nvSpPr>
          <p:cNvPr id="3" name="Content Placeholder 2"/>
          <p:cNvSpPr>
            <a:spLocks noGrp="1"/>
          </p:cNvSpPr>
          <p:nvPr>
            <p:ph idx="1"/>
          </p:nvPr>
        </p:nvSpPr>
        <p:spPr>
          <a:xfrm>
            <a:off x="1752600" y="1905000"/>
            <a:ext cx="4038600" cy="3429000"/>
          </a:xfrm>
          <a:solidFill>
            <a:schemeClr val="accent6">
              <a:lumMod val="20000"/>
              <a:lumOff val="80000"/>
            </a:schemeClr>
          </a:solidFill>
        </p:spPr>
        <p:txBody>
          <a:bodyPr/>
          <a:lstStyle/>
          <a:p>
            <a:pPr marL="0" indent="0">
              <a:buNone/>
            </a:pPr>
            <a:r>
              <a:rPr lang="en-US" sz="2400" dirty="0">
                <a:solidFill>
                  <a:schemeClr val="bg1"/>
                </a:solidFill>
              </a:rPr>
              <a:t>39 PMW rec’d 0.10 mg/day TE2 (50 </a:t>
            </a:r>
            <a:r>
              <a:rPr lang="en-US" sz="2400" dirty="0" err="1">
                <a:solidFill>
                  <a:schemeClr val="bg1"/>
                </a:solidFill>
              </a:rPr>
              <a:t>pg</a:t>
            </a:r>
            <a:r>
              <a:rPr lang="en-US" sz="2400" dirty="0">
                <a:solidFill>
                  <a:schemeClr val="bg1"/>
                </a:solidFill>
              </a:rPr>
              <a:t>/ml to 126 </a:t>
            </a:r>
            <a:r>
              <a:rPr lang="en-US" sz="2400" dirty="0" err="1">
                <a:solidFill>
                  <a:schemeClr val="bg1"/>
                </a:solidFill>
              </a:rPr>
              <a:t>pg</a:t>
            </a:r>
            <a:r>
              <a:rPr lang="en-US" sz="2400" dirty="0">
                <a:solidFill>
                  <a:schemeClr val="bg1"/>
                </a:solidFill>
              </a:rPr>
              <a:t>/ml) or plc x 8 </a:t>
            </a:r>
            <a:r>
              <a:rPr lang="en-US" sz="2400" dirty="0" err="1">
                <a:solidFill>
                  <a:schemeClr val="bg1"/>
                </a:solidFill>
              </a:rPr>
              <a:t>wk</a:t>
            </a:r>
            <a:endParaRPr lang="en-US" sz="2400" dirty="0">
              <a:solidFill>
                <a:schemeClr val="bg1"/>
              </a:solidFill>
            </a:endParaRPr>
          </a:p>
          <a:p>
            <a:pPr marL="0" indent="0">
              <a:buNone/>
            </a:pPr>
            <a:endParaRPr lang="en-US" sz="2400" dirty="0">
              <a:solidFill>
                <a:schemeClr val="bg1"/>
              </a:solidFill>
            </a:endParaRPr>
          </a:p>
          <a:p>
            <a:pPr marL="0" indent="0">
              <a:buNone/>
            </a:pPr>
            <a:r>
              <a:rPr lang="en-US" sz="2400" dirty="0">
                <a:solidFill>
                  <a:schemeClr val="bg1"/>
                </a:solidFill>
              </a:rPr>
              <a:t>The last 4 days, half of each grp received oral hydrocortisone 90 mg/d (</a:t>
            </a:r>
            <a:r>
              <a:rPr lang="en-US" sz="2400" dirty="0">
                <a:solidFill>
                  <a:schemeClr val="bg1"/>
                </a:solidFill>
                <a:latin typeface="Arial"/>
                <a:cs typeface="Arial"/>
              </a:rPr>
              <a:t>↑</a:t>
            </a:r>
            <a:r>
              <a:rPr lang="en-US" sz="2400" dirty="0">
                <a:solidFill>
                  <a:schemeClr val="bg1"/>
                </a:solidFill>
              </a:rPr>
              <a:t>110-127%) or plc x 4 d </a:t>
            </a:r>
          </a:p>
        </p:txBody>
      </p:sp>
      <p:sp>
        <p:nvSpPr>
          <p:cNvPr id="5" name="TextBox 4"/>
          <p:cNvSpPr txBox="1"/>
          <p:nvPr/>
        </p:nvSpPr>
        <p:spPr>
          <a:xfrm>
            <a:off x="6979222" y="6381695"/>
            <a:ext cx="564578" cy="400110"/>
          </a:xfrm>
          <a:prstGeom prst="rect">
            <a:avLst/>
          </a:prstGeom>
          <a:solidFill>
            <a:schemeClr val="tx1"/>
          </a:solidFill>
        </p:spPr>
        <p:txBody>
          <a:bodyPr wrap="none" lIns="91174" tIns="45589" rIns="91174" bIns="45589" rtlCol="0">
            <a:spAutoFit/>
          </a:bodyPr>
          <a:lstStyle/>
          <a:p>
            <a:pPr algn="ctr" defTabSz="914400" fontAlgn="base">
              <a:spcBef>
                <a:spcPct val="0"/>
              </a:spcBef>
              <a:spcAft>
                <a:spcPct val="0"/>
              </a:spcAft>
            </a:pPr>
            <a:r>
              <a:rPr lang="en-US" sz="2000" b="1" dirty="0">
                <a:solidFill>
                  <a:srgbClr val="CC0099"/>
                </a:solidFill>
                <a:latin typeface="Tahoma" panose="020B0604030504040204" pitchFamily="34" charset="0"/>
                <a:ea typeface="Tahoma" panose="020B0604030504040204" pitchFamily="34" charset="0"/>
                <a:cs typeface="Tahoma" panose="020B0604030504040204" pitchFamily="34" charset="0"/>
              </a:rPr>
              <a:t>Plc</a:t>
            </a:r>
          </a:p>
        </p:txBody>
      </p:sp>
      <p:sp>
        <p:nvSpPr>
          <p:cNvPr id="8" name="TextBox 7"/>
          <p:cNvSpPr txBox="1"/>
          <p:nvPr/>
        </p:nvSpPr>
        <p:spPr>
          <a:xfrm>
            <a:off x="7696200" y="6381695"/>
            <a:ext cx="731290" cy="400110"/>
          </a:xfrm>
          <a:prstGeom prst="rect">
            <a:avLst/>
          </a:prstGeom>
          <a:solidFill>
            <a:schemeClr val="tx1"/>
          </a:solidFill>
        </p:spPr>
        <p:txBody>
          <a:bodyPr wrap="none" lIns="91174" tIns="45589" rIns="91174" bIns="45589" rtlCol="0">
            <a:spAutoFit/>
          </a:bodyPr>
          <a:lstStyle/>
          <a:p>
            <a:pPr algn="ctr" defTabSz="914400" fontAlgn="base">
              <a:spcBef>
                <a:spcPct val="0"/>
              </a:spcBef>
              <a:spcAft>
                <a:spcPct val="0"/>
              </a:spcAft>
            </a:pPr>
            <a:r>
              <a:rPr lang="en-US" sz="2000" b="1" dirty="0" err="1">
                <a:solidFill>
                  <a:srgbClr val="CC0099"/>
                </a:solidFill>
                <a:latin typeface="Tahoma" panose="020B0604030504040204" pitchFamily="34" charset="0"/>
                <a:ea typeface="Tahoma" panose="020B0604030504040204" pitchFamily="34" charset="0"/>
                <a:cs typeface="Tahoma" panose="020B0604030504040204" pitchFamily="34" charset="0"/>
              </a:rPr>
              <a:t>Cort</a:t>
            </a:r>
            <a:endParaRPr lang="en-US" sz="2000" b="1" dirty="0">
              <a:solidFill>
                <a:srgbClr val="CC0099"/>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8534400" y="6381695"/>
            <a:ext cx="568586" cy="400110"/>
          </a:xfrm>
          <a:prstGeom prst="rect">
            <a:avLst/>
          </a:prstGeom>
          <a:solidFill>
            <a:schemeClr val="tx1"/>
          </a:solidFill>
        </p:spPr>
        <p:txBody>
          <a:bodyPr wrap="square" lIns="91174" tIns="45589" rIns="91174" bIns="45589" rtlCol="0">
            <a:spAutoFit/>
          </a:bodyPr>
          <a:lstStyle/>
          <a:p>
            <a:pPr algn="ctr" defTabSz="914400" fontAlgn="base">
              <a:spcBef>
                <a:spcPct val="0"/>
              </a:spcBef>
              <a:spcAft>
                <a:spcPct val="0"/>
              </a:spcAft>
            </a:pPr>
            <a:r>
              <a:rPr lang="en-US" sz="2000" b="1" dirty="0">
                <a:solidFill>
                  <a:srgbClr val="CC0099"/>
                </a:solidFill>
                <a:latin typeface="Tahoma" panose="020B0604030504040204" pitchFamily="34" charset="0"/>
                <a:ea typeface="Tahoma" panose="020B0604030504040204" pitchFamily="34" charset="0"/>
                <a:cs typeface="Tahoma" panose="020B0604030504040204" pitchFamily="34" charset="0"/>
              </a:rPr>
              <a:t>E2</a:t>
            </a:r>
          </a:p>
        </p:txBody>
      </p:sp>
      <p:sp>
        <p:nvSpPr>
          <p:cNvPr id="10" name="TextBox 9"/>
          <p:cNvSpPr txBox="1"/>
          <p:nvPr/>
        </p:nvSpPr>
        <p:spPr>
          <a:xfrm>
            <a:off x="9220228" y="6381695"/>
            <a:ext cx="1261885" cy="400110"/>
          </a:xfrm>
          <a:prstGeom prst="rect">
            <a:avLst/>
          </a:prstGeom>
          <a:solidFill>
            <a:schemeClr val="tx1"/>
          </a:solidFill>
        </p:spPr>
        <p:txBody>
          <a:bodyPr wrap="none" lIns="91174" tIns="45589" rIns="91174" bIns="45589" rtlCol="0">
            <a:spAutoFit/>
          </a:bodyPr>
          <a:lstStyle/>
          <a:p>
            <a:pPr algn="ctr" defTabSz="914400" fontAlgn="base">
              <a:spcBef>
                <a:spcPct val="0"/>
              </a:spcBef>
              <a:spcAft>
                <a:spcPct val="0"/>
              </a:spcAft>
            </a:pPr>
            <a:r>
              <a:rPr lang="en-US" sz="2000" b="1" dirty="0">
                <a:solidFill>
                  <a:srgbClr val="CC0099"/>
                </a:solidFill>
                <a:latin typeface="Tahoma" panose="020B0604030504040204" pitchFamily="34" charset="0"/>
                <a:ea typeface="Tahoma" panose="020B0604030504040204" pitchFamily="34" charset="0"/>
                <a:cs typeface="Tahoma" panose="020B0604030504040204" pitchFamily="34" charset="0"/>
              </a:rPr>
              <a:t>E2+Cort</a:t>
            </a:r>
          </a:p>
        </p:txBody>
      </p:sp>
      <p:sp>
        <p:nvSpPr>
          <p:cNvPr id="7" name="TextBox 6"/>
          <p:cNvSpPr txBox="1"/>
          <p:nvPr/>
        </p:nvSpPr>
        <p:spPr>
          <a:xfrm>
            <a:off x="1752600" y="6324600"/>
            <a:ext cx="4361542" cy="400110"/>
          </a:xfrm>
          <a:prstGeom prst="rect">
            <a:avLst/>
          </a:prstGeom>
          <a:noFill/>
        </p:spPr>
        <p:txBody>
          <a:bodyPr wrap="square" lIns="91174" tIns="45589" rIns="91174" bIns="45589" rtlCol="0">
            <a:spAutoFit/>
          </a:bodyPr>
          <a:lstStyle/>
          <a:p>
            <a:pPr algn="ctr" defTabSz="914400" fontAlgn="base">
              <a:spcBef>
                <a:spcPct val="0"/>
              </a:spcBef>
              <a:spcAft>
                <a:spcPct val="0"/>
              </a:spcAft>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Baker.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Neurobiol</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Aging 2012 </a:t>
            </a:r>
            <a:r>
              <a:rPr lang="en-US" sz="2000" dirty="0">
                <a:solidFill>
                  <a:srgbClr val="FFFFFF"/>
                </a:solidFill>
                <a:latin typeface="Tahoma" panose="020B0604030504040204" pitchFamily="34" charset="0"/>
                <a:ea typeface="Tahoma" panose="020B0604030504040204" pitchFamily="34" charset="0"/>
                <a:cs typeface="Tahoma" panose="020B0604030504040204" pitchFamily="34" charset="0"/>
              </a:rPr>
              <a:t>33:829</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093" y="239487"/>
            <a:ext cx="4392996" cy="614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979248" y="4267210"/>
            <a:ext cx="3502863" cy="338290"/>
          </a:xfrm>
          <a:prstGeom prst="rect">
            <a:avLst/>
          </a:prstGeom>
          <a:solidFill>
            <a:schemeClr val="tx1"/>
          </a:solidFill>
        </p:spPr>
        <p:txBody>
          <a:bodyPr wrap="square" lIns="91174" tIns="45589" rIns="91174" bIns="45589" rtlCol="0">
            <a:spAutoFit/>
          </a:bodyPr>
          <a:lstStyle/>
          <a:p>
            <a:pPr defTabSz="914400" fontAlgn="base">
              <a:spcBef>
                <a:spcPct val="0"/>
              </a:spcBef>
              <a:spcAft>
                <a:spcPct val="0"/>
              </a:spcAft>
            </a:pPr>
            <a:r>
              <a:rPr lang="en-US" sz="1600" b="1" dirty="0">
                <a:solidFill>
                  <a:srgbClr val="CC0099"/>
                </a:solidFill>
                <a:latin typeface="Tahoma" panose="020B0604030504040204" pitchFamily="34" charset="0"/>
                <a:ea typeface="Tahoma" panose="020B0604030504040204" pitchFamily="34" charset="0"/>
                <a:cs typeface="Tahoma" panose="020B0604030504040204" pitchFamily="34" charset="0"/>
              </a:rPr>
              <a:t>Visual Working Memory (Errors) </a:t>
            </a:r>
          </a:p>
        </p:txBody>
      </p:sp>
      <p:sp>
        <p:nvSpPr>
          <p:cNvPr id="15" name="TextBox 14"/>
          <p:cNvSpPr txBox="1"/>
          <p:nvPr/>
        </p:nvSpPr>
        <p:spPr>
          <a:xfrm>
            <a:off x="7010400" y="152400"/>
            <a:ext cx="2590800" cy="369332"/>
          </a:xfrm>
          <a:prstGeom prst="rect">
            <a:avLst/>
          </a:prstGeom>
          <a:solidFill>
            <a:schemeClr val="tx1"/>
          </a:solidFill>
        </p:spPr>
        <p:txBody>
          <a:bodyPr wrap="square" lIns="91174" tIns="45589" rIns="91174" bIns="45589" rtlCol="0">
            <a:spAutoFit/>
          </a:bodyPr>
          <a:lstStyle/>
          <a:p>
            <a:pPr algn="ctr" defTabSz="914400" fontAlgn="base">
              <a:spcBef>
                <a:spcPct val="0"/>
              </a:spcBef>
              <a:spcAft>
                <a:spcPct val="0"/>
              </a:spcAft>
            </a:pPr>
            <a:r>
              <a:rPr lang="en-US" b="1" dirty="0">
                <a:solidFill>
                  <a:srgbClr val="CC0099"/>
                </a:solidFill>
                <a:latin typeface="Tahoma" panose="020B0604030504040204" pitchFamily="34" charset="0"/>
                <a:ea typeface="Tahoma" panose="020B0604030504040204" pitchFamily="34" charset="0"/>
                <a:cs typeface="Tahoma" panose="020B0604030504040204" pitchFamily="34" charset="0"/>
              </a:rPr>
              <a:t>Verbal Memory</a:t>
            </a:r>
          </a:p>
        </p:txBody>
      </p:sp>
      <p:sp>
        <p:nvSpPr>
          <p:cNvPr id="16" name="TextBox 15"/>
          <p:cNvSpPr txBox="1"/>
          <p:nvPr/>
        </p:nvSpPr>
        <p:spPr>
          <a:xfrm>
            <a:off x="6979249" y="2209800"/>
            <a:ext cx="3502863" cy="369332"/>
          </a:xfrm>
          <a:prstGeom prst="rect">
            <a:avLst/>
          </a:prstGeom>
          <a:solidFill>
            <a:schemeClr val="tx1"/>
          </a:solidFill>
        </p:spPr>
        <p:txBody>
          <a:bodyPr wrap="square" lIns="91174" tIns="45589" rIns="91174" bIns="45589" rtlCol="0">
            <a:spAutoFit/>
          </a:bodyPr>
          <a:lstStyle/>
          <a:p>
            <a:pPr defTabSz="914400" fontAlgn="base">
              <a:spcBef>
                <a:spcPct val="0"/>
              </a:spcBef>
              <a:spcAft>
                <a:spcPct val="0"/>
              </a:spcAft>
            </a:pPr>
            <a:r>
              <a:rPr lang="en-US" b="1" dirty="0">
                <a:solidFill>
                  <a:srgbClr val="CC0099"/>
                </a:solidFill>
                <a:latin typeface="Tahoma" panose="020B0604030504040204" pitchFamily="34" charset="0"/>
                <a:ea typeface="Tahoma" panose="020B0604030504040204" pitchFamily="34" charset="0"/>
                <a:cs typeface="Tahoma" panose="020B0604030504040204" pitchFamily="34" charset="0"/>
              </a:rPr>
              <a:t>Selective </a:t>
            </a:r>
            <a:r>
              <a:rPr lang="en-US" b="1" dirty="0" err="1">
                <a:solidFill>
                  <a:srgbClr val="CC0099"/>
                </a:solidFill>
                <a:latin typeface="Tahoma" panose="020B0604030504040204" pitchFamily="34" charset="0"/>
                <a:ea typeface="Tahoma" panose="020B0604030504040204" pitchFamily="34" charset="0"/>
                <a:cs typeface="Tahoma" panose="020B0604030504040204" pitchFamily="34" charset="0"/>
              </a:rPr>
              <a:t>Attn</a:t>
            </a:r>
            <a:r>
              <a:rPr lang="en-US" b="1" dirty="0">
                <a:solidFill>
                  <a:srgbClr val="CC0099"/>
                </a:solidFill>
                <a:latin typeface="Tahoma" panose="020B0604030504040204" pitchFamily="34" charset="0"/>
                <a:ea typeface="Tahoma" panose="020B0604030504040204" pitchFamily="34" charset="0"/>
                <a:cs typeface="Tahoma" panose="020B0604030504040204" pitchFamily="34" charset="0"/>
              </a:rPr>
              <a:t> (Errors)</a:t>
            </a:r>
          </a:p>
        </p:txBody>
      </p:sp>
    </p:spTree>
    <p:extLst>
      <p:ext uri="{BB962C8B-B14F-4D97-AF65-F5344CB8AC3E}">
        <p14:creationId xmlns:p14="http://schemas.microsoft.com/office/powerpoint/2010/main" val="9278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672320" y="76243"/>
            <a:ext cx="8847360" cy="734381"/>
          </a:xfrm>
          <a:prstGeom prst="rect">
            <a:avLst/>
          </a:prstGeom>
          <a:solidFill>
            <a:schemeClr val="accent6">
              <a:lumMod val="20000"/>
              <a:lumOff val="80000"/>
            </a:schemeClr>
          </a:solidFill>
          <a:ln w="9525">
            <a:noFill/>
            <a:round/>
            <a:headEnd/>
            <a:tailEnd/>
          </a:ln>
        </p:spPr>
        <p:txBody>
          <a:bodyPr lIns="0" tIns="0" rIns="0" bIns="0"/>
          <a:lstStyle/>
          <a:p>
            <a:pPr algn="ctr" defTabSz="412838" fontAlgn="base" hangingPunct="0">
              <a:lnSpc>
                <a:spcPct val="93000"/>
              </a:lnSpc>
              <a:spcBef>
                <a:spcPct val="0"/>
              </a:spcBef>
              <a:spcAft>
                <a:spcPct val="0"/>
              </a:spcAft>
              <a:buClr>
                <a:srgbClr val="000000"/>
              </a:buClr>
              <a:buSzPct val="45000"/>
              <a:tabLst>
                <a:tab pos="653659" algn="l"/>
                <a:tab pos="1307316" algn="l"/>
                <a:tab pos="1960980" algn="l"/>
                <a:tab pos="2614642" algn="l"/>
                <a:tab pos="3268303" algn="l"/>
                <a:tab pos="3921967" algn="l"/>
                <a:tab pos="4575628" algn="l"/>
                <a:tab pos="5229290" algn="l"/>
                <a:tab pos="5882949" algn="l"/>
                <a:tab pos="6536612" algn="l"/>
                <a:tab pos="7190270" algn="l"/>
                <a:tab pos="7843931" algn="l"/>
              </a:tabLst>
              <a:defRPr/>
            </a:pPr>
            <a:r>
              <a:rPr lang="en-GB" sz="2400" b="1" dirty="0">
                <a:solidFill>
                  <a:srgbClr val="000000"/>
                </a:solidFill>
                <a:latin typeface="Arial" charset="0"/>
              </a:rPr>
              <a:t>Global gene expression analysis in human uterine epithelial cells defines new targets of GC and E2 antagonism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27847"/>
          <a:stretch>
            <a:fillRect/>
          </a:stretch>
        </p:blipFill>
        <p:spPr bwMode="auto">
          <a:xfrm>
            <a:off x="5266560" y="940420"/>
            <a:ext cx="5263200" cy="532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2" name="Text Box 4"/>
          <p:cNvSpPr txBox="1">
            <a:spLocks noChangeArrowheads="1"/>
          </p:cNvSpPr>
          <p:nvPr/>
        </p:nvSpPr>
        <p:spPr bwMode="auto">
          <a:xfrm>
            <a:off x="6372481" y="6470600"/>
            <a:ext cx="3918240" cy="23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1pPr>
            <a:lvl2pPr marL="742950" indent="-285750" eaLnBrk="0">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2pPr>
            <a:lvl3pPr marL="11430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3pPr>
            <a:lvl4pPr marL="16002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4pPr>
            <a:lvl5pPr marL="2057400" indent="-228600" eaLnBrk="0">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5pPr>
            <a:lvl6pPr marL="25146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6pPr>
            <a:lvl7pPr marL="29718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7pPr>
            <a:lvl8pPr marL="34290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8pPr>
            <a:lvl9pPr marL="3886200" indent="-2286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a:cs typeface="msgothic"/>
              </a:defRPr>
            </a:lvl9pPr>
          </a:lstStyle>
          <a:p>
            <a:pPr defTabSz="412838" eaLnBrk="1" fontAlgn="base" hangingPunct="0">
              <a:lnSpc>
                <a:spcPct val="93000"/>
              </a:lnSpc>
              <a:spcBef>
                <a:spcPct val="0"/>
              </a:spcBef>
              <a:spcAft>
                <a:spcPct val="0"/>
              </a:spcAft>
              <a:buClr>
                <a:srgbClr val="000000"/>
              </a:buClr>
              <a:buSzPct val="45000"/>
            </a:pPr>
            <a:r>
              <a:rPr lang="en-GB" altLang="en-US" sz="1100" b="1">
                <a:solidFill>
                  <a:srgbClr val="000000"/>
                </a:solidFill>
                <a:latin typeface="Arial" pitchFamily="34" charset="0"/>
              </a:rPr>
              <a:t>Whirledge S et al. Biol Reprod 2013;89:66</a:t>
            </a:r>
          </a:p>
        </p:txBody>
      </p:sp>
      <p:sp>
        <p:nvSpPr>
          <p:cNvPr id="9" name="Content Placeholder 8"/>
          <p:cNvSpPr>
            <a:spLocks noGrp="1"/>
          </p:cNvSpPr>
          <p:nvPr>
            <p:ph sz="half" idx="2"/>
          </p:nvPr>
        </p:nvSpPr>
        <p:spPr>
          <a:xfrm>
            <a:off x="1672320" y="871292"/>
            <a:ext cx="3456000" cy="5806690"/>
          </a:xfrm>
          <a:solidFill>
            <a:schemeClr val="accent5">
              <a:lumMod val="40000"/>
              <a:lumOff val="60000"/>
            </a:schemeClr>
          </a:solidFill>
        </p:spPr>
        <p:txBody>
          <a:bodyPr/>
          <a:lstStyle/>
          <a:p>
            <a:pPr marL="97486" indent="0">
              <a:buNone/>
              <a:defRPr/>
            </a:pPr>
            <a:r>
              <a:rPr lang="en-US" sz="2000" b="1" dirty="0">
                <a:latin typeface="Calibri" panose="020F0502020204030204" pitchFamily="34" charset="0"/>
                <a:cs typeface="Calibri" panose="020F0502020204030204" pitchFamily="34" charset="0"/>
              </a:rPr>
              <a:t>Over </a:t>
            </a:r>
            <a:r>
              <a:rPr lang="en-US" sz="2000" b="1" dirty="0">
                <a:solidFill>
                  <a:srgbClr val="FF0000"/>
                </a:solidFill>
                <a:latin typeface="Calibri" panose="020F0502020204030204" pitchFamily="34" charset="0"/>
                <a:cs typeface="Calibri" panose="020F0502020204030204" pitchFamily="34" charset="0"/>
              </a:rPr>
              <a:t>10,000 genes </a:t>
            </a:r>
            <a:r>
              <a:rPr lang="en-US" sz="2000" b="1" dirty="0">
                <a:latin typeface="Calibri" panose="020F0502020204030204" pitchFamily="34" charset="0"/>
                <a:cs typeface="Calibri" panose="020F0502020204030204" pitchFamily="34" charset="0"/>
              </a:rPr>
              <a:t>were significantly regulated by dexamethasone (</a:t>
            </a:r>
            <a:r>
              <a:rPr lang="en-US" sz="2000" b="1" dirty="0" err="1">
                <a:latin typeface="Calibri" panose="020F0502020204030204" pitchFamily="34" charset="0"/>
                <a:cs typeface="Calibri" panose="020F0502020204030204" pitchFamily="34" charset="0"/>
              </a:rPr>
              <a:t>Dex</a:t>
            </a:r>
            <a:r>
              <a:rPr lang="en-US" sz="2000" b="1" dirty="0">
                <a:latin typeface="Calibri" panose="020F0502020204030204" pitchFamily="34" charset="0"/>
                <a:cs typeface="Calibri" panose="020F0502020204030204" pitchFamily="34" charset="0"/>
              </a:rPr>
              <a:t>) or estradiol (E2)</a:t>
            </a:r>
          </a:p>
          <a:p>
            <a:pPr marL="97486" indent="0">
              <a:buNone/>
              <a:defRPr/>
            </a:pPr>
            <a:endParaRPr lang="en-US" sz="2000" b="1" dirty="0">
              <a:latin typeface="Calibri" panose="020F0502020204030204" pitchFamily="34" charset="0"/>
              <a:cs typeface="Calibri" panose="020F0502020204030204" pitchFamily="34" charset="0"/>
            </a:endParaRPr>
          </a:p>
          <a:p>
            <a:pPr marL="97486" indent="0">
              <a:buNone/>
              <a:defRPr/>
            </a:pPr>
            <a:r>
              <a:rPr lang="en-US" sz="2000" b="1" dirty="0">
                <a:latin typeface="Calibri" panose="020F0502020204030204" pitchFamily="34" charset="0"/>
                <a:cs typeface="Calibri" panose="020F0502020204030204" pitchFamily="34" charset="0"/>
              </a:rPr>
              <a:t>Most genes were regulated by both </a:t>
            </a:r>
            <a:r>
              <a:rPr lang="en-US" sz="2000" b="1" dirty="0" err="1">
                <a:latin typeface="Calibri" panose="020F0502020204030204" pitchFamily="34" charset="0"/>
                <a:cs typeface="Calibri" panose="020F0502020204030204" pitchFamily="34" charset="0"/>
              </a:rPr>
              <a:t>Dex</a:t>
            </a:r>
            <a:r>
              <a:rPr lang="en-US" sz="2000" b="1" dirty="0">
                <a:latin typeface="Calibri" panose="020F0502020204030204" pitchFamily="34" charset="0"/>
                <a:cs typeface="Calibri" panose="020F0502020204030204" pitchFamily="34" charset="0"/>
              </a:rPr>
              <a:t> and E2 (2527) vs </a:t>
            </a:r>
            <a:r>
              <a:rPr lang="en-US" sz="2000" b="1" dirty="0" err="1">
                <a:latin typeface="Calibri" panose="020F0502020204030204" pitchFamily="34" charset="0"/>
                <a:cs typeface="Calibri" panose="020F0502020204030204" pitchFamily="34" charset="0"/>
              </a:rPr>
              <a:t>Dex</a:t>
            </a:r>
            <a:r>
              <a:rPr lang="en-US" sz="2000" b="1" dirty="0">
                <a:latin typeface="Calibri" panose="020F0502020204030204" pitchFamily="34" charset="0"/>
                <a:cs typeface="Calibri" panose="020F0502020204030204" pitchFamily="34" charset="0"/>
              </a:rPr>
              <a:t> (187) and E2 (483)</a:t>
            </a:r>
          </a:p>
          <a:p>
            <a:pPr marL="97486" indent="0">
              <a:buNone/>
              <a:defRPr/>
            </a:pPr>
            <a:endParaRPr lang="en-US" sz="1800" dirty="0">
              <a:latin typeface="Arial" pitchFamily="34" charset="0"/>
              <a:cs typeface="Arial" pitchFamily="34" charset="0"/>
            </a:endParaRPr>
          </a:p>
          <a:p>
            <a:pPr marL="97486" indent="0">
              <a:buNone/>
              <a:defRPr/>
            </a:pPr>
            <a:r>
              <a:rPr lang="en-US" sz="2000" b="1" dirty="0">
                <a:latin typeface="Calibri" panose="020F0502020204030204" pitchFamily="34" charset="0"/>
                <a:cs typeface="Calibri" panose="020F0502020204030204" pitchFamily="34" charset="0"/>
              </a:rPr>
              <a:t>Several hundred genes </a:t>
            </a:r>
            <a:r>
              <a:rPr lang="en-US" sz="2000" b="1" dirty="0" err="1">
                <a:latin typeface="Calibri" panose="020F0502020204030204" pitchFamily="34" charset="0"/>
                <a:cs typeface="Calibri" panose="020F0502020204030204" pitchFamily="34" charset="0"/>
              </a:rPr>
              <a:t>coregulated</a:t>
            </a:r>
            <a:r>
              <a:rPr lang="en-US" sz="2000" b="1" dirty="0">
                <a:latin typeface="Calibri" panose="020F0502020204030204" pitchFamily="34" charset="0"/>
                <a:cs typeface="Calibri" panose="020F0502020204030204" pitchFamily="34" charset="0"/>
              </a:rPr>
              <a:t> by </a:t>
            </a:r>
            <a:r>
              <a:rPr lang="en-US" sz="2000" b="1" dirty="0" err="1">
                <a:latin typeface="Calibri" panose="020F0502020204030204" pitchFamily="34" charset="0"/>
                <a:cs typeface="Calibri" panose="020F0502020204030204" pitchFamily="34" charset="0"/>
              </a:rPr>
              <a:t>Dex</a:t>
            </a:r>
            <a:r>
              <a:rPr lang="en-US" sz="2000" b="1" dirty="0">
                <a:latin typeface="Calibri" panose="020F0502020204030204" pitchFamily="34" charset="0"/>
                <a:cs typeface="Calibri" panose="020F0502020204030204" pitchFamily="34" charset="0"/>
              </a:rPr>
              <a:t> and E2 were antagonistically regulated through the GC receptor (NR3C1) and ER-alpha (ESR1)</a:t>
            </a:r>
          </a:p>
          <a:p>
            <a:pPr>
              <a:buFont typeface="Arial" charset="0"/>
              <a:buNone/>
              <a:defRPr/>
            </a:pPr>
            <a:endParaRPr lang="en-US" sz="1800" dirty="0">
              <a:latin typeface="Arial" pitchFamily="34" charset="0"/>
              <a:cs typeface="Arial" pitchFamily="34" charset="0"/>
            </a:endParaRPr>
          </a:p>
          <a:p>
            <a:pPr marL="97486" indent="0">
              <a:buNone/>
              <a:defRPr/>
            </a:pPr>
            <a:r>
              <a:rPr lang="en-US" sz="2000" b="1" dirty="0">
                <a:latin typeface="Calibri" panose="020F0502020204030204" pitchFamily="34" charset="0"/>
                <a:cs typeface="Calibri" panose="020F0502020204030204" pitchFamily="34" charset="0"/>
              </a:rPr>
              <a:t>GC and ER-alpha receptors are required for transcriptional antagonism </a:t>
            </a:r>
          </a:p>
        </p:txBody>
      </p:sp>
      <p:sp>
        <p:nvSpPr>
          <p:cNvPr id="2" name="Rounded Rectangle 1"/>
          <p:cNvSpPr/>
          <p:nvPr/>
        </p:nvSpPr>
        <p:spPr bwMode="auto">
          <a:xfrm>
            <a:off x="1672320" y="3733800"/>
            <a:ext cx="3456000" cy="1600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hangingPunct="0">
              <a:lnSpc>
                <a:spcPct val="93000"/>
              </a:lnSpc>
              <a:spcBef>
                <a:spcPct val="0"/>
              </a:spcBef>
              <a:spcAft>
                <a:spcPct val="0"/>
              </a:spcAft>
              <a:buClr>
                <a:srgbClr val="000000"/>
              </a:buClr>
              <a:buSzPct val="45000"/>
            </a:pPr>
            <a:endParaRPr lang="en-US" sz="2400">
              <a:solidFill>
                <a:srgbClr val="000000"/>
              </a:solidFill>
              <a:latin typeface="Times New Roman" pitchFamily="16" charset="0"/>
            </a:endParaRPr>
          </a:p>
        </p:txBody>
      </p:sp>
    </p:spTree>
    <p:extLst>
      <p:ext uri="{BB962C8B-B14F-4D97-AF65-F5344CB8AC3E}">
        <p14:creationId xmlns:p14="http://schemas.microsoft.com/office/powerpoint/2010/main" val="2314367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7163" y="228600"/>
            <a:ext cx="9585037" cy="685800"/>
          </a:xfrm>
        </p:spPr>
        <p:txBody>
          <a:bodyPr>
            <a:normAutofit fontScale="90000"/>
          </a:bodyPr>
          <a:lstStyle/>
          <a:p>
            <a:pPr eaLnBrk="1" hangingPunct="1"/>
            <a:r>
              <a:rPr lang="en-US" dirty="0">
                <a:latin typeface="Calibri" panose="020F0502020204030204" pitchFamily="34" charset="0"/>
              </a:rPr>
              <a:t>Objectives</a:t>
            </a:r>
          </a:p>
        </p:txBody>
      </p:sp>
      <p:sp>
        <p:nvSpPr>
          <p:cNvPr id="43011" name="Rectangle 3"/>
          <p:cNvSpPr>
            <a:spLocks noGrp="1" noChangeArrowheads="1"/>
          </p:cNvSpPr>
          <p:nvPr>
            <p:ph idx="1"/>
          </p:nvPr>
        </p:nvSpPr>
        <p:spPr>
          <a:xfrm>
            <a:off x="397163" y="1052944"/>
            <a:ext cx="11563927" cy="5500255"/>
          </a:xfrm>
        </p:spPr>
        <p:txBody>
          <a:bodyPr>
            <a:normAutofit/>
          </a:bodyPr>
          <a:lstStyle/>
          <a:p>
            <a:pPr eaLnBrk="1" hangingPunct="1"/>
            <a:r>
              <a:rPr lang="en-US" b="1" dirty="0">
                <a:latin typeface="Calibri" panose="020F0502020204030204" pitchFamily="34" charset="0"/>
              </a:rPr>
              <a:t>Delineate some of the most important clinical effects of hormones upon brain function and identify putative underlying biological mechanisms</a:t>
            </a:r>
          </a:p>
          <a:p>
            <a:pPr marL="0" indent="0" eaLnBrk="1" hangingPunct="1">
              <a:buNone/>
            </a:pPr>
            <a:endParaRPr lang="en-US" sz="1800" b="1" dirty="0">
              <a:latin typeface="Calibri" panose="020F0502020204030204" pitchFamily="34" charset="0"/>
            </a:endParaRPr>
          </a:p>
          <a:p>
            <a:pPr eaLnBrk="1" hangingPunct="1"/>
            <a:r>
              <a:rPr lang="en-US" b="1" dirty="0">
                <a:latin typeface="Calibri" panose="020F0502020204030204" pitchFamily="34" charset="0"/>
              </a:rPr>
              <a:t>Consider how aging modifies the effects of hormones on brain</a:t>
            </a:r>
          </a:p>
          <a:p>
            <a:pPr marL="0" indent="0" eaLnBrk="1" hangingPunct="1">
              <a:buNone/>
            </a:pPr>
            <a:endParaRPr lang="en-US" sz="1800" b="1" dirty="0">
              <a:latin typeface="Calibri" panose="020F0502020204030204" pitchFamily="34" charset="0"/>
            </a:endParaRPr>
          </a:p>
          <a:p>
            <a:pPr eaLnBrk="1" hangingPunct="1"/>
            <a:r>
              <a:rPr lang="en-US" b="1" dirty="0">
                <a:latin typeface="Calibri" panose="020F0502020204030204" pitchFamily="34" charset="0"/>
              </a:rPr>
              <a:t>Identify what is known - and not known - about the neural effects of estrogens, SERMs, and </a:t>
            </a:r>
            <a:r>
              <a:rPr lang="en-US" b="1" dirty="0" err="1">
                <a:latin typeface="Calibri" panose="020F0502020204030204" pitchFamily="34" charset="0"/>
              </a:rPr>
              <a:t>progestins</a:t>
            </a:r>
            <a:endParaRPr lang="en-US" b="1" dirty="0">
              <a:latin typeface="Calibri" panose="020F0502020204030204" pitchFamily="34" charset="0"/>
            </a:endParaRPr>
          </a:p>
          <a:p>
            <a:pPr lvl="1" eaLnBrk="1" hangingPunct="1"/>
            <a:r>
              <a:rPr lang="en-US" sz="2800" b="1" dirty="0">
                <a:latin typeface="Calibri" panose="020F0502020204030204" pitchFamily="34" charset="0"/>
              </a:rPr>
              <a:t>Absence of evidence is not evidence of absence</a:t>
            </a:r>
          </a:p>
          <a:p>
            <a:pPr marL="0" indent="0" eaLnBrk="1" hangingPunct="1">
              <a:buNone/>
            </a:pPr>
            <a:endParaRPr lang="en-US" sz="1800" b="1" dirty="0">
              <a:latin typeface="Calibri" panose="020F0502020204030204" pitchFamily="34" charset="0"/>
            </a:endParaRPr>
          </a:p>
          <a:p>
            <a:pPr eaLnBrk="1" hangingPunct="1"/>
            <a:r>
              <a:rPr lang="en-US" b="1" dirty="0">
                <a:latin typeface="Calibri" panose="020F0502020204030204" pitchFamily="34" charset="0"/>
              </a:rPr>
              <a:t>Decide if the collective evidence supports the notion that hormones - when given appropriately - are neuroprotective for use in postmenopausal women</a:t>
            </a:r>
          </a:p>
          <a:p>
            <a:pPr eaLnBrk="1" hangingPunct="1">
              <a:buFont typeface="Courier New" panose="02070309020205020404" pitchFamily="49" charset="0"/>
              <a:buChar char="o"/>
            </a:pPr>
            <a:endParaRPr lang="en-US" sz="2400" dirty="0"/>
          </a:p>
          <a:p>
            <a:pPr eaLnBrk="1" hangingPunct="1">
              <a:buFontTx/>
              <a:buNone/>
            </a:pPr>
            <a:endParaRPr lang="en-US" sz="2400" dirty="0"/>
          </a:p>
        </p:txBody>
      </p:sp>
    </p:spTree>
    <p:extLst>
      <p:ext uri="{BB962C8B-B14F-4D97-AF65-F5344CB8AC3E}">
        <p14:creationId xmlns:p14="http://schemas.microsoft.com/office/powerpoint/2010/main" val="2555194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96258" name="Title 1"/>
          <p:cNvSpPr>
            <a:spLocks noGrp="1"/>
          </p:cNvSpPr>
          <p:nvPr>
            <p:ph type="title"/>
          </p:nvPr>
        </p:nvSpPr>
        <p:spPr>
          <a:xfrm>
            <a:off x="1752600" y="152400"/>
            <a:ext cx="8686800" cy="762000"/>
          </a:xfrm>
        </p:spPr>
        <p:txBody>
          <a:bodyPr/>
          <a:lstStyle/>
          <a:p>
            <a:r>
              <a:rPr lang="en-US" sz="4000" b="1" dirty="0">
                <a:solidFill>
                  <a:srgbClr val="CCFFFF"/>
                </a:solidFill>
                <a:latin typeface="Calibri" panose="020F0502020204030204" pitchFamily="34" charset="0"/>
                <a:cs typeface="Calibri" panose="020F0502020204030204" pitchFamily="34" charset="0"/>
              </a:rPr>
              <a:t>VTE risk in Million Women Study</a:t>
            </a:r>
          </a:p>
        </p:txBody>
      </p:sp>
      <p:sp>
        <p:nvSpPr>
          <p:cNvPr id="3" name="Content Placeholder 2"/>
          <p:cNvSpPr>
            <a:spLocks noGrp="1"/>
          </p:cNvSpPr>
          <p:nvPr>
            <p:ph idx="1"/>
          </p:nvPr>
        </p:nvSpPr>
        <p:spPr>
          <a:xfrm>
            <a:off x="1905000" y="1143000"/>
            <a:ext cx="8458200" cy="4876800"/>
          </a:xfrm>
          <a:ln w="38100"/>
        </p:spPr>
        <p:txBody>
          <a:bodyPr/>
          <a:lstStyle/>
          <a:p>
            <a:pPr>
              <a:buFont typeface="Courier New" panose="02070309020205020404" pitchFamily="49" charset="0"/>
              <a:buChar char="o"/>
              <a:defRPr/>
            </a:pPr>
            <a:r>
              <a:rPr lang="en-US" sz="2400" dirty="0"/>
              <a:t>3.3 million patient-years</a:t>
            </a:r>
          </a:p>
          <a:p>
            <a:pPr>
              <a:buFont typeface="Courier New" panose="02070309020205020404" pitchFamily="49" charset="0"/>
              <a:buChar char="o"/>
              <a:defRPr/>
            </a:pPr>
            <a:endParaRPr lang="en-US" sz="1200" dirty="0"/>
          </a:p>
          <a:p>
            <a:pPr>
              <a:buFont typeface="Courier New" panose="02070309020205020404" pitchFamily="49" charset="0"/>
              <a:buChar char="o"/>
              <a:defRPr/>
            </a:pPr>
            <a:r>
              <a:rPr lang="en-US" sz="2400" dirty="0"/>
              <a:t>VTE risk for E+P [RR 2.07] &gt; E alone [1.42]</a:t>
            </a:r>
          </a:p>
          <a:p>
            <a:pPr>
              <a:buFont typeface="Courier New" panose="02070309020205020404" pitchFamily="49" charset="0"/>
              <a:buChar char="o"/>
              <a:defRPr/>
            </a:pPr>
            <a:endParaRPr lang="en-US" sz="1400" dirty="0"/>
          </a:p>
          <a:p>
            <a:pPr>
              <a:buFont typeface="Courier New" panose="02070309020205020404" pitchFamily="49" charset="0"/>
              <a:buChar char="o"/>
              <a:defRPr/>
            </a:pPr>
            <a:r>
              <a:rPr lang="en-US" sz="2400" dirty="0">
                <a:solidFill>
                  <a:srgbClr val="FFFF00"/>
                </a:solidFill>
              </a:rPr>
              <a:t>Transdermal E2 neutral [RR 0.82]</a:t>
            </a:r>
          </a:p>
          <a:p>
            <a:pPr>
              <a:buFont typeface="Courier New" panose="02070309020205020404" pitchFamily="49" charset="0"/>
              <a:buChar char="o"/>
              <a:defRPr/>
            </a:pPr>
            <a:endParaRPr lang="en-US" sz="1400" dirty="0"/>
          </a:p>
          <a:p>
            <a:pPr>
              <a:buFont typeface="Courier New" panose="02070309020205020404" pitchFamily="49" charset="0"/>
              <a:buChar char="o"/>
              <a:defRPr/>
            </a:pPr>
            <a:r>
              <a:rPr lang="en-US" sz="2400" dirty="0" err="1">
                <a:solidFill>
                  <a:srgbClr val="FF99FF"/>
                </a:solidFill>
              </a:rPr>
              <a:t>Progestins</a:t>
            </a:r>
            <a:endParaRPr lang="en-US" sz="2400" dirty="0">
              <a:solidFill>
                <a:srgbClr val="FF99FF"/>
              </a:solidFill>
            </a:endParaRPr>
          </a:p>
          <a:p>
            <a:pPr lvl="1">
              <a:buFont typeface="Courier New" panose="02070309020205020404" pitchFamily="49" charset="0"/>
              <a:buChar char="o"/>
              <a:defRPr/>
            </a:pPr>
            <a:r>
              <a:rPr lang="en-US" sz="2400" dirty="0">
                <a:solidFill>
                  <a:srgbClr val="FF99FF"/>
                </a:solidFill>
              </a:rPr>
              <a:t>MPA </a:t>
            </a:r>
            <a:r>
              <a:rPr lang="en-US" sz="2400" dirty="0" err="1">
                <a:solidFill>
                  <a:srgbClr val="FF99FF"/>
                </a:solidFill>
              </a:rPr>
              <a:t>vs</a:t>
            </a:r>
            <a:r>
              <a:rPr lang="en-US" sz="2400" dirty="0">
                <a:solidFill>
                  <a:srgbClr val="FF99FF"/>
                </a:solidFill>
              </a:rPr>
              <a:t> other P [RR 2.67]</a:t>
            </a:r>
          </a:p>
          <a:p>
            <a:pPr>
              <a:buFont typeface="Courier New" panose="02070309020205020404" pitchFamily="49" charset="0"/>
              <a:buChar char="o"/>
              <a:defRPr/>
            </a:pPr>
            <a:r>
              <a:rPr lang="en-US" sz="2400" dirty="0"/>
              <a:t>PE </a:t>
            </a:r>
          </a:p>
          <a:p>
            <a:pPr lvl="1">
              <a:buFont typeface="Courier New" panose="02070309020205020404" pitchFamily="49" charset="0"/>
              <a:buChar char="o"/>
              <a:defRPr/>
            </a:pPr>
            <a:r>
              <a:rPr lang="en-US" sz="2400" dirty="0"/>
              <a:t>1:664 never</a:t>
            </a:r>
          </a:p>
          <a:p>
            <a:pPr lvl="1">
              <a:buFont typeface="Courier New" panose="02070309020205020404" pitchFamily="49" charset="0"/>
              <a:buChar char="o"/>
              <a:defRPr/>
            </a:pPr>
            <a:r>
              <a:rPr lang="en-US" sz="2400" dirty="0"/>
              <a:t>1:475 oral E only</a:t>
            </a:r>
          </a:p>
          <a:p>
            <a:pPr lvl="1">
              <a:buFont typeface="Courier New" panose="02070309020205020404" pitchFamily="49" charset="0"/>
              <a:buChar char="o"/>
              <a:defRPr/>
            </a:pPr>
            <a:r>
              <a:rPr lang="en-US" sz="2400" dirty="0"/>
              <a:t>1:390 </a:t>
            </a:r>
            <a:r>
              <a:rPr lang="en-US" sz="2400" dirty="0" err="1"/>
              <a:t>norethisterone</a:t>
            </a:r>
            <a:r>
              <a:rPr lang="en-US" sz="2400" dirty="0"/>
              <a:t>/</a:t>
            </a:r>
            <a:r>
              <a:rPr lang="en-US" sz="2400" dirty="0" err="1"/>
              <a:t>norgestrel</a:t>
            </a:r>
            <a:r>
              <a:rPr lang="en-US" sz="2400" dirty="0"/>
              <a:t> </a:t>
            </a:r>
          </a:p>
          <a:p>
            <a:pPr lvl="1">
              <a:buFontTx/>
              <a:buNone/>
              <a:defRPr/>
            </a:pPr>
            <a:endParaRPr lang="en-US" dirty="0"/>
          </a:p>
          <a:p>
            <a:pPr marL="341219" lvl="1" indent="-341219">
              <a:buSzPct val="90000"/>
              <a:buNone/>
              <a:defRPr/>
            </a:pPr>
            <a:r>
              <a:rPr lang="en-US" sz="2000" b="1" dirty="0">
                <a:solidFill>
                  <a:srgbClr val="CCFFFF"/>
                </a:solidFill>
                <a:latin typeface="Calibri" panose="020F0502020204030204" pitchFamily="34" charset="0"/>
                <a:cs typeface="Calibri" panose="020F0502020204030204" pitchFamily="34" charset="0"/>
              </a:rPr>
              <a:t>J </a:t>
            </a:r>
            <a:r>
              <a:rPr lang="en-US" sz="2000" b="1" dirty="0" err="1">
                <a:solidFill>
                  <a:srgbClr val="CCFFFF"/>
                </a:solidFill>
                <a:latin typeface="Calibri" panose="020F0502020204030204" pitchFamily="34" charset="0"/>
                <a:cs typeface="Calibri" panose="020F0502020204030204" pitchFamily="34" charset="0"/>
              </a:rPr>
              <a:t>Thromb</a:t>
            </a:r>
            <a:r>
              <a:rPr lang="en-US" sz="2000" b="1" dirty="0">
                <a:solidFill>
                  <a:srgbClr val="CCFFFF"/>
                </a:solidFill>
                <a:latin typeface="Calibri" panose="020F0502020204030204" pitchFamily="34" charset="0"/>
                <a:cs typeface="Calibri" panose="020F0502020204030204" pitchFamily="34" charset="0"/>
              </a:rPr>
              <a:t> </a:t>
            </a:r>
            <a:r>
              <a:rPr lang="en-US" sz="2000" b="1" dirty="0" err="1">
                <a:solidFill>
                  <a:srgbClr val="CCFFFF"/>
                </a:solidFill>
                <a:latin typeface="Calibri" panose="020F0502020204030204" pitchFamily="34" charset="0"/>
                <a:cs typeface="Calibri" panose="020F0502020204030204" pitchFamily="34" charset="0"/>
              </a:rPr>
              <a:t>Haemost</a:t>
            </a:r>
            <a:r>
              <a:rPr lang="en-US" sz="2000" b="1" dirty="0">
                <a:solidFill>
                  <a:srgbClr val="CCFFFF"/>
                </a:solidFill>
                <a:latin typeface="Calibri" panose="020F0502020204030204" pitchFamily="34" charset="0"/>
                <a:cs typeface="Calibri" panose="020F0502020204030204" pitchFamily="34" charset="0"/>
              </a:rPr>
              <a:t> 2012 doi:10.111/j.1538-7836.2012.04919.x</a:t>
            </a:r>
          </a:p>
          <a:p>
            <a:pPr>
              <a:buFontTx/>
              <a:buNone/>
              <a:defRPr/>
            </a:pPr>
            <a:endParaRPr lang="en-US" dirty="0"/>
          </a:p>
        </p:txBody>
      </p:sp>
      <p:sp>
        <p:nvSpPr>
          <p:cNvPr id="2" name="Rounded Rectangle 1"/>
          <p:cNvSpPr/>
          <p:nvPr/>
        </p:nvSpPr>
        <p:spPr bwMode="auto">
          <a:xfrm>
            <a:off x="1752600" y="3200400"/>
            <a:ext cx="4724400" cy="914400"/>
          </a:xfrm>
          <a:prstGeom prst="round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400">
              <a:solidFill>
                <a:srgbClr val="FFFFFF"/>
              </a:solidFill>
              <a:latin typeface="Times New Roman" pitchFamily="18" charset="0"/>
            </a:endParaRPr>
          </a:p>
        </p:txBody>
      </p:sp>
      <p:sp>
        <p:nvSpPr>
          <p:cNvPr id="5" name="Rounded Rectangle 4"/>
          <p:cNvSpPr/>
          <p:nvPr/>
        </p:nvSpPr>
        <p:spPr bwMode="auto">
          <a:xfrm>
            <a:off x="1752600" y="2362200"/>
            <a:ext cx="5486400" cy="685800"/>
          </a:xfrm>
          <a:prstGeom prst="roundRect">
            <a:avLst/>
          </a:prstGeom>
          <a:noFill/>
          <a:ln w="2857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defTabSz="914400" fontAlgn="base">
              <a:spcBef>
                <a:spcPct val="0"/>
              </a:spcBef>
              <a:spcAft>
                <a:spcPct val="0"/>
              </a:spcAft>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84168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06498" name="Title 1"/>
          <p:cNvSpPr>
            <a:spLocks noGrp="1"/>
          </p:cNvSpPr>
          <p:nvPr>
            <p:ph type="title"/>
          </p:nvPr>
        </p:nvSpPr>
        <p:spPr>
          <a:xfrm>
            <a:off x="1524000" y="0"/>
            <a:ext cx="9144000" cy="609600"/>
          </a:xfrm>
        </p:spPr>
        <p:txBody>
          <a:bodyPr/>
          <a:lstStyle/>
          <a:p>
            <a:r>
              <a:rPr lang="en-US" sz="3200" b="1" dirty="0">
                <a:solidFill>
                  <a:srgbClr val="FF99FF"/>
                </a:solidFill>
                <a:latin typeface="Calibri" panose="020F0502020204030204" pitchFamily="34" charset="0"/>
                <a:cs typeface="Calibri" panose="020F0502020204030204" pitchFamily="34" charset="0"/>
              </a:rPr>
              <a:t>Stroke risk: transdermal vs oral estrogen</a:t>
            </a:r>
          </a:p>
        </p:txBody>
      </p:sp>
      <p:sp>
        <p:nvSpPr>
          <p:cNvPr id="3" name="Content Placeholder 2"/>
          <p:cNvSpPr>
            <a:spLocks noGrp="1"/>
          </p:cNvSpPr>
          <p:nvPr>
            <p:ph idx="1"/>
          </p:nvPr>
        </p:nvSpPr>
        <p:spPr>
          <a:xfrm>
            <a:off x="1828800" y="685800"/>
            <a:ext cx="8534400" cy="5638800"/>
          </a:xfrm>
        </p:spPr>
        <p:txBody>
          <a:bodyPr/>
          <a:lstStyle/>
          <a:p>
            <a:pPr>
              <a:buFont typeface="Courier New" panose="02070309020205020404" pitchFamily="49" charset="0"/>
              <a:buChar char="o"/>
              <a:defRPr/>
            </a:pPr>
            <a:r>
              <a:rPr lang="en-US" sz="2000" dirty="0"/>
              <a:t>Population-based, nested case-control study of women ages 50-79 y</a:t>
            </a:r>
          </a:p>
          <a:p>
            <a:pPr lvl="1">
              <a:buFont typeface="Courier New" panose="02070309020205020404" pitchFamily="49" charset="0"/>
              <a:buChar char="o"/>
              <a:defRPr/>
            </a:pPr>
            <a:r>
              <a:rPr lang="en-US" sz="1600" dirty="0"/>
              <a:t>1:4 [15710 cases and 59958 controls]</a:t>
            </a:r>
          </a:p>
          <a:p>
            <a:pPr lvl="1">
              <a:buFont typeface="Courier New" panose="02070309020205020404" pitchFamily="49" charset="0"/>
              <a:buChar char="o"/>
              <a:defRPr/>
            </a:pPr>
            <a:r>
              <a:rPr lang="en-US" sz="1600" dirty="0"/>
              <a:t>2.85 cases/1000/year</a:t>
            </a:r>
          </a:p>
          <a:p>
            <a:pPr>
              <a:buFont typeface="Courier New" panose="02070309020205020404" pitchFamily="49" charset="0"/>
              <a:buChar char="o"/>
              <a:defRPr/>
            </a:pPr>
            <a:r>
              <a:rPr lang="en-US" sz="2000" dirty="0"/>
              <a:t>Rate ratios [CI]</a:t>
            </a:r>
          </a:p>
          <a:p>
            <a:pPr lvl="1">
              <a:buFont typeface="Courier New" panose="02070309020205020404" pitchFamily="49" charset="0"/>
              <a:buChar char="o"/>
              <a:defRPr/>
            </a:pPr>
            <a:r>
              <a:rPr lang="en-US" sz="1800" dirty="0">
                <a:solidFill>
                  <a:schemeClr val="accent5">
                    <a:lumMod val="90000"/>
                  </a:schemeClr>
                </a:solidFill>
              </a:rPr>
              <a:t>TE overall RR 0.95 [0.75-1.20]</a:t>
            </a:r>
          </a:p>
          <a:p>
            <a:pPr lvl="1">
              <a:buFont typeface="Courier New" panose="02070309020205020404" pitchFamily="49" charset="0"/>
              <a:buChar char="o"/>
              <a:defRPr/>
            </a:pPr>
            <a:r>
              <a:rPr lang="en-US" sz="1800" dirty="0">
                <a:solidFill>
                  <a:srgbClr val="FFC000"/>
                </a:solidFill>
              </a:rPr>
              <a:t>OE overall RR 1.28 [1.15-1.42]</a:t>
            </a:r>
          </a:p>
          <a:p>
            <a:pPr>
              <a:buFont typeface="Courier New" panose="02070309020205020404" pitchFamily="49" charset="0"/>
              <a:buChar char="o"/>
              <a:defRPr/>
            </a:pPr>
            <a:r>
              <a:rPr lang="en-US" sz="2000" dirty="0"/>
              <a:t>Dose</a:t>
            </a:r>
          </a:p>
          <a:p>
            <a:pPr lvl="1">
              <a:buFont typeface="Courier New" panose="02070309020205020404" pitchFamily="49" charset="0"/>
              <a:buChar char="o"/>
              <a:defRPr/>
            </a:pPr>
            <a:r>
              <a:rPr lang="en-US" sz="1800" dirty="0">
                <a:solidFill>
                  <a:schemeClr val="accent5">
                    <a:lumMod val="90000"/>
                  </a:schemeClr>
                </a:solidFill>
              </a:rPr>
              <a:t>Low TE (≤ 0.050 mg) 	       RR 0.81 [0.62-1.05]</a:t>
            </a:r>
          </a:p>
          <a:p>
            <a:pPr lvl="1">
              <a:buFont typeface="Courier New" panose="02070309020205020404" pitchFamily="49" charset="0"/>
              <a:buChar char="o"/>
              <a:defRPr/>
            </a:pPr>
            <a:r>
              <a:rPr lang="en-US" sz="1800" dirty="0">
                <a:solidFill>
                  <a:schemeClr val="accent5">
                    <a:lumMod val="90000"/>
                  </a:schemeClr>
                </a:solidFill>
              </a:rPr>
              <a:t>High TE 		  	       RR 1.89 [1.15-3.11]</a:t>
            </a:r>
          </a:p>
          <a:p>
            <a:pPr lvl="1">
              <a:buFont typeface="Courier New" panose="02070309020205020404" pitchFamily="49" charset="0"/>
              <a:buChar char="o"/>
              <a:defRPr/>
            </a:pPr>
            <a:r>
              <a:rPr lang="en-US" sz="1800" dirty="0">
                <a:solidFill>
                  <a:srgbClr val="FFC000"/>
                </a:solidFill>
              </a:rPr>
              <a:t>Low OE (≤ 0.625 mg, 2 mg E2)    RR 1.25 [1.12-1.40]	</a:t>
            </a:r>
          </a:p>
          <a:p>
            <a:pPr lvl="1">
              <a:buFont typeface="Courier New" panose="02070309020205020404" pitchFamily="49" charset="0"/>
              <a:buChar char="o"/>
              <a:defRPr/>
            </a:pPr>
            <a:r>
              <a:rPr lang="en-US" sz="1800" dirty="0">
                <a:solidFill>
                  <a:srgbClr val="FFC000"/>
                </a:solidFill>
              </a:rPr>
              <a:t>High OE			        RR 1.48 [1.16-1.90]</a:t>
            </a:r>
          </a:p>
          <a:p>
            <a:pPr>
              <a:buFont typeface="Courier New" panose="02070309020205020404" pitchFamily="49" charset="0"/>
              <a:buChar char="o"/>
              <a:defRPr/>
            </a:pPr>
            <a:r>
              <a:rPr lang="en-US" sz="2000" dirty="0"/>
              <a:t>Progestin</a:t>
            </a:r>
          </a:p>
          <a:p>
            <a:pPr lvl="1">
              <a:buFont typeface="Courier New" panose="02070309020205020404" pitchFamily="49" charset="0"/>
              <a:buChar char="o"/>
              <a:defRPr/>
            </a:pPr>
            <a:r>
              <a:rPr lang="en-US" sz="1600" dirty="0">
                <a:solidFill>
                  <a:srgbClr val="CCCCE2"/>
                </a:solidFill>
              </a:rPr>
              <a:t>TE only  RR 1.02 [0.78-1.34]</a:t>
            </a:r>
            <a:r>
              <a:rPr lang="en-US" sz="1600" dirty="0">
                <a:solidFill>
                  <a:srgbClr val="FFC000"/>
                </a:solidFill>
              </a:rPr>
              <a:t>               OE only  RR 1.35 [1.16-1.58]</a:t>
            </a:r>
            <a:endParaRPr lang="en-US" sz="1600" dirty="0">
              <a:solidFill>
                <a:srgbClr val="CCCCE2"/>
              </a:solidFill>
            </a:endParaRPr>
          </a:p>
          <a:p>
            <a:pPr lvl="1">
              <a:buFont typeface="Courier New" panose="02070309020205020404" pitchFamily="49" charset="0"/>
              <a:buChar char="o"/>
              <a:defRPr/>
            </a:pPr>
            <a:r>
              <a:rPr lang="en-US" sz="1600" dirty="0">
                <a:solidFill>
                  <a:srgbClr val="CCCCE2"/>
                </a:solidFill>
              </a:rPr>
              <a:t>TE+P     RR 0.76 [0.47-1.22]</a:t>
            </a:r>
            <a:r>
              <a:rPr lang="en-US" sz="1600" dirty="0">
                <a:solidFill>
                  <a:srgbClr val="FFC000"/>
                </a:solidFill>
              </a:rPr>
              <a:t>               OE+P     RR 1.24 [1.08-1.41]</a:t>
            </a:r>
          </a:p>
          <a:p>
            <a:pPr>
              <a:buFont typeface="Courier New" panose="02070309020205020404" pitchFamily="49" charset="0"/>
              <a:buChar char="o"/>
              <a:defRPr/>
            </a:pPr>
            <a:r>
              <a:rPr lang="en-US" sz="2000" dirty="0"/>
              <a:t>Duration</a:t>
            </a:r>
          </a:p>
          <a:p>
            <a:pPr lvl="1">
              <a:buFont typeface="Courier New" panose="02070309020205020404" pitchFamily="49" charset="0"/>
              <a:buChar char="o"/>
              <a:defRPr/>
            </a:pPr>
            <a:r>
              <a:rPr lang="en-US" sz="1600" dirty="0"/>
              <a:t>TE ≤ 1 yr  RR 0.98 [0.50-1.91]            </a:t>
            </a:r>
            <a:r>
              <a:rPr lang="en-US" sz="1600" dirty="0">
                <a:solidFill>
                  <a:srgbClr val="FFC000"/>
                </a:solidFill>
              </a:rPr>
              <a:t>OE ≤ 1 yr RR 1.02 [0.75-1.38]</a:t>
            </a:r>
          </a:p>
          <a:p>
            <a:pPr lvl="1">
              <a:buFont typeface="Courier New" panose="02070309020205020404" pitchFamily="49" charset="0"/>
              <a:buChar char="o"/>
              <a:defRPr/>
            </a:pPr>
            <a:r>
              <a:rPr lang="en-US" sz="1600" dirty="0"/>
              <a:t>TE &gt; 1 yr  RR 1.13 [0.83-1.54]	          </a:t>
            </a:r>
            <a:r>
              <a:rPr lang="en-US" sz="1600" dirty="0">
                <a:solidFill>
                  <a:srgbClr val="FFC000"/>
                </a:solidFill>
              </a:rPr>
              <a:t>OE &gt; 1 yr RR 1.35 [1.20-1.52]</a:t>
            </a:r>
          </a:p>
        </p:txBody>
      </p:sp>
      <p:sp>
        <p:nvSpPr>
          <p:cNvPr id="106500" name="TextBox 3"/>
          <p:cNvSpPr txBox="1">
            <a:spLocks noChangeArrowheads="1"/>
          </p:cNvSpPr>
          <p:nvPr/>
        </p:nvSpPr>
        <p:spPr bwMode="auto">
          <a:xfrm>
            <a:off x="1676400" y="6400827"/>
            <a:ext cx="8839200" cy="343427"/>
          </a:xfrm>
          <a:prstGeom prst="rect">
            <a:avLst/>
          </a:prstGeom>
          <a:noFill/>
          <a:ln w="9525">
            <a:noFill/>
            <a:miter lim="800000"/>
            <a:headEnd/>
            <a:tailEnd/>
          </a:ln>
        </p:spPr>
        <p:txBody>
          <a:bodyPr wrap="square" lIns="90988" tIns="45492" rIns="90988" bIns="45492">
            <a:spAutoFit/>
          </a:bodyPr>
          <a:lstStyle/>
          <a:p>
            <a:pPr algn="ctr" defTabSz="914400" fontAlgn="base">
              <a:spcBef>
                <a:spcPct val="0"/>
              </a:spcBef>
              <a:spcAft>
                <a:spcPct val="0"/>
              </a:spcAft>
            </a:pPr>
            <a:r>
              <a:rPr lang="en-US" sz="1600" dirty="0" err="1">
                <a:solidFill>
                  <a:srgbClr val="FF99FF"/>
                </a:solidFill>
                <a:latin typeface="Arial" charset="0"/>
                <a:cs typeface="Arial" charset="0"/>
              </a:rPr>
              <a:t>Renoux</a:t>
            </a:r>
            <a:r>
              <a:rPr lang="en-US" sz="1600" dirty="0">
                <a:solidFill>
                  <a:srgbClr val="FF99FF"/>
                </a:solidFill>
                <a:latin typeface="Arial" charset="0"/>
                <a:cs typeface="Arial" charset="0"/>
              </a:rPr>
              <a:t> C et al. BMJ 2010; 340:c2519.</a:t>
            </a:r>
          </a:p>
        </p:txBody>
      </p:sp>
      <p:sp>
        <p:nvSpPr>
          <p:cNvPr id="2" name="Rounded Rectangle 1"/>
          <p:cNvSpPr/>
          <p:nvPr/>
        </p:nvSpPr>
        <p:spPr bwMode="auto">
          <a:xfrm>
            <a:off x="1676400" y="1676404"/>
            <a:ext cx="4648200" cy="9906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algn="ctr" defTabSz="911843" fontAlgn="base">
              <a:spcBef>
                <a:spcPct val="0"/>
              </a:spcBef>
              <a:spcAft>
                <a:spcPct val="0"/>
              </a:spcAft>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210423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0" y="76200"/>
            <a:ext cx="9144000" cy="838200"/>
          </a:xfrm>
        </p:spPr>
        <p:txBody>
          <a:bodyPr/>
          <a:lstStyle/>
          <a:p>
            <a:pPr eaLnBrk="1" hangingPunct="1"/>
            <a:r>
              <a:rPr lang="en-US" sz="2400" b="1" dirty="0">
                <a:solidFill>
                  <a:srgbClr val="FFC000"/>
                </a:solidFill>
              </a:rPr>
              <a:t>Effects of </a:t>
            </a:r>
            <a:r>
              <a:rPr lang="en-US" sz="2400" b="1" dirty="0" err="1">
                <a:solidFill>
                  <a:srgbClr val="FFC000"/>
                </a:solidFill>
              </a:rPr>
              <a:t>tamoxifen</a:t>
            </a:r>
            <a:r>
              <a:rPr lang="en-US" sz="2400" b="1" dirty="0">
                <a:solidFill>
                  <a:srgbClr val="FFC000"/>
                </a:solidFill>
              </a:rPr>
              <a:t> and </a:t>
            </a:r>
            <a:r>
              <a:rPr lang="en-US" sz="2400" b="1" dirty="0" err="1">
                <a:solidFill>
                  <a:srgbClr val="FFC000"/>
                </a:solidFill>
              </a:rPr>
              <a:t>anastrozole</a:t>
            </a:r>
            <a:r>
              <a:rPr lang="en-US" sz="2400" b="1" dirty="0">
                <a:solidFill>
                  <a:srgbClr val="FFC000"/>
                </a:solidFill>
              </a:rPr>
              <a:t> in healthy women with early stage breast cancer</a:t>
            </a:r>
          </a:p>
        </p:txBody>
      </p:sp>
      <p:sp>
        <p:nvSpPr>
          <p:cNvPr id="100355" name="Rectangle 3"/>
          <p:cNvSpPr>
            <a:spLocks noGrp="1" noChangeArrowheads="1"/>
          </p:cNvSpPr>
          <p:nvPr>
            <p:ph type="body" idx="1"/>
          </p:nvPr>
        </p:nvSpPr>
        <p:spPr>
          <a:xfrm>
            <a:off x="1668689" y="1066827"/>
            <a:ext cx="8867775" cy="1600201"/>
          </a:xfrm>
        </p:spPr>
        <p:txBody>
          <a:bodyPr/>
          <a:lstStyle/>
          <a:p>
            <a:pPr eaLnBrk="1" hangingPunct="1">
              <a:buFont typeface="Arial" panose="020B0604020202020204" pitchFamily="34" charset="0"/>
              <a:buChar char="•"/>
            </a:pPr>
            <a:r>
              <a:rPr lang="en-US" sz="2000" b="1" dirty="0"/>
              <a:t>Cognitive impairment more severe &amp; more memory domains impacted in women who received </a:t>
            </a:r>
            <a:r>
              <a:rPr lang="en-US" sz="2000" b="1" dirty="0" err="1"/>
              <a:t>tamoxifen</a:t>
            </a:r>
            <a:r>
              <a:rPr lang="en-US" sz="2000" b="1" dirty="0"/>
              <a:t> as adjuvant </a:t>
            </a:r>
            <a:r>
              <a:rPr lang="en-US" sz="2000" b="1" dirty="0" err="1"/>
              <a:t>tx</a:t>
            </a:r>
            <a:r>
              <a:rPr lang="en-US" sz="2000" b="1" dirty="0"/>
              <a:t> as compared to those without adjuvant </a:t>
            </a:r>
            <a:r>
              <a:rPr lang="en-US" sz="2000" b="1" dirty="0" err="1"/>
              <a:t>tx</a:t>
            </a:r>
            <a:endParaRPr lang="en-US" sz="2000" b="1" dirty="0"/>
          </a:p>
          <a:p>
            <a:pPr eaLnBrk="1" hangingPunct="1">
              <a:buFont typeface="Arial" panose="020B0604020202020204" pitchFamily="34" charset="0"/>
              <a:buChar char="•"/>
            </a:pPr>
            <a:endParaRPr lang="en-US" sz="1000" b="1" dirty="0"/>
          </a:p>
          <a:p>
            <a:pPr eaLnBrk="1" hangingPunct="1">
              <a:buFont typeface="Arial" panose="020B0604020202020204" pitchFamily="34" charset="0"/>
              <a:buChar char="•"/>
            </a:pPr>
            <a:r>
              <a:rPr lang="en-US" sz="2000" b="1" dirty="0" err="1"/>
              <a:t>Anastrozole</a:t>
            </a:r>
            <a:r>
              <a:rPr lang="en-US" sz="2000" b="1" dirty="0"/>
              <a:t> impaired cognitive function more than </a:t>
            </a:r>
            <a:r>
              <a:rPr lang="en-US" sz="2000" b="1" dirty="0" err="1"/>
              <a:t>tamoxifen</a:t>
            </a:r>
            <a:r>
              <a:rPr lang="en-US" sz="2000" b="1" dirty="0"/>
              <a:t> </a:t>
            </a:r>
          </a:p>
          <a:p>
            <a:pPr eaLnBrk="1" hangingPunct="1"/>
            <a:endParaRPr lang="en-US" sz="2400" b="1" dirty="0"/>
          </a:p>
          <a:p>
            <a:pPr eaLnBrk="1" hangingPunct="1"/>
            <a:endParaRPr lang="en-US" sz="2800" dirty="0"/>
          </a:p>
        </p:txBody>
      </p:sp>
      <p:sp>
        <p:nvSpPr>
          <p:cNvPr id="100356" name="Text Box 4"/>
          <p:cNvSpPr txBox="1">
            <a:spLocks noChangeArrowheads="1"/>
          </p:cNvSpPr>
          <p:nvPr/>
        </p:nvSpPr>
        <p:spPr bwMode="auto">
          <a:xfrm>
            <a:off x="2422547" y="6137275"/>
            <a:ext cx="2835275" cy="457200"/>
          </a:xfrm>
          <a:prstGeom prst="rect">
            <a:avLst/>
          </a:prstGeom>
          <a:noFill/>
          <a:ln w="9525">
            <a:noFill/>
            <a:miter lim="800000"/>
            <a:headEnd/>
            <a:tailEnd/>
          </a:ln>
        </p:spPr>
        <p:txBody>
          <a:bodyPr lIns="90988" tIns="45492" rIns="90988" bIns="45492">
            <a:spAutoFit/>
          </a:bodyPr>
          <a:lstStyle/>
          <a:p>
            <a:pPr algn="ctr" defTabSz="914400" fontAlgn="base">
              <a:spcBef>
                <a:spcPct val="0"/>
              </a:spcBef>
              <a:spcAft>
                <a:spcPct val="0"/>
              </a:spcAft>
            </a:pPr>
            <a:endParaRPr lang="en-US" sz="2400">
              <a:solidFill>
                <a:srgbClr val="FFFFFF"/>
              </a:solidFill>
              <a:latin typeface="Times New Roman" pitchFamily="18" charset="0"/>
            </a:endParaRPr>
          </a:p>
        </p:txBody>
      </p:sp>
      <p:sp>
        <p:nvSpPr>
          <p:cNvPr id="100357" name="Text Box 5"/>
          <p:cNvSpPr txBox="1">
            <a:spLocks noChangeArrowheads="1"/>
          </p:cNvSpPr>
          <p:nvPr/>
        </p:nvSpPr>
        <p:spPr bwMode="auto">
          <a:xfrm>
            <a:off x="7467600" y="3102068"/>
            <a:ext cx="2912834" cy="2308132"/>
          </a:xfrm>
          <a:prstGeom prst="rect">
            <a:avLst/>
          </a:prstGeom>
          <a:noFill/>
          <a:ln w="9525">
            <a:noFill/>
            <a:miter lim="800000"/>
            <a:headEnd/>
            <a:tailEnd/>
          </a:ln>
        </p:spPr>
        <p:txBody>
          <a:bodyPr wrap="square" lIns="90988" tIns="45492" rIns="90988" bIns="45492">
            <a:spAutoFit/>
          </a:bodyPr>
          <a:lstStyle/>
          <a:p>
            <a:pPr defTabSz="914400" fontAlgn="base">
              <a:spcBef>
                <a:spcPct val="0"/>
              </a:spcBef>
              <a:spcAft>
                <a:spcPct val="0"/>
              </a:spcAft>
            </a:pPr>
            <a:r>
              <a:rPr lang="en-US" b="1" dirty="0">
                <a:solidFill>
                  <a:srgbClr val="FF99FF"/>
                </a:solidFill>
                <a:latin typeface="Tahoma" pitchFamily="34" charset="0"/>
              </a:rPr>
              <a:t>Bender C et al. </a:t>
            </a:r>
            <a:r>
              <a:rPr lang="en-US" b="1" dirty="0" err="1">
                <a:solidFill>
                  <a:srgbClr val="FF99FF"/>
                </a:solidFill>
                <a:latin typeface="Tahoma" pitchFamily="34" charset="0"/>
              </a:rPr>
              <a:t>Psychooncology</a:t>
            </a:r>
            <a:r>
              <a:rPr lang="en-US" b="1" dirty="0">
                <a:solidFill>
                  <a:srgbClr val="FF99FF"/>
                </a:solidFill>
                <a:latin typeface="Tahoma" pitchFamily="34" charset="0"/>
              </a:rPr>
              <a:t> 2006; 15:422; Menopause 2007;14:995; </a:t>
            </a:r>
            <a:r>
              <a:rPr lang="en-US" b="1" dirty="0">
                <a:solidFill>
                  <a:srgbClr val="FF99FF"/>
                </a:solidFill>
                <a:latin typeface="Tahoma" pitchFamily="34" charset="0"/>
                <a:cs typeface="Tahoma" pitchFamily="34" charset="0"/>
              </a:rPr>
              <a:t>Berga SL. </a:t>
            </a:r>
            <a:r>
              <a:rPr lang="en-US" b="1" dirty="0" err="1">
                <a:solidFill>
                  <a:srgbClr val="FF99FF"/>
                </a:solidFill>
                <a:latin typeface="Tahoma" pitchFamily="34" charset="0"/>
                <a:cs typeface="Tahoma" pitchFamily="34" charset="0"/>
              </a:rPr>
              <a:t>Anastrazole</a:t>
            </a:r>
            <a:r>
              <a:rPr lang="en-US" b="1" dirty="0">
                <a:solidFill>
                  <a:srgbClr val="FF99FF"/>
                </a:solidFill>
                <a:latin typeface="Tahoma" pitchFamily="34" charset="0"/>
                <a:cs typeface="Tahoma" pitchFamily="34" charset="0"/>
              </a:rPr>
              <a:t>: brain draining or sparing? Lancet </a:t>
            </a:r>
            <a:r>
              <a:rPr lang="en-US" b="1" dirty="0" err="1">
                <a:solidFill>
                  <a:srgbClr val="FF99FF"/>
                </a:solidFill>
                <a:latin typeface="Tahoma" pitchFamily="34" charset="0"/>
                <a:cs typeface="Tahoma" pitchFamily="34" charset="0"/>
              </a:rPr>
              <a:t>Oncol</a:t>
            </a:r>
            <a:r>
              <a:rPr lang="en-US" b="1" dirty="0">
                <a:solidFill>
                  <a:srgbClr val="FF99FF"/>
                </a:solidFill>
                <a:latin typeface="Tahoma" pitchFamily="34" charset="0"/>
                <a:cs typeface="Tahoma" pitchFamily="34" charset="0"/>
              </a:rPr>
              <a:t> 2008;9:913</a:t>
            </a:r>
            <a:endParaRPr lang="en-US" sz="2000" dirty="0">
              <a:solidFill>
                <a:srgbClr val="FFFFFF"/>
              </a:solidFill>
              <a:latin typeface="Times New Roman" pitchFamily="18" charset="0"/>
            </a:endParaRPr>
          </a:p>
        </p:txBody>
      </p:sp>
      <p:pic>
        <p:nvPicPr>
          <p:cNvPr id="5124" name="Picture 4" descr="Fig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639" y="2967498"/>
            <a:ext cx="5060932" cy="33854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67600" y="5645043"/>
            <a:ext cx="3079748" cy="646331"/>
          </a:xfrm>
          <a:prstGeom prst="rect">
            <a:avLst/>
          </a:prstGeom>
          <a:noFill/>
        </p:spPr>
        <p:txBody>
          <a:bodyPr wrap="square" lIns="91174" tIns="45589" rIns="91174" bIns="45589" rtlCol="0">
            <a:spAutoFit/>
          </a:bodyPr>
          <a:lstStyle/>
          <a:p>
            <a:pPr defTabSz="914400" fontAlgn="base">
              <a:spcBef>
                <a:spcPct val="0"/>
              </a:spcBef>
              <a:spcAft>
                <a:spcPct val="0"/>
              </a:spcAft>
            </a:pPr>
            <a:r>
              <a:rPr lang="en-US" b="1" dirty="0" err="1">
                <a:solidFill>
                  <a:srgbClr val="FFFFFF"/>
                </a:solidFill>
                <a:latin typeface="Tahoma" panose="020B0604030504040204" pitchFamily="34" charset="0"/>
                <a:ea typeface="Tahoma" panose="020B0604030504040204" pitchFamily="34" charset="0"/>
                <a:cs typeface="Tahoma" panose="020B0604030504040204" pitchFamily="34" charset="0"/>
              </a:rPr>
              <a:t>Hurria</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FFFF"/>
                </a:solidFill>
                <a:latin typeface="Tahoma" panose="020B0604030504040204" pitchFamily="34" charset="0"/>
                <a:ea typeface="Tahoma" panose="020B0604030504040204" pitchFamily="34" charset="0"/>
                <a:cs typeface="Tahoma" panose="020B0604030504040204" pitchFamily="34" charset="0"/>
              </a:rPr>
              <a:t>Clin</a:t>
            </a:r>
            <a:r>
              <a:rPr lang="en-US" b="1" dirty="0">
                <a:solidFill>
                  <a:srgbClr val="FFFFFF"/>
                </a:solidFill>
                <a:latin typeface="Tahoma" panose="020B0604030504040204" pitchFamily="34" charset="0"/>
                <a:ea typeface="Tahoma" panose="020B0604030504040204" pitchFamily="34" charset="0"/>
                <a:cs typeface="Tahoma" panose="020B0604030504040204" pitchFamily="34" charset="0"/>
              </a:rPr>
              <a:t> Breast Ca 2012; 14: 132-40</a:t>
            </a:r>
          </a:p>
        </p:txBody>
      </p:sp>
      <p:sp>
        <p:nvSpPr>
          <p:cNvPr id="3" name="Rounded Rectangle 2"/>
          <p:cNvSpPr/>
          <p:nvPr/>
        </p:nvSpPr>
        <p:spPr bwMode="auto">
          <a:xfrm>
            <a:off x="1676400" y="2209800"/>
            <a:ext cx="8610600" cy="4572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algn="ctr" defTabSz="911843" fontAlgn="base">
              <a:spcBef>
                <a:spcPct val="0"/>
              </a:spcBef>
              <a:spcAft>
                <a:spcPct val="0"/>
              </a:spcAft>
            </a:pPr>
            <a:endParaRPr lang="en-US" sz="2400">
              <a:solidFill>
                <a:srgbClr val="FFFFFF"/>
              </a:solidFill>
              <a:latin typeface="Times New Roman" pitchFamily="18" charset="0"/>
            </a:endParaRPr>
          </a:p>
        </p:txBody>
      </p:sp>
    </p:spTree>
    <p:extLst>
      <p:ext uri="{BB962C8B-B14F-4D97-AF65-F5344CB8AC3E}">
        <p14:creationId xmlns:p14="http://schemas.microsoft.com/office/powerpoint/2010/main" val="2280469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3810000" y="6400800"/>
            <a:ext cx="4648200" cy="381000"/>
          </a:xfrm>
          <a:solidFill>
            <a:schemeClr val="accent2"/>
          </a:solidFill>
        </p:spPr>
        <p:txBody>
          <a:bodyPr/>
          <a:lstStyle/>
          <a:p>
            <a:pPr algn="l" eaLnBrk="1" hangingPunct="1"/>
            <a:r>
              <a:rPr lang="en-US" sz="2000" dirty="0" err="1">
                <a:solidFill>
                  <a:schemeClr val="bg1"/>
                </a:solidFill>
              </a:rPr>
              <a:t>Zandi</a:t>
            </a:r>
            <a:r>
              <a:rPr lang="en-US" sz="2000" dirty="0">
                <a:solidFill>
                  <a:schemeClr val="bg1"/>
                </a:solidFill>
              </a:rPr>
              <a:t> PP et al.  JAMA 2002;288:2123</a:t>
            </a:r>
          </a:p>
        </p:txBody>
      </p:sp>
      <p:graphicFrame>
        <p:nvGraphicFramePr>
          <p:cNvPr id="2050" name="Object 3"/>
          <p:cNvGraphicFramePr>
            <a:graphicFrameLocks noGrp="1" noChangeAspect="1"/>
          </p:cNvGraphicFramePr>
          <p:nvPr>
            <p:ph idx="4294967295"/>
          </p:nvPr>
        </p:nvGraphicFramePr>
        <p:xfrm>
          <a:off x="1524002" y="1676403"/>
          <a:ext cx="4572000" cy="4572000"/>
        </p:xfrm>
        <a:graphic>
          <a:graphicData uri="http://schemas.openxmlformats.org/presentationml/2006/ole">
            <mc:AlternateContent xmlns:mc="http://schemas.openxmlformats.org/markup-compatibility/2006">
              <mc:Choice xmlns:v="urn:schemas-microsoft-com:vml" Requires="v">
                <p:oleObj name="Photo Editor Photo" r:id="rId3" imgW="6990476" imgH="2647619" progId="">
                  <p:embed/>
                </p:oleObj>
              </mc:Choice>
              <mc:Fallback>
                <p:oleObj name="Photo Editor Photo" r:id="rId3" imgW="6990476" imgH="2647619" progId="">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r="49019"/>
                      <a:stretch>
                        <a:fillRect/>
                      </a:stretch>
                    </p:blipFill>
                    <p:spPr bwMode="auto">
                      <a:xfrm>
                        <a:off x="1524002" y="1676403"/>
                        <a:ext cx="45720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Grp="1" noChangeAspect="1"/>
          </p:cNvGraphicFramePr>
          <p:nvPr>
            <p:ph idx="1"/>
          </p:nvPr>
        </p:nvGraphicFramePr>
        <p:xfrm>
          <a:off x="5715000" y="1600200"/>
          <a:ext cx="4724400" cy="4648200"/>
        </p:xfrm>
        <a:graphic>
          <a:graphicData uri="http://schemas.openxmlformats.org/presentationml/2006/ole">
            <mc:AlternateContent xmlns:mc="http://schemas.openxmlformats.org/markup-compatibility/2006">
              <mc:Choice xmlns:v="urn:schemas-microsoft-com:vml" Requires="v">
                <p:oleObj name="Photo Editor Photo" r:id="rId5" imgW="6990476" imgH="2647619" progId="">
                  <p:embed/>
                </p:oleObj>
              </mc:Choice>
              <mc:Fallback>
                <p:oleObj name="Photo Editor Photo" r:id="rId5" imgW="6990476" imgH="2647619" progId="">
                  <p:embed/>
                  <p:pic>
                    <p:nvPicPr>
                      <p:cNvPr id="2051" name="Object 4"/>
                      <p:cNvPicPr>
                        <a:picLocks noChangeAspect="1" noChangeArrowheads="1"/>
                      </p:cNvPicPr>
                      <p:nvPr/>
                    </p:nvPicPr>
                    <p:blipFill>
                      <a:blip r:embed="rId4">
                        <a:extLst>
                          <a:ext uri="{28A0092B-C50C-407E-A947-70E740481C1C}">
                            <a14:useLocalDpi xmlns:a14="http://schemas.microsoft.com/office/drawing/2010/main" val="0"/>
                          </a:ext>
                        </a:extLst>
                      </a:blip>
                      <a:srcRect l="56863"/>
                      <a:stretch>
                        <a:fillRect/>
                      </a:stretch>
                    </p:blipFill>
                    <p:spPr bwMode="auto">
                      <a:xfrm>
                        <a:off x="5715000" y="1600200"/>
                        <a:ext cx="472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5"/>
          <p:cNvSpPr txBox="1">
            <a:spLocks noChangeArrowheads="1"/>
          </p:cNvSpPr>
          <p:nvPr/>
        </p:nvSpPr>
        <p:spPr bwMode="auto">
          <a:xfrm>
            <a:off x="1752604" y="152437"/>
            <a:ext cx="8763000" cy="1384995"/>
          </a:xfrm>
          <a:prstGeom prst="rect">
            <a:avLst/>
          </a:prstGeom>
          <a:solidFill>
            <a:schemeClr val="bg2">
              <a:lumMod val="20000"/>
              <a:lumOff val="80000"/>
            </a:schemeClr>
          </a:solidFill>
          <a:ln w="9525">
            <a:noFill/>
            <a:miter lim="800000"/>
            <a:headEnd/>
            <a:tailEnd/>
          </a:ln>
        </p:spPr>
        <p:txBody>
          <a:bodyPr wrap="square" lIns="91076" tIns="45540" rIns="91076" bIns="45540">
            <a:spAutoFit/>
          </a:bodyPr>
          <a:lstStyle/>
          <a:p>
            <a:pPr defTabSz="910884">
              <a:spcBef>
                <a:spcPct val="50000"/>
              </a:spcBef>
            </a:pPr>
            <a:r>
              <a:rPr lang="en-US" sz="2800" b="1" dirty="0">
                <a:solidFill>
                  <a:srgbClr val="FF0000"/>
                </a:solidFill>
                <a:latin typeface="Tahoma"/>
              </a:rPr>
              <a:t>SEX DIFFERENCES</a:t>
            </a:r>
            <a:r>
              <a:rPr lang="en-US" sz="2800" dirty="0">
                <a:solidFill>
                  <a:srgbClr val="996633"/>
                </a:solidFill>
                <a:latin typeface="Tahoma"/>
              </a:rPr>
              <a:t>: Dementia is higher in women than men and at least partly hormonally mediated   </a:t>
            </a:r>
            <a:r>
              <a:rPr lang="en-US" sz="2800" dirty="0">
                <a:solidFill>
                  <a:srgbClr val="FF0000"/>
                </a:solidFill>
                <a:latin typeface="Tahoma"/>
              </a:rPr>
              <a:t>                                         </a:t>
            </a:r>
            <a:r>
              <a:rPr lang="en-US" sz="2800" b="1" dirty="0">
                <a:solidFill>
                  <a:srgbClr val="D0E2E9">
                    <a:lumMod val="50000"/>
                  </a:srgbClr>
                </a:solidFill>
                <a:latin typeface="Tahoma"/>
              </a:rPr>
              <a:t>Cache county prospective observational cohort</a:t>
            </a:r>
          </a:p>
        </p:txBody>
      </p:sp>
    </p:spTree>
    <p:extLst>
      <p:ext uri="{BB962C8B-B14F-4D97-AF65-F5344CB8AC3E}">
        <p14:creationId xmlns:p14="http://schemas.microsoft.com/office/powerpoint/2010/main" val="2169924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77" name="Title 3"/>
          <p:cNvSpPr>
            <a:spLocks noGrp="1"/>
          </p:cNvSpPr>
          <p:nvPr>
            <p:ph type="title"/>
          </p:nvPr>
        </p:nvSpPr>
        <p:spPr>
          <a:xfrm>
            <a:off x="1524000" y="274638"/>
            <a:ext cx="9144000" cy="563562"/>
          </a:xfrm>
        </p:spPr>
        <p:txBody>
          <a:bodyPr/>
          <a:lstStyle/>
          <a:p>
            <a:pPr eaLnBrk="1" hangingPunct="1"/>
            <a:r>
              <a:rPr lang="en-US" sz="3200" dirty="0">
                <a:solidFill>
                  <a:schemeClr val="bg1"/>
                </a:solidFill>
              </a:rPr>
              <a:t>Human CSF </a:t>
            </a:r>
            <a:r>
              <a:rPr lang="en-US" sz="3200" dirty="0">
                <a:solidFill>
                  <a:schemeClr val="bg1"/>
                </a:solidFill>
                <a:latin typeface="Calibri" panose="020F0502020204030204" pitchFamily="34" charset="0"/>
              </a:rPr>
              <a:t>levels</a:t>
            </a:r>
            <a:r>
              <a:rPr lang="en-US" sz="3200" dirty="0">
                <a:solidFill>
                  <a:schemeClr val="bg1"/>
                </a:solidFill>
              </a:rPr>
              <a:t> of testosterone &amp; estradiol</a:t>
            </a:r>
          </a:p>
        </p:txBody>
      </p:sp>
      <p:sp>
        <p:nvSpPr>
          <p:cNvPr id="3075" name="Text Placeholder 6"/>
          <p:cNvSpPr>
            <a:spLocks noGrp="1"/>
          </p:cNvSpPr>
          <p:nvPr>
            <p:ph type="body" idx="1"/>
          </p:nvPr>
        </p:nvSpPr>
        <p:spPr>
          <a:xfrm>
            <a:off x="1905028" y="990624"/>
            <a:ext cx="3963989" cy="639763"/>
          </a:xfrm>
        </p:spPr>
        <p:txBody>
          <a:bodyPr/>
          <a:lstStyle/>
          <a:p>
            <a:pPr eaLnBrk="1" hangingPunct="1">
              <a:defRPr/>
            </a:pPr>
            <a:r>
              <a:rPr lang="en-US" dirty="0">
                <a:solidFill>
                  <a:schemeClr val="tx2">
                    <a:lumMod val="50000"/>
                  </a:schemeClr>
                </a:solidFill>
              </a:rPr>
              <a:t>Testosterone (</a:t>
            </a:r>
            <a:r>
              <a:rPr lang="en-US" dirty="0" err="1">
                <a:solidFill>
                  <a:schemeClr val="tx2">
                    <a:lumMod val="50000"/>
                  </a:schemeClr>
                </a:solidFill>
              </a:rPr>
              <a:t>pg</a:t>
            </a:r>
            <a:r>
              <a:rPr lang="en-US" dirty="0">
                <a:solidFill>
                  <a:schemeClr val="tx2">
                    <a:lumMod val="50000"/>
                  </a:schemeClr>
                </a:solidFill>
              </a:rPr>
              <a:t>/ml)</a:t>
            </a:r>
          </a:p>
        </p:txBody>
      </p:sp>
      <p:graphicFrame>
        <p:nvGraphicFramePr>
          <p:cNvPr id="3074" name="Content Placeholder 5"/>
          <p:cNvGraphicFramePr>
            <a:graphicFrameLocks noGrp="1"/>
          </p:cNvGraphicFramePr>
          <p:nvPr>
            <p:ph sz="half" idx="2"/>
          </p:nvPr>
        </p:nvGraphicFramePr>
        <p:xfrm>
          <a:off x="1905001" y="1600200"/>
          <a:ext cx="4040188" cy="4267200"/>
        </p:xfrm>
        <a:graphic>
          <a:graphicData uri="http://schemas.openxmlformats.org/presentationml/2006/ole">
            <mc:AlternateContent xmlns:mc="http://schemas.openxmlformats.org/markup-compatibility/2006">
              <mc:Choice xmlns:v="urn:schemas-microsoft-com:vml" Requires="v">
                <p:oleObj r:id="rId3" imgW="4035902" imgH="4267570" progId="Excel.Sheet.8">
                  <p:embed/>
                </p:oleObj>
              </mc:Choice>
              <mc:Fallback>
                <p:oleObj r:id="rId3" imgW="4035902" imgH="4267570" progId="Excel.Sheet.8">
                  <p:embed/>
                  <p:pic>
                    <p:nvPicPr>
                      <p:cNvPr id="3074" name="Content Placeholder 5"/>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600200"/>
                        <a:ext cx="4040188"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 Placeholder 7"/>
          <p:cNvSpPr>
            <a:spLocks noGrp="1"/>
          </p:cNvSpPr>
          <p:nvPr>
            <p:ph type="body" sz="quarter" idx="3"/>
          </p:nvPr>
        </p:nvSpPr>
        <p:spPr>
          <a:xfrm>
            <a:off x="6172202" y="990604"/>
            <a:ext cx="4114800" cy="639763"/>
          </a:xfrm>
        </p:spPr>
        <p:txBody>
          <a:bodyPr/>
          <a:lstStyle/>
          <a:p>
            <a:pPr eaLnBrk="1" hangingPunct="1"/>
            <a:r>
              <a:rPr lang="en-US" dirty="0">
                <a:solidFill>
                  <a:srgbClr val="CC0099"/>
                </a:solidFill>
              </a:rPr>
              <a:t>Estradiol (</a:t>
            </a:r>
            <a:r>
              <a:rPr lang="en-US" dirty="0" err="1">
                <a:solidFill>
                  <a:srgbClr val="CC0099"/>
                </a:solidFill>
              </a:rPr>
              <a:t>pg</a:t>
            </a:r>
            <a:r>
              <a:rPr lang="en-US" dirty="0">
                <a:solidFill>
                  <a:srgbClr val="CC0099"/>
                </a:solidFill>
              </a:rPr>
              <a:t>/ml)</a:t>
            </a:r>
          </a:p>
        </p:txBody>
      </p:sp>
      <p:graphicFrame>
        <p:nvGraphicFramePr>
          <p:cNvPr id="2" name="Object 3"/>
          <p:cNvGraphicFramePr>
            <a:graphicFrameLocks noGrp="1"/>
          </p:cNvGraphicFramePr>
          <p:nvPr>
            <p:ph sz="quarter" idx="4"/>
          </p:nvPr>
        </p:nvGraphicFramePr>
        <p:xfrm>
          <a:off x="6172246" y="1600200"/>
          <a:ext cx="4117975" cy="4267200"/>
        </p:xfrm>
        <a:graphic>
          <a:graphicData uri="http://schemas.openxmlformats.org/presentationml/2006/ole">
            <mc:AlternateContent xmlns:mc="http://schemas.openxmlformats.org/markup-compatibility/2006">
              <mc:Choice xmlns:v="urn:schemas-microsoft-com:vml" Requires="v">
                <p:oleObj r:id="rId5" imgW="4115157" imgH="4267570" progId="Excel.Sheet.8">
                  <p:embed/>
                </p:oleObj>
              </mc:Choice>
              <mc:Fallback>
                <p:oleObj r:id="rId5" imgW="4115157" imgH="4267570" progId="Excel.Sheet.8">
                  <p:embed/>
                  <p:pic>
                    <p:nvPicPr>
                      <p:cNvPr id="2" name="Object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46" y="1600200"/>
                        <a:ext cx="411797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6270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81B6AE-28EC-4B90-9A19-CC9048C37384}"/>
              </a:ext>
            </a:extLst>
          </p:cNvPr>
          <p:cNvSpPr>
            <a:spLocks noGrp="1"/>
          </p:cNvSpPr>
          <p:nvPr>
            <p:ph type="title"/>
          </p:nvPr>
        </p:nvSpPr>
        <p:spPr>
          <a:xfrm>
            <a:off x="102476" y="365125"/>
            <a:ext cx="12163096" cy="844839"/>
          </a:xfrm>
          <a:solidFill>
            <a:schemeClr val="bg2">
              <a:lumMod val="25000"/>
            </a:schemeClr>
          </a:solidFill>
        </p:spPr>
        <p:txBody>
          <a:bodyPr>
            <a:noAutofit/>
          </a:bodyPr>
          <a:lstStyle/>
          <a:p>
            <a:pPr algn="ctr"/>
            <a:r>
              <a:rPr lang="en-US" sz="2400" b="1" dirty="0">
                <a:solidFill>
                  <a:schemeClr val="bg1"/>
                </a:solidFill>
                <a:latin typeface="+mn-lt"/>
              </a:rPr>
              <a:t>E2 use associated with reduced risk of death from both vascular dementia and AD</a:t>
            </a:r>
          </a:p>
        </p:txBody>
      </p:sp>
      <p:sp>
        <p:nvSpPr>
          <p:cNvPr id="3" name="Content Placeholder 2">
            <a:extLst>
              <a:ext uri="{FF2B5EF4-FFF2-40B4-BE49-F238E27FC236}">
                <a16:creationId xmlns:a16="http://schemas.microsoft.com/office/drawing/2014/main" id="{80AC2065-70D3-49B5-9465-FD2C2E479738}"/>
              </a:ext>
            </a:extLst>
          </p:cNvPr>
          <p:cNvSpPr>
            <a:spLocks noGrp="1"/>
          </p:cNvSpPr>
          <p:nvPr>
            <p:ph idx="1"/>
          </p:nvPr>
        </p:nvSpPr>
        <p:spPr/>
        <p:txBody>
          <a:bodyPr/>
          <a:lstStyle/>
          <a:p>
            <a:endParaRPr lang="en-US"/>
          </a:p>
        </p:txBody>
      </p:sp>
      <p:sp>
        <p:nvSpPr>
          <p:cNvPr id="5" name="Content Placeholder 2">
            <a:extLst>
              <a:ext uri="{FF2B5EF4-FFF2-40B4-BE49-F238E27FC236}">
                <a16:creationId xmlns:a16="http://schemas.microsoft.com/office/drawing/2014/main" id="{93FFEC18-CDBB-4829-8B13-32D653C087C0}"/>
              </a:ext>
            </a:extLst>
          </p:cNvPr>
          <p:cNvSpPr txBox="1">
            <a:spLocks/>
          </p:cNvSpPr>
          <p:nvPr/>
        </p:nvSpPr>
        <p:spPr>
          <a:xfrm>
            <a:off x="277091" y="1775758"/>
            <a:ext cx="11748654" cy="4401205"/>
          </a:xfrm>
          <a:prstGeom prst="rect">
            <a:avLst/>
          </a:prstGeom>
          <a:solidFill>
            <a:srgbClr val="CCE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489,105 Finnish women using systemic HT from 1994-2009</a:t>
            </a:r>
          </a:p>
          <a:p>
            <a:r>
              <a:rPr lang="en-US" sz="2400" dirty="0"/>
              <a:t>581 died of </a:t>
            </a:r>
            <a:r>
              <a:rPr lang="en-US" sz="2400" b="1" dirty="0">
                <a:solidFill>
                  <a:srgbClr val="FF0066"/>
                </a:solidFill>
              </a:rPr>
              <a:t>vascular dementia</a:t>
            </a:r>
          </a:p>
          <a:p>
            <a:pPr lvl="1"/>
            <a:r>
              <a:rPr lang="en-US" dirty="0"/>
              <a:t>E2 oral and transdermal</a:t>
            </a:r>
          </a:p>
          <a:p>
            <a:pPr lvl="1"/>
            <a:r>
              <a:rPr lang="en-US" dirty="0"/>
              <a:t>P mostly norethindrone or MPA</a:t>
            </a:r>
          </a:p>
          <a:p>
            <a:pPr lvl="1"/>
            <a:r>
              <a:rPr lang="en-US" b="1" dirty="0">
                <a:solidFill>
                  <a:srgbClr val="FF0066"/>
                </a:solidFill>
              </a:rPr>
              <a:t>Risk </a:t>
            </a:r>
            <a:r>
              <a:rPr lang="en-US" dirty="0">
                <a:solidFill>
                  <a:srgbClr val="FF0066"/>
                </a:solidFill>
                <a:latin typeface="Arial"/>
                <a:cs typeface="Arial"/>
              </a:rPr>
              <a:t>↓↓</a:t>
            </a:r>
            <a:r>
              <a:rPr lang="en-US" b="1" dirty="0">
                <a:solidFill>
                  <a:srgbClr val="FF0066"/>
                </a:solidFill>
              </a:rPr>
              <a:t> ~38% by E2 or E2-P use </a:t>
            </a:r>
          </a:p>
          <a:p>
            <a:pPr marL="229543" lvl="1" indent="-229543"/>
            <a:r>
              <a:rPr lang="en-US" dirty="0"/>
              <a:t>1057 died of </a:t>
            </a:r>
            <a:r>
              <a:rPr lang="en-US" b="1" dirty="0">
                <a:solidFill>
                  <a:srgbClr val="FF0066"/>
                </a:solidFill>
              </a:rPr>
              <a:t>AD</a:t>
            </a:r>
          </a:p>
          <a:p>
            <a:pPr marL="460669" lvl="2"/>
            <a:r>
              <a:rPr lang="en-US" sz="2400" dirty="0"/>
              <a:t>Risk </a:t>
            </a:r>
            <a:r>
              <a:rPr lang="en-US" sz="2400" dirty="0">
                <a:latin typeface="Arial"/>
                <a:cs typeface="Arial"/>
              </a:rPr>
              <a:t>↓</a:t>
            </a:r>
            <a:r>
              <a:rPr lang="en-US" sz="2400" dirty="0"/>
              <a:t> ~15% after 5 years of use</a:t>
            </a:r>
          </a:p>
          <a:p>
            <a:pPr lvl="1"/>
            <a:r>
              <a:rPr lang="en-US" b="1" dirty="0">
                <a:solidFill>
                  <a:srgbClr val="FF0066"/>
                </a:solidFill>
              </a:rPr>
              <a:t>Risk reduction similar regardless of age at initiation (&lt;60 vs ≥ 60 years)</a:t>
            </a:r>
          </a:p>
        </p:txBody>
      </p:sp>
      <p:sp>
        <p:nvSpPr>
          <p:cNvPr id="6" name="TextBox 5">
            <a:extLst>
              <a:ext uri="{FF2B5EF4-FFF2-40B4-BE49-F238E27FC236}">
                <a16:creationId xmlns:a16="http://schemas.microsoft.com/office/drawing/2014/main" id="{BED963CA-29BC-48F6-A598-0B4500CBEEA9}"/>
              </a:ext>
            </a:extLst>
          </p:cNvPr>
          <p:cNvSpPr txBox="1"/>
          <p:nvPr/>
        </p:nvSpPr>
        <p:spPr>
          <a:xfrm>
            <a:off x="1581113" y="5382617"/>
            <a:ext cx="8475592" cy="461665"/>
          </a:xfrm>
          <a:prstGeom prst="rect">
            <a:avLst/>
          </a:prstGeom>
          <a:noFill/>
        </p:spPr>
        <p:txBody>
          <a:bodyPr wrap="square" lIns="91174" tIns="45589" rIns="91174" bIns="45589" rtlCol="0">
            <a:spAutoFit/>
          </a:bodyPr>
          <a:lstStyle/>
          <a:p>
            <a:pPr algn="ctr" defTabSz="914400" fontAlgn="base">
              <a:spcBef>
                <a:spcPct val="0"/>
              </a:spcBef>
              <a:spcAft>
                <a:spcPct val="0"/>
              </a:spcAft>
            </a:pPr>
            <a:r>
              <a:rPr lang="en-US" sz="2400" dirty="0" err="1">
                <a:solidFill>
                  <a:srgbClr val="FFD200">
                    <a:lumMod val="50000"/>
                  </a:srgbClr>
                </a:solidFill>
                <a:ea typeface="Tahoma" panose="020B0604030504040204" pitchFamily="34" charset="0"/>
                <a:cs typeface="Tahoma" panose="020B0604030504040204" pitchFamily="34" charset="0"/>
              </a:rPr>
              <a:t>Mikkola</a:t>
            </a:r>
            <a:r>
              <a:rPr lang="en-US" sz="2400" dirty="0">
                <a:solidFill>
                  <a:srgbClr val="FFD200">
                    <a:lumMod val="50000"/>
                  </a:srgbClr>
                </a:solidFill>
                <a:ea typeface="Tahoma" panose="020B0604030504040204" pitchFamily="34" charset="0"/>
                <a:cs typeface="Tahoma" panose="020B0604030504040204" pitchFamily="34" charset="0"/>
              </a:rPr>
              <a:t> TS et al. JCEM 2017;102:870-877</a:t>
            </a:r>
          </a:p>
        </p:txBody>
      </p:sp>
    </p:spTree>
    <p:extLst>
      <p:ext uri="{BB962C8B-B14F-4D97-AF65-F5344CB8AC3E}">
        <p14:creationId xmlns:p14="http://schemas.microsoft.com/office/powerpoint/2010/main" val="929844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39E879E-36A9-41E4-88A8-D15E6CD4FB07}"/>
              </a:ext>
            </a:extLst>
          </p:cNvPr>
          <p:cNvSpPr>
            <a:spLocks noGrp="1" noChangeArrowheads="1"/>
          </p:cNvSpPr>
          <p:nvPr>
            <p:ph type="title"/>
          </p:nvPr>
        </p:nvSpPr>
        <p:spPr>
          <a:xfrm>
            <a:off x="166255" y="365126"/>
            <a:ext cx="11841018" cy="826366"/>
          </a:xfrm>
          <a:solidFill>
            <a:schemeClr val="bg2">
              <a:lumMod val="25000"/>
            </a:schemeClr>
          </a:solidFill>
        </p:spPr>
        <p:txBody>
          <a:bodyPr/>
          <a:lstStyle/>
          <a:p>
            <a:pPr algn="ctr" eaLnBrk="1" hangingPunct="1"/>
            <a:r>
              <a:rPr lang="en-US" sz="3200" dirty="0">
                <a:solidFill>
                  <a:schemeClr val="bg1"/>
                </a:solidFill>
                <a:latin typeface="+mn-lt"/>
              </a:rPr>
              <a:t>Timing of exposure matters–Olmsted County MN</a:t>
            </a:r>
          </a:p>
        </p:txBody>
      </p:sp>
      <p:sp>
        <p:nvSpPr>
          <p:cNvPr id="9" name="Rectangle 3">
            <a:extLst>
              <a:ext uri="{FF2B5EF4-FFF2-40B4-BE49-F238E27FC236}">
                <a16:creationId xmlns:a16="http://schemas.microsoft.com/office/drawing/2014/main" id="{7AC351A4-B07A-4935-BF12-1BF67E5D8D91}"/>
              </a:ext>
            </a:extLst>
          </p:cNvPr>
          <p:cNvSpPr txBox="1">
            <a:spLocks noChangeArrowheads="1"/>
          </p:cNvSpPr>
          <p:nvPr/>
        </p:nvSpPr>
        <p:spPr>
          <a:xfrm>
            <a:off x="1745673" y="1939637"/>
            <a:ext cx="10132291" cy="3581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b="1" dirty="0"/>
              <a:t>Prophylactic oophorectomy before age 45 y</a:t>
            </a:r>
          </a:p>
          <a:p>
            <a:pPr lvl="1">
              <a:defRPr/>
            </a:pPr>
            <a:r>
              <a:rPr lang="en-US" b="1" dirty="0"/>
              <a:t>Death 		 	HR 1.67 (1.16-2.40)</a:t>
            </a:r>
          </a:p>
          <a:p>
            <a:pPr lvl="1">
              <a:defRPr/>
            </a:pPr>
            <a:r>
              <a:rPr lang="en-US" b="1" dirty="0"/>
              <a:t>Depression		HR 1.54 (1.04-2.26)</a:t>
            </a:r>
          </a:p>
          <a:p>
            <a:pPr lvl="1">
              <a:defRPr/>
            </a:pPr>
            <a:r>
              <a:rPr lang="en-US" b="1" dirty="0"/>
              <a:t>Parkinson 	 	HR 1.68 (1.06-2.67)</a:t>
            </a:r>
          </a:p>
          <a:p>
            <a:pPr lvl="1">
              <a:defRPr/>
            </a:pPr>
            <a:r>
              <a:rPr lang="en-US" b="1" dirty="0"/>
              <a:t>Dementia/CI 		HR 1.46 (1.13-1.90) </a:t>
            </a:r>
          </a:p>
        </p:txBody>
      </p:sp>
      <p:sp>
        <p:nvSpPr>
          <p:cNvPr id="10" name="Text Box 4">
            <a:extLst>
              <a:ext uri="{FF2B5EF4-FFF2-40B4-BE49-F238E27FC236}">
                <a16:creationId xmlns:a16="http://schemas.microsoft.com/office/drawing/2014/main" id="{F38DED22-84D1-414F-A3F2-377A1ED1A201}"/>
              </a:ext>
            </a:extLst>
          </p:cNvPr>
          <p:cNvSpPr txBox="1">
            <a:spLocks noChangeArrowheads="1"/>
          </p:cNvSpPr>
          <p:nvPr/>
        </p:nvSpPr>
        <p:spPr bwMode="auto">
          <a:xfrm>
            <a:off x="1835727" y="5430981"/>
            <a:ext cx="8610600" cy="400050"/>
          </a:xfrm>
          <a:prstGeom prst="rect">
            <a:avLst/>
          </a:prstGeom>
          <a:noFill/>
          <a:ln w="9525">
            <a:noFill/>
            <a:miter lim="800000"/>
            <a:headEnd/>
            <a:tailEnd/>
          </a:ln>
        </p:spPr>
        <p:txBody>
          <a:bodyPr lIns="90988" tIns="45492" rIns="90988" bIns="45492">
            <a:spAutoFit/>
          </a:bodyPr>
          <a:lstStyle/>
          <a:p>
            <a:pPr defTabSz="914400" fontAlgn="base">
              <a:spcBef>
                <a:spcPct val="50000"/>
              </a:spcBef>
              <a:spcAft>
                <a:spcPct val="0"/>
              </a:spcAft>
            </a:pPr>
            <a:r>
              <a:rPr lang="en-US" sz="2000" dirty="0"/>
              <a:t>Rocca WA et al. Neurology 2007; Lancet Oncology 2006; Menopause 2008 </a:t>
            </a:r>
          </a:p>
        </p:txBody>
      </p:sp>
    </p:spTree>
    <p:extLst>
      <p:ext uri="{BB962C8B-B14F-4D97-AF65-F5344CB8AC3E}">
        <p14:creationId xmlns:p14="http://schemas.microsoft.com/office/powerpoint/2010/main" val="3146974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7EF32E8-8CE4-40F4-9CDC-2DAF11A4BA1E}"/>
              </a:ext>
            </a:extLst>
          </p:cNvPr>
          <p:cNvSpPr>
            <a:spLocks noGrp="1" noChangeArrowheads="1"/>
          </p:cNvSpPr>
          <p:nvPr>
            <p:ph type="title"/>
          </p:nvPr>
        </p:nvSpPr>
        <p:spPr>
          <a:xfrm>
            <a:off x="230909" y="365126"/>
            <a:ext cx="11850255" cy="881784"/>
          </a:xfrm>
          <a:solidFill>
            <a:schemeClr val="bg2">
              <a:lumMod val="40000"/>
              <a:lumOff val="60000"/>
            </a:schemeClr>
          </a:solidFill>
        </p:spPr>
        <p:txBody>
          <a:bodyPr/>
          <a:lstStyle/>
          <a:p>
            <a:pPr algn="ctr" eaLnBrk="1" hangingPunct="1"/>
            <a:r>
              <a:rPr lang="en-US" sz="4000" dirty="0">
                <a:latin typeface="+mn-lt"/>
              </a:rPr>
              <a:t>Considerations/Summary</a:t>
            </a:r>
          </a:p>
        </p:txBody>
      </p:sp>
      <p:sp>
        <p:nvSpPr>
          <p:cNvPr id="6" name="Rectangle 3">
            <a:extLst>
              <a:ext uri="{FF2B5EF4-FFF2-40B4-BE49-F238E27FC236}">
                <a16:creationId xmlns:a16="http://schemas.microsoft.com/office/drawing/2014/main" id="{FABA06E9-4F49-4119-B4DA-5BA7347EFF20}"/>
              </a:ext>
            </a:extLst>
          </p:cNvPr>
          <p:cNvSpPr txBox="1">
            <a:spLocks noChangeArrowheads="1"/>
          </p:cNvSpPr>
          <p:nvPr/>
        </p:nvSpPr>
        <p:spPr>
          <a:xfrm>
            <a:off x="230909" y="1487054"/>
            <a:ext cx="11850255" cy="4941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Estrogen therapy may protect against development of dementia, but cannot reverse it once established</a:t>
            </a:r>
          </a:p>
          <a:p>
            <a:pPr lvl="1"/>
            <a:r>
              <a:rPr lang="en-US" sz="2000" b="1" dirty="0"/>
              <a:t>Timing of initiation may matters, but we do not know how narrow the window of opportunity is</a:t>
            </a:r>
          </a:p>
          <a:p>
            <a:pPr>
              <a:buFontTx/>
              <a:buNone/>
            </a:pPr>
            <a:endParaRPr lang="en-US" sz="1800" dirty="0"/>
          </a:p>
          <a:p>
            <a:r>
              <a:rPr lang="en-US" sz="2400" b="1" dirty="0"/>
              <a:t>Nonoral route may be more neuroprotective by</a:t>
            </a:r>
          </a:p>
          <a:p>
            <a:pPr lvl="1"/>
            <a:r>
              <a:rPr lang="en-US" sz="2000" b="1" dirty="0"/>
              <a:t>Minimizing VTE risk</a:t>
            </a:r>
          </a:p>
          <a:p>
            <a:pPr lvl="1"/>
            <a:r>
              <a:rPr lang="en-US" sz="2000" b="1" dirty="0"/>
              <a:t>Greater vasodilation</a:t>
            </a:r>
          </a:p>
          <a:p>
            <a:pPr lvl="1"/>
            <a:r>
              <a:rPr lang="en-US" sz="2000" b="1" dirty="0"/>
              <a:t>Lower BP</a:t>
            </a:r>
          </a:p>
          <a:p>
            <a:pPr lvl="1"/>
            <a:r>
              <a:rPr lang="en-US" sz="2000" b="1" dirty="0"/>
              <a:t>Neutral for stroke risk</a:t>
            </a:r>
          </a:p>
          <a:p>
            <a:pPr lvl="1">
              <a:buFontTx/>
              <a:buNone/>
            </a:pPr>
            <a:endParaRPr lang="en-US" sz="1800" dirty="0"/>
          </a:p>
          <a:p>
            <a:r>
              <a:rPr lang="en-US" sz="2400" b="1" dirty="0"/>
              <a:t>Oral E may promote stroke and counteract neuroprotective effects by promoting vascular dementia</a:t>
            </a:r>
          </a:p>
          <a:p>
            <a:pPr>
              <a:buFontTx/>
              <a:buNone/>
            </a:pPr>
            <a:endParaRPr lang="en-US" sz="2400" dirty="0"/>
          </a:p>
          <a:p>
            <a:endParaRPr lang="en-US" sz="2400" dirty="0"/>
          </a:p>
        </p:txBody>
      </p:sp>
    </p:spTree>
    <p:extLst>
      <p:ext uri="{BB962C8B-B14F-4D97-AF65-F5344CB8AC3E}">
        <p14:creationId xmlns:p14="http://schemas.microsoft.com/office/powerpoint/2010/main" val="3929655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7EF32E8-8CE4-40F4-9CDC-2DAF11A4BA1E}"/>
              </a:ext>
            </a:extLst>
          </p:cNvPr>
          <p:cNvSpPr>
            <a:spLocks noGrp="1" noChangeArrowheads="1"/>
          </p:cNvSpPr>
          <p:nvPr>
            <p:ph type="title"/>
          </p:nvPr>
        </p:nvSpPr>
        <p:spPr>
          <a:xfrm>
            <a:off x="230909" y="365126"/>
            <a:ext cx="11850255" cy="881784"/>
          </a:xfrm>
          <a:solidFill>
            <a:schemeClr val="bg2">
              <a:lumMod val="40000"/>
              <a:lumOff val="60000"/>
            </a:schemeClr>
          </a:solidFill>
        </p:spPr>
        <p:txBody>
          <a:bodyPr/>
          <a:lstStyle/>
          <a:p>
            <a:pPr algn="ctr" eaLnBrk="1" hangingPunct="1"/>
            <a:r>
              <a:rPr lang="en-US" sz="4000" dirty="0">
                <a:latin typeface="+mn-lt"/>
              </a:rPr>
              <a:t>Considerations/Summary</a:t>
            </a:r>
          </a:p>
        </p:txBody>
      </p:sp>
      <p:sp>
        <p:nvSpPr>
          <p:cNvPr id="5" name="Rectangle 3">
            <a:extLst>
              <a:ext uri="{FF2B5EF4-FFF2-40B4-BE49-F238E27FC236}">
                <a16:creationId xmlns:a16="http://schemas.microsoft.com/office/drawing/2014/main" id="{6C05E9D8-EBA9-484E-BE12-F62089AD172A}"/>
              </a:ext>
            </a:extLst>
          </p:cNvPr>
          <p:cNvSpPr txBox="1">
            <a:spLocks noChangeArrowheads="1"/>
          </p:cNvSpPr>
          <p:nvPr/>
        </p:nvSpPr>
        <p:spPr>
          <a:xfrm>
            <a:off x="230909" y="1219200"/>
            <a:ext cx="11850255"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Information-free zones</a:t>
            </a:r>
          </a:p>
          <a:p>
            <a:pPr>
              <a:buFontTx/>
              <a:buNone/>
            </a:pPr>
            <a:endParaRPr lang="en-US" sz="1600" dirty="0"/>
          </a:p>
          <a:p>
            <a:pPr lvl="1"/>
            <a:r>
              <a:rPr lang="en-US" b="1" dirty="0"/>
              <a:t>Head-to-head comparative longitudinal studies of different estrogenic substances, doses, and routes have not been done </a:t>
            </a:r>
          </a:p>
          <a:p>
            <a:pPr lvl="1">
              <a:buFontTx/>
              <a:buNone/>
            </a:pPr>
            <a:endParaRPr lang="en-US" b="1" dirty="0"/>
          </a:p>
          <a:p>
            <a:pPr lvl="1"/>
            <a:r>
              <a:rPr lang="en-US" b="1" dirty="0">
                <a:sym typeface="Symbol" pitchFamily="18" charset="2"/>
              </a:rPr>
              <a:t>Therapeutic target range for circulating estradiol or any other estrogenic substance unknown</a:t>
            </a:r>
          </a:p>
          <a:p>
            <a:pPr lvl="1"/>
            <a:endParaRPr lang="en-US" b="1" dirty="0">
              <a:sym typeface="Symbol" pitchFamily="18" charset="2"/>
            </a:endParaRPr>
          </a:p>
          <a:p>
            <a:pPr lvl="1"/>
            <a:r>
              <a:rPr lang="en-US" b="1" dirty="0">
                <a:sym typeface="Symbol" pitchFamily="18" charset="2"/>
              </a:rPr>
              <a:t>Impact of </a:t>
            </a:r>
            <a:r>
              <a:rPr lang="en-US" b="1" dirty="0" err="1">
                <a:sym typeface="Symbol" pitchFamily="18" charset="2"/>
              </a:rPr>
              <a:t>progestagens</a:t>
            </a:r>
            <a:r>
              <a:rPr lang="en-US" b="1" dirty="0">
                <a:sym typeface="Symbol" pitchFamily="18" charset="2"/>
              </a:rPr>
              <a:t> </a:t>
            </a:r>
          </a:p>
          <a:p>
            <a:pPr lvl="2"/>
            <a:r>
              <a:rPr lang="en-US" b="1" dirty="0">
                <a:sym typeface="Symbol" pitchFamily="18" charset="2"/>
              </a:rPr>
              <a:t>Differential impact for progesterone vs 21-C progestins vs 19-nortestosterone derivatives?</a:t>
            </a:r>
          </a:p>
          <a:p>
            <a:pPr>
              <a:buFontTx/>
              <a:buNone/>
            </a:pPr>
            <a:endParaRPr lang="en-US" sz="2400" dirty="0"/>
          </a:p>
          <a:p>
            <a:pPr>
              <a:buFontTx/>
              <a:buNone/>
            </a:pPr>
            <a:endParaRPr lang="en-US" sz="2400" dirty="0">
              <a:sym typeface="Symbol" pitchFamily="18" charset="2"/>
            </a:endParaRPr>
          </a:p>
        </p:txBody>
      </p:sp>
    </p:spTree>
    <p:extLst>
      <p:ext uri="{BB962C8B-B14F-4D97-AF65-F5344CB8AC3E}">
        <p14:creationId xmlns:p14="http://schemas.microsoft.com/office/powerpoint/2010/main" val="1046831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5410" name="Title 1">
            <a:extLst>
              <a:ext uri="{FF2B5EF4-FFF2-40B4-BE49-F238E27FC236}">
                <a16:creationId xmlns:a16="http://schemas.microsoft.com/office/drawing/2014/main" id="{E28E1319-26FD-4AD4-BB8F-A426EF69F460}"/>
              </a:ext>
            </a:extLst>
          </p:cNvPr>
          <p:cNvSpPr>
            <a:spLocks noGrp="1" noChangeArrowheads="1"/>
          </p:cNvSpPr>
          <p:nvPr>
            <p:ph type="title"/>
          </p:nvPr>
        </p:nvSpPr>
        <p:spPr>
          <a:xfrm>
            <a:off x="360218" y="152400"/>
            <a:ext cx="11471564" cy="533400"/>
          </a:xfrm>
          <a:solidFill>
            <a:srgbClr val="93D3FF"/>
          </a:solidFill>
        </p:spPr>
        <p:txBody>
          <a:bodyPr/>
          <a:lstStyle/>
          <a:p>
            <a:r>
              <a:rPr lang="en-US" altLang="en-US" sz="3200" b="1" dirty="0">
                <a:solidFill>
                  <a:srgbClr val="FF0000"/>
                </a:solidFill>
                <a:latin typeface="Calibri" panose="020F0502020204030204" pitchFamily="34" charset="0"/>
                <a:cs typeface="Calibri" panose="020F0502020204030204" pitchFamily="34" charset="0"/>
              </a:rPr>
              <a:t>STEP 1</a:t>
            </a:r>
          </a:p>
        </p:txBody>
      </p:sp>
      <p:sp>
        <p:nvSpPr>
          <p:cNvPr id="3" name="Content Placeholder 2">
            <a:extLst>
              <a:ext uri="{FF2B5EF4-FFF2-40B4-BE49-F238E27FC236}">
                <a16:creationId xmlns:a16="http://schemas.microsoft.com/office/drawing/2014/main" id="{42468945-AB9F-4745-9967-6CC37838DDE5}"/>
              </a:ext>
            </a:extLst>
          </p:cNvPr>
          <p:cNvSpPr>
            <a:spLocks noGrp="1"/>
          </p:cNvSpPr>
          <p:nvPr>
            <p:ph idx="1"/>
          </p:nvPr>
        </p:nvSpPr>
        <p:spPr>
          <a:xfrm>
            <a:off x="360218" y="828964"/>
            <a:ext cx="11684000" cy="5715000"/>
          </a:xfrm>
        </p:spPr>
        <p:txBody>
          <a:bodyPr/>
          <a:lstStyle/>
          <a:p>
            <a:pPr>
              <a:defRPr/>
            </a:pPr>
            <a:r>
              <a:rPr lang="en-US" sz="2400" dirty="0">
                <a:solidFill>
                  <a:srgbClr val="000000"/>
                </a:solidFill>
                <a:latin typeface="Calibri" panose="020F0502020204030204" pitchFamily="34" charset="0"/>
                <a:cs typeface="Calibri" panose="020F0502020204030204" pitchFamily="34" charset="0"/>
              </a:rPr>
              <a:t>Select an estrogen </a:t>
            </a:r>
          </a:p>
          <a:p>
            <a:pPr lvl="1">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Not all estrogens are the same</a:t>
            </a:r>
          </a:p>
          <a:p>
            <a:pPr lvl="1">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The safest estrogen is transdermal estradiol</a:t>
            </a:r>
          </a:p>
          <a:p>
            <a:pPr lvl="1">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The easiest to prescribe formulation of transdermal estradiol is a weekly patch or daily gel but some women may prefer vaginal rings </a:t>
            </a:r>
          </a:p>
          <a:p>
            <a:pPr lvl="1">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The therapeutic goal is a circulating estradiol of 40-80 pg/ml and constant levels without peaks or troughs</a:t>
            </a:r>
          </a:p>
          <a:p>
            <a:pPr lvl="1">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Published pharmacokinetic profiles are helpful but not necessarily indicative of any one patient</a:t>
            </a:r>
          </a:p>
          <a:p>
            <a:pPr lvl="1">
              <a:defRPr/>
            </a:pPr>
            <a:endParaRPr lang="en-US" sz="2000" dirty="0">
              <a:solidFill>
                <a:srgbClr val="000000"/>
              </a:solidFill>
              <a:latin typeface="Calibri" panose="020F0502020204030204" pitchFamily="34" charset="0"/>
              <a:cs typeface="Calibri" panose="020F0502020204030204" pitchFamily="34" charset="0"/>
            </a:endParaRPr>
          </a:p>
          <a:p>
            <a:pPr lvl="1">
              <a:defRPr/>
            </a:pPr>
            <a:endParaRPr lang="en-US" sz="2000" dirty="0">
              <a:solidFill>
                <a:srgbClr val="000000"/>
              </a:solidFill>
              <a:latin typeface="Calibri" panose="020F0502020204030204" pitchFamily="34" charset="0"/>
              <a:cs typeface="Calibri" panose="020F0502020204030204" pitchFamily="34" charset="0"/>
            </a:endParaRPr>
          </a:p>
          <a:p>
            <a:pPr marL="0" indent="0">
              <a:buNone/>
              <a:defRPr/>
            </a:pPr>
            <a:endParaRPr lang="en-US" sz="1000" dirty="0">
              <a:solidFill>
                <a:srgbClr val="000000"/>
              </a:solidFill>
              <a:latin typeface="Calibri" panose="020F0502020204030204" pitchFamily="34" charset="0"/>
              <a:cs typeface="Calibri" panose="020F0502020204030204" pitchFamily="34" charset="0"/>
            </a:endParaRPr>
          </a:p>
          <a:p>
            <a:pPr>
              <a:defRPr/>
            </a:pPr>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349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C89F7D-95CD-4797-B3E9-4E95261C2115}"/>
              </a:ext>
            </a:extLst>
          </p:cNvPr>
          <p:cNvSpPr/>
          <p:nvPr/>
        </p:nvSpPr>
        <p:spPr>
          <a:xfrm>
            <a:off x="350982" y="473426"/>
            <a:ext cx="11490036" cy="584775"/>
          </a:xfrm>
          <a:prstGeom prst="rect">
            <a:avLst/>
          </a:prstGeom>
        </p:spPr>
        <p:txBody>
          <a:bodyPr wrap="square">
            <a:spAutoFit/>
          </a:bodyPr>
          <a:lstStyle/>
          <a:p>
            <a:pPr algn="ctr"/>
            <a:r>
              <a:rPr lang="en-US" sz="3200" b="1" dirty="0">
                <a:latin typeface="Calibri" panose="020F0502020204030204" pitchFamily="34" charset="0"/>
              </a:rPr>
              <a:t>Will postmenopausal hormone use foster better brain health?</a:t>
            </a:r>
            <a:endParaRPr lang="en-US" sz="3200" b="1" dirty="0"/>
          </a:p>
        </p:txBody>
      </p:sp>
      <p:sp>
        <p:nvSpPr>
          <p:cNvPr id="3" name="Content Placeholder 2">
            <a:extLst>
              <a:ext uri="{FF2B5EF4-FFF2-40B4-BE49-F238E27FC236}">
                <a16:creationId xmlns:a16="http://schemas.microsoft.com/office/drawing/2014/main" id="{5F1554C2-3C19-40AE-8E03-F4470BCC27D6}"/>
              </a:ext>
            </a:extLst>
          </p:cNvPr>
          <p:cNvSpPr>
            <a:spLocks noGrp="1"/>
          </p:cNvSpPr>
          <p:nvPr>
            <p:ph idx="1"/>
          </p:nvPr>
        </p:nvSpPr>
        <p:spPr>
          <a:xfrm>
            <a:off x="350981" y="1524000"/>
            <a:ext cx="11490035" cy="4495800"/>
          </a:xfrm>
        </p:spPr>
        <p:txBody>
          <a:bodyPr/>
          <a:lstStyle/>
          <a:p>
            <a:r>
              <a:rPr lang="en-US" dirty="0">
                <a:latin typeface="Calibri" panose="020F0502020204030204" pitchFamily="34" charset="0"/>
              </a:rPr>
              <a:t>During </a:t>
            </a:r>
            <a:r>
              <a:rPr lang="en-US" dirty="0" err="1">
                <a:latin typeface="Calibri" panose="020F0502020204030204" pitchFamily="34" charset="0"/>
              </a:rPr>
              <a:t>perimenopause</a:t>
            </a:r>
            <a:r>
              <a:rPr lang="en-US" dirty="0">
                <a:latin typeface="Calibri" panose="020F0502020204030204" pitchFamily="34" charset="0"/>
              </a:rPr>
              <a:t> and early menopause, women report reduced quality of life due to hot flashes, insomnia, mental “fog”, trouble concentrating, difficulty with word finding, irritability, and reduced libido</a:t>
            </a:r>
          </a:p>
          <a:p>
            <a:pPr marL="0" indent="0">
              <a:buNone/>
            </a:pPr>
            <a:endParaRPr lang="en-US" sz="1800" dirty="0">
              <a:latin typeface="Calibri" panose="020F0502020204030204" pitchFamily="34" charset="0"/>
            </a:endParaRPr>
          </a:p>
          <a:p>
            <a:r>
              <a:rPr lang="en-US" dirty="0">
                <a:latin typeface="Calibri" panose="020F0502020204030204" pitchFamily="34" charset="0"/>
              </a:rPr>
              <a:t>Women are at increased risk for some neurodegenerative disorders, including dementia, as compared to men</a:t>
            </a:r>
          </a:p>
          <a:p>
            <a:endParaRPr lang="en-US" sz="1800" dirty="0">
              <a:latin typeface="Calibri" panose="020F0502020204030204" pitchFamily="34" charset="0"/>
            </a:endParaRPr>
          </a:p>
          <a:p>
            <a:r>
              <a:rPr lang="en-US" dirty="0">
                <a:latin typeface="Calibri" panose="020F0502020204030204" pitchFamily="34" charset="0"/>
              </a:rPr>
              <a:t>Early loss of ovarian function, including surgical menopause prior to the expected time of natural menopause, increases the risk of neurodegenerative disorders and reduces QOL</a:t>
            </a:r>
          </a:p>
          <a:p>
            <a:pPr marL="0" indent="0">
              <a:buNone/>
            </a:pPr>
            <a:endParaRPr lang="en-US" sz="1200" dirty="0"/>
          </a:p>
        </p:txBody>
      </p:sp>
    </p:spTree>
    <p:extLst>
      <p:ext uri="{BB962C8B-B14F-4D97-AF65-F5344CB8AC3E}">
        <p14:creationId xmlns:p14="http://schemas.microsoft.com/office/powerpoint/2010/main" val="3266427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EC996CA5-BF17-4634-AB86-88400FF3FDE7}"/>
              </a:ext>
            </a:extLst>
          </p:cNvPr>
          <p:cNvSpPr>
            <a:spLocks noGrp="1" noChangeArrowheads="1"/>
          </p:cNvSpPr>
          <p:nvPr>
            <p:ph type="title"/>
          </p:nvPr>
        </p:nvSpPr>
        <p:spPr>
          <a:xfrm>
            <a:off x="157017" y="152400"/>
            <a:ext cx="11951855" cy="533400"/>
          </a:xfrm>
          <a:solidFill>
            <a:srgbClr val="93D3FF"/>
          </a:solidFill>
        </p:spPr>
        <p:txBody>
          <a:bodyPr/>
          <a:lstStyle/>
          <a:p>
            <a:r>
              <a:rPr lang="en-US" altLang="en-US" sz="3200" b="1" dirty="0">
                <a:solidFill>
                  <a:srgbClr val="FF0000"/>
                </a:solidFill>
                <a:latin typeface="Calibri" panose="020F0502020204030204" pitchFamily="34" charset="0"/>
                <a:cs typeface="Calibri" panose="020F0502020204030204" pitchFamily="34" charset="0"/>
              </a:rPr>
              <a:t>STEP 2</a:t>
            </a:r>
          </a:p>
        </p:txBody>
      </p:sp>
      <p:sp>
        <p:nvSpPr>
          <p:cNvPr id="3" name="Content Placeholder 2">
            <a:extLst>
              <a:ext uri="{FF2B5EF4-FFF2-40B4-BE49-F238E27FC236}">
                <a16:creationId xmlns:a16="http://schemas.microsoft.com/office/drawing/2014/main" id="{42468945-AB9F-4745-9967-6CC37838DDE5}"/>
              </a:ext>
            </a:extLst>
          </p:cNvPr>
          <p:cNvSpPr>
            <a:spLocks noGrp="1"/>
          </p:cNvSpPr>
          <p:nvPr>
            <p:ph idx="1"/>
          </p:nvPr>
        </p:nvSpPr>
        <p:spPr>
          <a:xfrm>
            <a:off x="157017" y="838200"/>
            <a:ext cx="11951855" cy="5715000"/>
          </a:xfrm>
        </p:spPr>
        <p:txBody>
          <a:bodyPr/>
          <a:lstStyle/>
          <a:p>
            <a:pPr>
              <a:defRPr/>
            </a:pPr>
            <a:r>
              <a:rPr lang="en-US" sz="2400" dirty="0">
                <a:solidFill>
                  <a:srgbClr val="000000"/>
                </a:solidFill>
                <a:latin typeface="Calibri" panose="020F0502020204030204" pitchFamily="34" charset="0"/>
                <a:cs typeface="Calibri" panose="020F0502020204030204" pitchFamily="34" charset="0"/>
              </a:rPr>
              <a:t>Is a progestin needed? </a:t>
            </a:r>
          </a:p>
          <a:p>
            <a:pPr lvl="1">
              <a:buFont typeface="Arial" panose="020B0604020202020204" pitchFamily="34" charset="0"/>
              <a:buChar char="•"/>
              <a:defRPr/>
            </a:pPr>
            <a:r>
              <a:rPr lang="en-US" sz="2000" dirty="0">
                <a:solidFill>
                  <a:srgbClr val="000000"/>
                </a:solidFill>
                <a:latin typeface="Calibri" panose="020F0502020204030204" pitchFamily="34" charset="0"/>
                <a:cs typeface="Calibri" panose="020F0502020204030204" pitchFamily="34" charset="0"/>
              </a:rPr>
              <a:t>Only indication is the presence of the uterus</a:t>
            </a:r>
          </a:p>
          <a:p>
            <a:pPr>
              <a:defRPr/>
            </a:pPr>
            <a:r>
              <a:rPr lang="en-US" sz="2400" dirty="0">
                <a:solidFill>
                  <a:srgbClr val="000000"/>
                </a:solidFill>
                <a:latin typeface="Calibri" panose="020F0502020204030204" pitchFamily="34" charset="0"/>
                <a:cs typeface="Calibri" panose="020F0502020204030204" pitchFamily="34" charset="0"/>
              </a:rPr>
              <a:t>Progestins are </a:t>
            </a:r>
            <a:r>
              <a:rPr lang="en-US" sz="2400" dirty="0" err="1">
                <a:solidFill>
                  <a:srgbClr val="000000"/>
                </a:solidFill>
                <a:latin typeface="Calibri" panose="020F0502020204030204" pitchFamily="34" charset="0"/>
                <a:cs typeface="Calibri" panose="020F0502020204030204" pitchFamily="34" charset="0"/>
              </a:rPr>
              <a:t>depressogenic</a:t>
            </a:r>
            <a:r>
              <a:rPr lang="en-US" sz="2400" dirty="0">
                <a:solidFill>
                  <a:srgbClr val="000000"/>
                </a:solidFill>
                <a:latin typeface="Calibri" panose="020F0502020204030204" pitchFamily="34" charset="0"/>
                <a:cs typeface="Calibri" panose="020F0502020204030204" pitchFamily="34" charset="0"/>
              </a:rPr>
              <a:t> and more so in those with brain vulnerabilities</a:t>
            </a:r>
          </a:p>
          <a:p>
            <a:pPr>
              <a:defRPr/>
            </a:pPr>
            <a:r>
              <a:rPr lang="en-US" sz="2400" dirty="0">
                <a:solidFill>
                  <a:srgbClr val="000000"/>
                </a:solidFill>
                <a:latin typeface="Calibri" panose="020F0502020204030204" pitchFamily="34" charset="0"/>
                <a:cs typeface="Calibri" panose="020F0502020204030204" pitchFamily="34" charset="0"/>
              </a:rPr>
              <a:t>Need the least progestin exposure possible for those with a uterus </a:t>
            </a:r>
          </a:p>
          <a:p>
            <a:pPr>
              <a:defRPr/>
            </a:pPr>
            <a:r>
              <a:rPr lang="en-US" sz="2400" dirty="0">
                <a:solidFill>
                  <a:srgbClr val="000000"/>
                </a:solidFill>
                <a:latin typeface="Calibri" panose="020F0502020204030204" pitchFamily="34" charset="0"/>
                <a:cs typeface="Calibri" panose="020F0502020204030204" pitchFamily="34" charset="0"/>
              </a:rPr>
              <a:t>Progesterone may be less </a:t>
            </a:r>
            <a:r>
              <a:rPr lang="en-US" sz="2400" dirty="0" err="1">
                <a:solidFill>
                  <a:srgbClr val="000000"/>
                </a:solidFill>
                <a:latin typeface="Calibri" panose="020F0502020204030204" pitchFamily="34" charset="0"/>
                <a:cs typeface="Calibri" panose="020F0502020204030204" pitchFamily="34" charset="0"/>
              </a:rPr>
              <a:t>depressogenic</a:t>
            </a:r>
            <a:r>
              <a:rPr lang="en-US" sz="2400" dirty="0">
                <a:solidFill>
                  <a:srgbClr val="000000"/>
                </a:solidFill>
                <a:latin typeface="Calibri" panose="020F0502020204030204" pitchFamily="34" charset="0"/>
                <a:cs typeface="Calibri" panose="020F0502020204030204" pitchFamily="34" charset="0"/>
              </a:rPr>
              <a:t> than synthetic </a:t>
            </a:r>
            <a:r>
              <a:rPr lang="en-US" sz="2400" dirty="0" err="1">
                <a:solidFill>
                  <a:srgbClr val="000000"/>
                </a:solidFill>
                <a:latin typeface="Calibri" panose="020F0502020204030204" pitchFamily="34" charset="0"/>
                <a:cs typeface="Calibri" panose="020F0502020204030204" pitchFamily="34" charset="0"/>
              </a:rPr>
              <a:t>progestins</a:t>
            </a:r>
            <a:endParaRPr lang="en-US" sz="2400" dirty="0">
              <a:solidFill>
                <a:srgbClr val="000000"/>
              </a:solidFill>
              <a:latin typeface="Calibri" panose="020F0502020204030204" pitchFamily="34" charset="0"/>
              <a:cs typeface="Calibri" panose="020F0502020204030204" pitchFamily="34" charset="0"/>
            </a:endParaRPr>
          </a:p>
          <a:p>
            <a:pPr>
              <a:defRPr/>
            </a:pPr>
            <a:r>
              <a:rPr lang="en-US" sz="2400" dirty="0">
                <a:solidFill>
                  <a:srgbClr val="000000"/>
                </a:solidFill>
                <a:latin typeface="Calibri" panose="020F0502020204030204" pitchFamily="34" charset="0"/>
                <a:cs typeface="Calibri" panose="020F0502020204030204" pitchFamily="34" charset="0"/>
              </a:rPr>
              <a:t>Cyclic exposure to progestin leads to withdrawal bleeding </a:t>
            </a:r>
          </a:p>
          <a:p>
            <a:pPr>
              <a:defRPr/>
            </a:pPr>
            <a:r>
              <a:rPr lang="en-US" sz="2400" dirty="0">
                <a:solidFill>
                  <a:srgbClr val="000000"/>
                </a:solidFill>
                <a:latin typeface="Calibri" panose="020F0502020204030204" pitchFamily="34" charset="0"/>
                <a:cs typeface="Calibri" panose="020F0502020204030204" pitchFamily="34" charset="0"/>
              </a:rPr>
              <a:t>Continuous exposure to E + P may lead to “breakthrough” bleeding from a “thin” endometrium, adenomyosis, or fibroids</a:t>
            </a:r>
          </a:p>
          <a:p>
            <a:pPr>
              <a:defRPr/>
            </a:pPr>
            <a:r>
              <a:rPr lang="en-US" sz="2400" dirty="0">
                <a:solidFill>
                  <a:srgbClr val="000000"/>
                </a:solidFill>
                <a:latin typeface="Calibri" panose="020F0502020204030204" pitchFamily="34" charset="0"/>
                <a:cs typeface="Calibri" panose="020F0502020204030204" pitchFamily="34" charset="0"/>
              </a:rPr>
              <a:t>Low dose E + P given to perimenopausal women will not suppress hormonal chaos due to perimenopause</a:t>
            </a:r>
          </a:p>
          <a:p>
            <a:pPr>
              <a:defRPr/>
            </a:pPr>
            <a:r>
              <a:rPr lang="en-US" sz="2400" dirty="0">
                <a:solidFill>
                  <a:srgbClr val="000000"/>
                </a:solidFill>
                <a:latin typeface="Calibri" panose="020F0502020204030204" pitchFamily="34" charset="0"/>
                <a:cs typeface="Calibri" panose="020F0502020204030204" pitchFamily="34" charset="0"/>
              </a:rPr>
              <a:t>Least progestin exposure (for the brain) with the least user burden and the best bleeding pattern is a </a:t>
            </a:r>
            <a:r>
              <a:rPr lang="en-US" sz="2400" dirty="0" err="1">
                <a:solidFill>
                  <a:srgbClr val="000000"/>
                </a:solidFill>
                <a:latin typeface="Calibri" panose="020F0502020204030204" pitchFamily="34" charset="0"/>
                <a:cs typeface="Calibri" panose="020F0502020204030204" pitchFamily="34" charset="0"/>
              </a:rPr>
              <a:t>Mirena</a:t>
            </a:r>
            <a:r>
              <a:rPr lang="en-US" sz="2400" dirty="0">
                <a:solidFill>
                  <a:srgbClr val="000000"/>
                </a:solidFill>
                <a:latin typeface="Calibri" panose="020F0502020204030204" pitchFamily="34" charset="0"/>
                <a:cs typeface="Calibri" panose="020F0502020204030204" pitchFamily="34" charset="0"/>
              </a:rPr>
              <a:t> IUD</a:t>
            </a:r>
          </a:p>
          <a:p>
            <a:pPr>
              <a:defRPr/>
            </a:pPr>
            <a:endParaRPr lang="en-US" sz="1200" dirty="0">
              <a:solidFill>
                <a:srgbClr val="000000"/>
              </a:solidFill>
              <a:latin typeface="Calibri" panose="020F0502020204030204" pitchFamily="34" charset="0"/>
              <a:cs typeface="Calibri" panose="020F0502020204030204" pitchFamily="34" charset="0"/>
            </a:endParaRPr>
          </a:p>
          <a:p>
            <a:pPr lvl="1">
              <a:defRPr/>
            </a:pPr>
            <a:endParaRPr lang="en-US" sz="2000" dirty="0">
              <a:solidFill>
                <a:srgbClr val="000000"/>
              </a:solidFill>
              <a:latin typeface="Calibri" panose="020F0502020204030204" pitchFamily="34" charset="0"/>
              <a:cs typeface="Calibri" panose="020F0502020204030204" pitchFamily="34" charset="0"/>
            </a:endParaRPr>
          </a:p>
          <a:p>
            <a:pPr lvl="1">
              <a:defRPr/>
            </a:pPr>
            <a:endParaRPr lang="en-US" sz="2000" dirty="0">
              <a:solidFill>
                <a:srgbClr val="000000"/>
              </a:solidFill>
              <a:latin typeface="Calibri" panose="020F0502020204030204" pitchFamily="34" charset="0"/>
              <a:cs typeface="Calibri" panose="020F0502020204030204" pitchFamily="34" charset="0"/>
            </a:endParaRPr>
          </a:p>
          <a:p>
            <a:pPr marL="0" indent="0">
              <a:buNone/>
              <a:defRPr/>
            </a:pPr>
            <a:endParaRPr lang="en-US" sz="1000" dirty="0">
              <a:solidFill>
                <a:srgbClr val="000000"/>
              </a:solidFill>
              <a:latin typeface="Calibri" panose="020F0502020204030204" pitchFamily="34" charset="0"/>
              <a:cs typeface="Calibri" panose="020F0502020204030204" pitchFamily="34" charset="0"/>
            </a:endParaRPr>
          </a:p>
          <a:p>
            <a:pPr>
              <a:defRPr/>
            </a:pPr>
            <a:endParaRPr lang="en-US" sz="2400" dirty="0">
              <a:solidFill>
                <a:srgbClr val="000000"/>
              </a:solidFill>
              <a:latin typeface="Calibri" panose="020F0502020204030204" pitchFamily="34" charset="0"/>
              <a:cs typeface="Calibri" panose="020F0502020204030204" pitchFamily="34" charset="0"/>
            </a:endParaRPr>
          </a:p>
        </p:txBody>
      </p:sp>
      <p:sp>
        <p:nvSpPr>
          <p:cNvPr id="146436" name="Rounded Rectangle 1">
            <a:extLst>
              <a:ext uri="{FF2B5EF4-FFF2-40B4-BE49-F238E27FC236}">
                <a16:creationId xmlns:a16="http://schemas.microsoft.com/office/drawing/2014/main" id="{F11F90F3-F341-444E-9D25-A6BC32503BEB}"/>
              </a:ext>
            </a:extLst>
          </p:cNvPr>
          <p:cNvSpPr>
            <a:spLocks noChangeArrowheads="1"/>
          </p:cNvSpPr>
          <p:nvPr/>
        </p:nvSpPr>
        <p:spPr bwMode="auto">
          <a:xfrm>
            <a:off x="157017" y="1694873"/>
            <a:ext cx="10282383" cy="8636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fontAlgn="base">
              <a:spcBef>
                <a:spcPct val="0"/>
              </a:spcBef>
              <a:spcAft>
                <a:spcPct val="0"/>
              </a:spcAft>
            </a:pPr>
            <a:endParaRPr lang="en-US" altLang="en-US" sz="2400">
              <a:solidFill>
                <a:srgbClr val="F2F717"/>
              </a:solidFill>
              <a:latin typeface="Times New Roman" panose="02020603050405020304" pitchFamily="18" charset="0"/>
            </a:endParaRPr>
          </a:p>
        </p:txBody>
      </p:sp>
      <p:sp>
        <p:nvSpPr>
          <p:cNvPr id="146437" name="Rounded Rectangle 4">
            <a:extLst>
              <a:ext uri="{FF2B5EF4-FFF2-40B4-BE49-F238E27FC236}">
                <a16:creationId xmlns:a16="http://schemas.microsoft.com/office/drawing/2014/main" id="{6223DD93-841C-4ED7-A4FC-8F1A89E828C5}"/>
              </a:ext>
            </a:extLst>
          </p:cNvPr>
          <p:cNvSpPr>
            <a:spLocks noChangeArrowheads="1"/>
          </p:cNvSpPr>
          <p:nvPr/>
        </p:nvSpPr>
        <p:spPr bwMode="auto">
          <a:xfrm>
            <a:off x="157016" y="5031510"/>
            <a:ext cx="11582401" cy="7620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914400" fontAlgn="base">
              <a:spcBef>
                <a:spcPct val="0"/>
              </a:spcBef>
              <a:spcAft>
                <a:spcPct val="0"/>
              </a:spcAft>
            </a:pPr>
            <a:endParaRPr lang="en-US" altLang="en-US" sz="2400">
              <a:solidFill>
                <a:srgbClr val="F2F717"/>
              </a:solidFill>
              <a:latin typeface="Times New Roman" panose="02020603050405020304" pitchFamily="18" charset="0"/>
            </a:endParaRPr>
          </a:p>
        </p:txBody>
      </p:sp>
    </p:spTree>
    <p:extLst>
      <p:ext uri="{BB962C8B-B14F-4D97-AF65-F5344CB8AC3E}">
        <p14:creationId xmlns:p14="http://schemas.microsoft.com/office/powerpoint/2010/main" val="423399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0729FD36-5F2C-4C92-A40A-562A820A3C97}"/>
              </a:ext>
            </a:extLst>
          </p:cNvPr>
          <p:cNvSpPr>
            <a:spLocks noGrp="1" noChangeArrowheads="1"/>
          </p:cNvSpPr>
          <p:nvPr>
            <p:ph type="title"/>
          </p:nvPr>
        </p:nvSpPr>
        <p:spPr>
          <a:xfrm>
            <a:off x="341745" y="152400"/>
            <a:ext cx="11628582" cy="533400"/>
          </a:xfrm>
          <a:solidFill>
            <a:srgbClr val="93D3FF"/>
          </a:solidFill>
        </p:spPr>
        <p:txBody>
          <a:bodyPr/>
          <a:lstStyle/>
          <a:p>
            <a:r>
              <a:rPr lang="en-US" altLang="en-US" sz="3200" b="1">
                <a:solidFill>
                  <a:srgbClr val="FF0000"/>
                </a:solidFill>
                <a:latin typeface="Calibri" panose="020F0502020204030204" pitchFamily="34" charset="0"/>
                <a:cs typeface="Calibri" panose="020F0502020204030204" pitchFamily="34" charset="0"/>
              </a:rPr>
              <a:t>STEP 3</a:t>
            </a:r>
          </a:p>
        </p:txBody>
      </p:sp>
      <p:sp>
        <p:nvSpPr>
          <p:cNvPr id="3" name="Content Placeholder 2">
            <a:extLst>
              <a:ext uri="{FF2B5EF4-FFF2-40B4-BE49-F238E27FC236}">
                <a16:creationId xmlns:a16="http://schemas.microsoft.com/office/drawing/2014/main" id="{42468945-AB9F-4745-9967-6CC37838DDE5}"/>
              </a:ext>
            </a:extLst>
          </p:cNvPr>
          <p:cNvSpPr>
            <a:spLocks noGrp="1"/>
          </p:cNvSpPr>
          <p:nvPr>
            <p:ph idx="1"/>
          </p:nvPr>
        </p:nvSpPr>
        <p:spPr>
          <a:xfrm>
            <a:off x="341745" y="838200"/>
            <a:ext cx="11628582" cy="5715000"/>
          </a:xfrm>
        </p:spPr>
        <p:txBody>
          <a:bodyPr/>
          <a:lstStyle/>
          <a:p>
            <a:pPr>
              <a:defRPr/>
            </a:pPr>
            <a:r>
              <a:rPr lang="en-US" sz="2400" dirty="0">
                <a:solidFill>
                  <a:srgbClr val="000000"/>
                </a:solidFill>
                <a:latin typeface="Calibri" panose="020F0502020204030204" pitchFamily="34" charset="0"/>
                <a:cs typeface="Calibri" panose="020F0502020204030204" pitchFamily="34" charset="0"/>
              </a:rPr>
              <a:t>Are androgens needed?</a:t>
            </a:r>
          </a:p>
          <a:p>
            <a:pPr>
              <a:defRPr/>
            </a:pPr>
            <a:r>
              <a:rPr lang="en-US" sz="2400" dirty="0">
                <a:solidFill>
                  <a:srgbClr val="000000"/>
                </a:solidFill>
                <a:latin typeface="Calibri" panose="020F0502020204030204" pitchFamily="34" charset="0"/>
                <a:cs typeface="Calibri" panose="020F0502020204030204" pitchFamily="34" charset="0"/>
              </a:rPr>
              <a:t>Topic for another day…….</a:t>
            </a:r>
            <a:endParaRPr lang="en-US" sz="1200" dirty="0">
              <a:solidFill>
                <a:srgbClr val="000000"/>
              </a:solidFill>
              <a:latin typeface="Calibri" panose="020F0502020204030204" pitchFamily="34" charset="0"/>
              <a:cs typeface="Calibri" panose="020F0502020204030204" pitchFamily="34" charset="0"/>
            </a:endParaRPr>
          </a:p>
          <a:p>
            <a:pPr lvl="1">
              <a:defRPr/>
            </a:pPr>
            <a:endParaRPr lang="en-US" sz="2000" dirty="0">
              <a:solidFill>
                <a:srgbClr val="000000"/>
              </a:solidFill>
              <a:latin typeface="Calibri" panose="020F0502020204030204" pitchFamily="34" charset="0"/>
              <a:cs typeface="Calibri" panose="020F0502020204030204" pitchFamily="34" charset="0"/>
            </a:endParaRPr>
          </a:p>
          <a:p>
            <a:pPr lvl="1">
              <a:defRPr/>
            </a:pPr>
            <a:endParaRPr lang="en-US" sz="2000" dirty="0">
              <a:solidFill>
                <a:srgbClr val="000000"/>
              </a:solidFill>
              <a:latin typeface="Calibri" panose="020F0502020204030204" pitchFamily="34" charset="0"/>
              <a:cs typeface="Calibri" panose="020F0502020204030204" pitchFamily="34" charset="0"/>
            </a:endParaRPr>
          </a:p>
          <a:p>
            <a:pPr marL="0" indent="0">
              <a:buNone/>
              <a:defRPr/>
            </a:pPr>
            <a:endParaRPr lang="en-US" sz="1000" dirty="0">
              <a:solidFill>
                <a:srgbClr val="000000"/>
              </a:solidFill>
              <a:latin typeface="Calibri" panose="020F0502020204030204" pitchFamily="34" charset="0"/>
              <a:cs typeface="Calibri" panose="020F0502020204030204" pitchFamily="34" charset="0"/>
            </a:endParaRPr>
          </a:p>
          <a:p>
            <a:pPr>
              <a:defRPr/>
            </a:pPr>
            <a:endParaRPr lang="en-US" sz="24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881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a:xfrm>
            <a:off x="1524000" y="147639"/>
            <a:ext cx="9144000" cy="637453"/>
          </a:xfrm>
          <a:solidFill>
            <a:srgbClr val="CCECFF"/>
          </a:solidFill>
        </p:spPr>
        <p:txBody>
          <a:bodyPr>
            <a:noAutofit/>
          </a:bodyPr>
          <a:lstStyle/>
          <a:p>
            <a:pPr algn="ctr" eaLnBrk="1" hangingPunct="1">
              <a:defRPr/>
            </a:pPr>
            <a:r>
              <a:rPr lang="en-US" sz="3600" dirty="0"/>
              <a:t>ACKNOWLEDGEMENTS</a:t>
            </a:r>
            <a:endParaRPr lang="en-US" altLang="en-US" sz="3600" dirty="0">
              <a:cs typeface="Arial" charset="0"/>
            </a:endParaRPr>
          </a:p>
        </p:txBody>
      </p:sp>
      <p:sp>
        <p:nvSpPr>
          <p:cNvPr id="25604" name="Content Placeholder 3"/>
          <p:cNvSpPr>
            <a:spLocks noGrp="1"/>
          </p:cNvSpPr>
          <p:nvPr>
            <p:ph sz="half" idx="4294967295"/>
          </p:nvPr>
        </p:nvSpPr>
        <p:spPr>
          <a:xfrm>
            <a:off x="6426200" y="937347"/>
            <a:ext cx="4038600" cy="5410200"/>
          </a:xfrm>
        </p:spPr>
        <p:txBody>
          <a:bodyPr/>
          <a:lstStyle/>
          <a:p>
            <a:pPr eaLnBrk="1" hangingPunct="1">
              <a:lnSpc>
                <a:spcPct val="80000"/>
              </a:lnSpc>
              <a:buFont typeface="Arial" charset="0"/>
              <a:buNone/>
              <a:defRPr/>
            </a:pPr>
            <a:r>
              <a:rPr lang="en-US" sz="1600" dirty="0">
                <a:solidFill>
                  <a:srgbClr val="CF1F51"/>
                </a:solidFill>
              </a:rPr>
              <a:t>U</a:t>
            </a:r>
            <a:r>
              <a:rPr lang="en-US" sz="1600" b="1" dirty="0">
                <a:solidFill>
                  <a:srgbClr val="CF1F51"/>
                </a:solidFill>
              </a:rPr>
              <a:t>niversity of Florida</a:t>
            </a:r>
          </a:p>
          <a:p>
            <a:pPr eaLnBrk="1" hangingPunct="1">
              <a:lnSpc>
                <a:spcPct val="80000"/>
              </a:lnSpc>
              <a:buFont typeface="Times New Roman" pitchFamily="18" charset="0"/>
              <a:buChar char="●"/>
              <a:defRPr/>
            </a:pPr>
            <a:r>
              <a:rPr lang="en-US" sz="1600" dirty="0">
                <a:solidFill>
                  <a:srgbClr val="CF1F51"/>
                </a:solidFill>
              </a:rPr>
              <a:t>Donna Giles, PhD</a:t>
            </a:r>
          </a:p>
          <a:p>
            <a:pPr eaLnBrk="1" hangingPunct="1">
              <a:lnSpc>
                <a:spcPct val="80000"/>
              </a:lnSpc>
              <a:buFont typeface="Arial" charset="0"/>
              <a:buNone/>
              <a:defRPr/>
            </a:pPr>
            <a:r>
              <a:rPr lang="en-US" sz="1600" b="1" dirty="0">
                <a:solidFill>
                  <a:srgbClr val="CF1F51"/>
                </a:solidFill>
              </a:rPr>
              <a:t>Pennsylvania State University</a:t>
            </a:r>
          </a:p>
          <a:p>
            <a:pPr eaLnBrk="1" hangingPunct="1">
              <a:lnSpc>
                <a:spcPct val="80000"/>
              </a:lnSpc>
              <a:buFont typeface="Times New Roman" pitchFamily="18" charset="0"/>
              <a:buChar char="●"/>
              <a:defRPr/>
            </a:pPr>
            <a:r>
              <a:rPr lang="en-US" sz="1600" dirty="0">
                <a:solidFill>
                  <a:srgbClr val="CF1F51"/>
                </a:solidFill>
              </a:rPr>
              <a:t>Nancy Williams, PhD</a:t>
            </a:r>
          </a:p>
          <a:p>
            <a:pPr eaLnBrk="1" hangingPunct="1">
              <a:lnSpc>
                <a:spcPct val="80000"/>
              </a:lnSpc>
              <a:buFont typeface="Arial" charset="0"/>
              <a:buNone/>
              <a:defRPr/>
            </a:pPr>
            <a:r>
              <a:rPr lang="en-US" sz="1600" b="1" dirty="0">
                <a:solidFill>
                  <a:srgbClr val="CF1F51"/>
                </a:solidFill>
              </a:rPr>
              <a:t>University of Maryland</a:t>
            </a:r>
          </a:p>
          <a:p>
            <a:pPr eaLnBrk="1" hangingPunct="1">
              <a:lnSpc>
                <a:spcPct val="80000"/>
              </a:lnSpc>
              <a:buFont typeface="Times New Roman" pitchFamily="18" charset="0"/>
              <a:buChar char="●"/>
              <a:defRPr/>
            </a:pPr>
            <a:r>
              <a:rPr lang="en-US" sz="1600" dirty="0">
                <a:solidFill>
                  <a:srgbClr val="CF1F51"/>
                </a:solidFill>
              </a:rPr>
              <a:t>Gloria Hoffman, PhD</a:t>
            </a:r>
          </a:p>
          <a:p>
            <a:pPr eaLnBrk="1" hangingPunct="1">
              <a:lnSpc>
                <a:spcPct val="80000"/>
              </a:lnSpc>
              <a:buFont typeface="Arial" charset="0"/>
              <a:buNone/>
              <a:defRPr/>
            </a:pPr>
            <a:r>
              <a:rPr lang="en-US" sz="1600" b="1" dirty="0">
                <a:solidFill>
                  <a:srgbClr val="CF1F51"/>
                </a:solidFill>
              </a:rPr>
              <a:t>Athens </a:t>
            </a:r>
            <a:r>
              <a:rPr lang="en-US" sz="1600" b="1" dirty="0" err="1">
                <a:solidFill>
                  <a:srgbClr val="CF1F51"/>
                </a:solidFill>
              </a:rPr>
              <a:t>Univ</a:t>
            </a:r>
            <a:r>
              <a:rPr lang="en-US" sz="1600" b="1" dirty="0">
                <a:solidFill>
                  <a:srgbClr val="CF1F51"/>
                </a:solidFill>
              </a:rPr>
              <a:t> Medical School, Greece</a:t>
            </a:r>
          </a:p>
          <a:p>
            <a:pPr marL="339198" lvl="1" indent="-339198" eaLnBrk="1" hangingPunct="1">
              <a:lnSpc>
                <a:spcPct val="80000"/>
              </a:lnSpc>
              <a:buFont typeface="Arial" charset="0"/>
              <a:buChar char="•"/>
              <a:defRPr/>
            </a:pPr>
            <a:r>
              <a:rPr lang="en-US" sz="1600" dirty="0">
                <a:solidFill>
                  <a:srgbClr val="CF1F51"/>
                </a:solidFill>
              </a:rPr>
              <a:t>George </a:t>
            </a:r>
            <a:r>
              <a:rPr lang="en-US" sz="1600" dirty="0" err="1">
                <a:solidFill>
                  <a:srgbClr val="CF1F51"/>
                </a:solidFill>
              </a:rPr>
              <a:t>Chrousos</a:t>
            </a:r>
            <a:r>
              <a:rPr lang="en-US" sz="1600" dirty="0">
                <a:solidFill>
                  <a:srgbClr val="CF1F51"/>
                </a:solidFill>
              </a:rPr>
              <a:t>, MD, PhD</a:t>
            </a:r>
          </a:p>
          <a:p>
            <a:pPr eaLnBrk="1" hangingPunct="1">
              <a:lnSpc>
                <a:spcPct val="80000"/>
              </a:lnSpc>
              <a:buFont typeface="Arial" charset="0"/>
              <a:buNone/>
              <a:defRPr/>
            </a:pPr>
            <a:r>
              <a:rPr lang="en-US" sz="1600" b="1" dirty="0">
                <a:solidFill>
                  <a:srgbClr val="CF1F51"/>
                </a:solidFill>
              </a:rPr>
              <a:t>University of Barcelona</a:t>
            </a:r>
          </a:p>
          <a:p>
            <a:pPr eaLnBrk="1" hangingPunct="1">
              <a:lnSpc>
                <a:spcPct val="80000"/>
              </a:lnSpc>
              <a:buFont typeface="Times New Roman" pitchFamily="18" charset="0"/>
              <a:buChar char="●"/>
              <a:defRPr/>
            </a:pPr>
            <a:r>
              <a:rPr lang="en-US" sz="1600" dirty="0">
                <a:solidFill>
                  <a:srgbClr val="CF1F51"/>
                </a:solidFill>
              </a:rPr>
              <a:t>Fulvia Mancini, MD, PhD</a:t>
            </a:r>
          </a:p>
          <a:p>
            <a:pPr eaLnBrk="1" hangingPunct="1">
              <a:lnSpc>
                <a:spcPct val="80000"/>
              </a:lnSpc>
              <a:buFont typeface="Arial" charset="0"/>
              <a:buNone/>
              <a:defRPr/>
            </a:pPr>
            <a:r>
              <a:rPr lang="en-US" sz="1600" b="1" dirty="0">
                <a:solidFill>
                  <a:srgbClr val="CF1F51"/>
                </a:solidFill>
              </a:rPr>
              <a:t>University of Pavia, Italy</a:t>
            </a:r>
          </a:p>
          <a:p>
            <a:pPr eaLnBrk="1" hangingPunct="1">
              <a:lnSpc>
                <a:spcPct val="80000"/>
              </a:lnSpc>
              <a:buFont typeface="Times New Roman" pitchFamily="18" charset="0"/>
              <a:buChar char="●"/>
              <a:defRPr/>
            </a:pPr>
            <a:r>
              <a:rPr lang="en-US" sz="1600" dirty="0" err="1">
                <a:solidFill>
                  <a:srgbClr val="CF1F51"/>
                </a:solidFill>
              </a:rPr>
              <a:t>Benedetta</a:t>
            </a:r>
            <a:r>
              <a:rPr lang="en-US" sz="1600" dirty="0">
                <a:solidFill>
                  <a:srgbClr val="CF1F51"/>
                </a:solidFill>
              </a:rPr>
              <a:t> </a:t>
            </a:r>
            <a:r>
              <a:rPr lang="en-US" sz="1600" dirty="0" err="1">
                <a:solidFill>
                  <a:srgbClr val="CF1F51"/>
                </a:solidFill>
              </a:rPr>
              <a:t>Brundu</a:t>
            </a:r>
            <a:r>
              <a:rPr lang="en-US" sz="1600" dirty="0">
                <a:solidFill>
                  <a:srgbClr val="CF1F51"/>
                </a:solidFill>
              </a:rPr>
              <a:t>, MD </a:t>
            </a:r>
          </a:p>
          <a:p>
            <a:pPr eaLnBrk="1" hangingPunct="1">
              <a:buFontTx/>
              <a:buNone/>
              <a:defRPr/>
            </a:pPr>
            <a:endParaRPr lang="en-US" sz="1800" b="1" dirty="0">
              <a:solidFill>
                <a:srgbClr val="CF1F51"/>
              </a:solidFill>
            </a:endParaRPr>
          </a:p>
          <a:p>
            <a:pPr eaLnBrk="1" hangingPunct="1">
              <a:buFontTx/>
              <a:buNone/>
              <a:defRPr/>
            </a:pPr>
            <a:r>
              <a:rPr lang="en-US" sz="1800" b="1" dirty="0">
                <a:solidFill>
                  <a:srgbClr val="CF1F51"/>
                </a:solidFill>
              </a:rPr>
              <a:t>FUNDING / SUPPORT</a:t>
            </a:r>
          </a:p>
          <a:p>
            <a:pPr eaLnBrk="1" hangingPunct="1">
              <a:buFont typeface="Times New Roman" pitchFamily="18" charset="0"/>
              <a:buChar char="●"/>
              <a:defRPr/>
            </a:pPr>
            <a:r>
              <a:rPr lang="en-US" sz="1800" dirty="0">
                <a:solidFill>
                  <a:srgbClr val="CF1F51"/>
                </a:solidFill>
              </a:rPr>
              <a:t>NIH (NCRR, NIMH, NICHD, NHBL )</a:t>
            </a:r>
          </a:p>
          <a:p>
            <a:pPr eaLnBrk="1" hangingPunct="1">
              <a:buFont typeface="Times New Roman" pitchFamily="18" charset="0"/>
              <a:buChar char="●"/>
              <a:defRPr/>
            </a:pPr>
            <a:r>
              <a:rPr lang="en-US" sz="1800" dirty="0">
                <a:solidFill>
                  <a:srgbClr val="CF1F51"/>
                </a:solidFill>
              </a:rPr>
              <a:t>Ortho-AFS Award</a:t>
            </a:r>
          </a:p>
          <a:p>
            <a:pPr eaLnBrk="1" hangingPunct="1">
              <a:buFont typeface="Times New Roman" pitchFamily="18" charset="0"/>
              <a:buChar char="●"/>
              <a:defRPr/>
            </a:pPr>
            <a:r>
              <a:rPr lang="en-US" sz="1800" dirty="0">
                <a:solidFill>
                  <a:srgbClr val="CF1F51"/>
                </a:solidFill>
              </a:rPr>
              <a:t>Bank of America-</a:t>
            </a:r>
            <a:r>
              <a:rPr lang="en-US" sz="1800" dirty="0" err="1">
                <a:solidFill>
                  <a:srgbClr val="CF1F51"/>
                </a:solidFill>
              </a:rPr>
              <a:t>Giannini</a:t>
            </a:r>
            <a:r>
              <a:rPr lang="en-US" sz="1800" dirty="0">
                <a:solidFill>
                  <a:srgbClr val="CF1F51"/>
                </a:solidFill>
              </a:rPr>
              <a:t> Foundation</a:t>
            </a:r>
          </a:p>
          <a:p>
            <a:pPr marL="0" indent="0" eaLnBrk="1" hangingPunct="1">
              <a:buNone/>
              <a:defRPr/>
            </a:pPr>
            <a:endParaRPr lang="en-US" altLang="en-US" dirty="0">
              <a:solidFill>
                <a:srgbClr val="CF1F51"/>
              </a:solidFill>
            </a:endParaRPr>
          </a:p>
        </p:txBody>
      </p:sp>
      <p:sp>
        <p:nvSpPr>
          <p:cNvPr id="25603" name="Content Placeholder 2"/>
          <p:cNvSpPr>
            <a:spLocks noGrp="1"/>
          </p:cNvSpPr>
          <p:nvPr>
            <p:ph sz="half" idx="4294967295"/>
          </p:nvPr>
        </p:nvSpPr>
        <p:spPr>
          <a:xfrm>
            <a:off x="1717963" y="937348"/>
            <a:ext cx="4446588" cy="5532437"/>
          </a:xfrm>
        </p:spPr>
        <p:txBody>
          <a:bodyPr/>
          <a:lstStyle/>
          <a:p>
            <a:pPr eaLnBrk="1" hangingPunct="1">
              <a:lnSpc>
                <a:spcPct val="80000"/>
              </a:lnSpc>
              <a:buFontTx/>
              <a:buNone/>
              <a:defRPr/>
            </a:pPr>
            <a:r>
              <a:rPr lang="en-US" sz="1800" b="1" dirty="0">
                <a:solidFill>
                  <a:srgbClr val="CF1F51"/>
                </a:solidFill>
              </a:rPr>
              <a:t>Wake Forest</a:t>
            </a:r>
          </a:p>
          <a:p>
            <a:pPr eaLnBrk="1" hangingPunct="1">
              <a:lnSpc>
                <a:spcPct val="80000"/>
              </a:lnSpc>
              <a:buFont typeface="Times New Roman" pitchFamily="18" charset="0"/>
              <a:buChar char="●"/>
              <a:defRPr/>
            </a:pPr>
            <a:r>
              <a:rPr lang="en-US" sz="1600" dirty="0">
                <a:solidFill>
                  <a:srgbClr val="CF1F51"/>
                </a:solidFill>
              </a:rPr>
              <a:t>Sue Appt, DVM</a:t>
            </a:r>
          </a:p>
          <a:p>
            <a:pPr eaLnBrk="1" hangingPunct="1">
              <a:lnSpc>
                <a:spcPct val="80000"/>
              </a:lnSpc>
              <a:buFont typeface="Times New Roman" pitchFamily="18" charset="0"/>
              <a:buChar char="●"/>
              <a:defRPr/>
            </a:pPr>
            <a:r>
              <a:rPr lang="en-US" sz="1600" dirty="0">
                <a:solidFill>
                  <a:srgbClr val="CF1F51"/>
                </a:solidFill>
              </a:rPr>
              <a:t>Tom Clarkson, DVM</a:t>
            </a:r>
          </a:p>
          <a:p>
            <a:pPr eaLnBrk="1" hangingPunct="1">
              <a:lnSpc>
                <a:spcPct val="80000"/>
              </a:lnSpc>
              <a:buFont typeface="Times New Roman" pitchFamily="18" charset="0"/>
              <a:buChar char="●"/>
              <a:defRPr/>
            </a:pPr>
            <a:r>
              <a:rPr lang="en-US" sz="1600" dirty="0">
                <a:solidFill>
                  <a:srgbClr val="CF1F51"/>
                </a:solidFill>
              </a:rPr>
              <a:t>Jay Kaplan, PhD</a:t>
            </a:r>
          </a:p>
          <a:p>
            <a:pPr eaLnBrk="1" hangingPunct="1">
              <a:lnSpc>
                <a:spcPct val="80000"/>
              </a:lnSpc>
              <a:buFont typeface="Times New Roman" pitchFamily="18" charset="0"/>
              <a:buChar char="●"/>
              <a:defRPr/>
            </a:pPr>
            <a:r>
              <a:rPr lang="en-US" sz="1600" dirty="0">
                <a:solidFill>
                  <a:srgbClr val="CF1F51"/>
                </a:solidFill>
              </a:rPr>
              <a:t>Kristen Sanders, PhD</a:t>
            </a:r>
          </a:p>
          <a:p>
            <a:pPr eaLnBrk="1" hangingPunct="1">
              <a:lnSpc>
                <a:spcPct val="80000"/>
              </a:lnSpc>
              <a:buFont typeface="Times New Roman" pitchFamily="18" charset="0"/>
              <a:buChar char="●"/>
              <a:defRPr/>
            </a:pPr>
            <a:r>
              <a:rPr lang="en-US" sz="1600" dirty="0">
                <a:solidFill>
                  <a:srgbClr val="CF1F51"/>
                </a:solidFill>
              </a:rPr>
              <a:t>Robert Taylor, MD, PhD</a:t>
            </a:r>
          </a:p>
          <a:p>
            <a:pPr eaLnBrk="1" hangingPunct="1">
              <a:lnSpc>
                <a:spcPct val="80000"/>
              </a:lnSpc>
              <a:buFont typeface="Times New Roman" pitchFamily="18" charset="0"/>
              <a:buChar char="●"/>
              <a:defRPr/>
            </a:pPr>
            <a:r>
              <a:rPr lang="en-US" sz="1600" dirty="0">
                <a:solidFill>
                  <a:srgbClr val="CF1F51"/>
                </a:solidFill>
              </a:rPr>
              <a:t>Jie Yu, MD</a:t>
            </a:r>
          </a:p>
          <a:p>
            <a:pPr eaLnBrk="1" hangingPunct="1">
              <a:lnSpc>
                <a:spcPct val="80000"/>
              </a:lnSpc>
              <a:buFont typeface="Arial" charset="0"/>
              <a:buNone/>
              <a:defRPr/>
            </a:pPr>
            <a:endParaRPr lang="en-US" sz="800" b="1" dirty="0">
              <a:solidFill>
                <a:srgbClr val="CF1F51"/>
              </a:solidFill>
            </a:endParaRPr>
          </a:p>
          <a:p>
            <a:pPr eaLnBrk="1" hangingPunct="1">
              <a:lnSpc>
                <a:spcPct val="80000"/>
              </a:lnSpc>
              <a:buFontTx/>
              <a:buNone/>
              <a:defRPr/>
            </a:pPr>
            <a:r>
              <a:rPr lang="en-US" sz="1800" b="1" dirty="0">
                <a:solidFill>
                  <a:srgbClr val="CF1F51"/>
                </a:solidFill>
              </a:rPr>
              <a:t>Emory University/Yerkes NPC</a:t>
            </a:r>
          </a:p>
          <a:p>
            <a:pPr eaLnBrk="1" hangingPunct="1">
              <a:lnSpc>
                <a:spcPct val="80000"/>
              </a:lnSpc>
              <a:buFont typeface="Times New Roman" pitchFamily="18" charset="0"/>
              <a:buChar char="●"/>
              <a:defRPr/>
            </a:pPr>
            <a:r>
              <a:rPr lang="en-US" sz="1600" dirty="0">
                <a:solidFill>
                  <a:srgbClr val="CF1F51"/>
                </a:solidFill>
              </a:rPr>
              <a:t>Tammy Loucks, MPH, PhD</a:t>
            </a:r>
          </a:p>
          <a:p>
            <a:pPr eaLnBrk="1" hangingPunct="1">
              <a:lnSpc>
                <a:spcPct val="80000"/>
              </a:lnSpc>
              <a:buFont typeface="Times New Roman" pitchFamily="18" charset="0"/>
              <a:buChar char="●"/>
              <a:defRPr/>
            </a:pPr>
            <a:r>
              <a:rPr lang="en-US" sz="1600" dirty="0">
                <a:solidFill>
                  <a:srgbClr val="CF1F51"/>
                </a:solidFill>
              </a:rPr>
              <a:t>Carolyn Cidis Meltzer, MD</a:t>
            </a:r>
          </a:p>
          <a:p>
            <a:pPr eaLnBrk="1" hangingPunct="1">
              <a:lnSpc>
                <a:spcPct val="80000"/>
              </a:lnSpc>
              <a:buFont typeface="Times New Roman" pitchFamily="18" charset="0"/>
              <a:buChar char="●"/>
              <a:defRPr/>
            </a:pPr>
            <a:r>
              <a:rPr lang="en-US" sz="1600" dirty="0">
                <a:solidFill>
                  <a:srgbClr val="CF1F51"/>
                </a:solidFill>
              </a:rPr>
              <a:t>Vasiliki Michopoulos, PhD, MSCR</a:t>
            </a:r>
          </a:p>
          <a:p>
            <a:pPr eaLnBrk="1" hangingPunct="1">
              <a:lnSpc>
                <a:spcPct val="80000"/>
              </a:lnSpc>
              <a:buFont typeface="Times New Roman" pitchFamily="18" charset="0"/>
              <a:buChar char="●"/>
              <a:defRPr/>
            </a:pPr>
            <a:r>
              <a:rPr lang="en-US" sz="1600" dirty="0">
                <a:solidFill>
                  <a:srgbClr val="CF1F51"/>
                </a:solidFill>
              </a:rPr>
              <a:t>Mark Wilson, PhD</a:t>
            </a:r>
          </a:p>
          <a:p>
            <a:pPr eaLnBrk="1" hangingPunct="1">
              <a:lnSpc>
                <a:spcPct val="80000"/>
              </a:lnSpc>
              <a:buFont typeface="Arial" charset="0"/>
              <a:buNone/>
              <a:defRPr/>
            </a:pPr>
            <a:endParaRPr lang="en-US" sz="1600" b="1" dirty="0">
              <a:solidFill>
                <a:srgbClr val="CF1F51"/>
              </a:solidFill>
            </a:endParaRPr>
          </a:p>
          <a:p>
            <a:pPr eaLnBrk="1" hangingPunct="1">
              <a:lnSpc>
                <a:spcPct val="80000"/>
              </a:lnSpc>
              <a:buFontTx/>
              <a:buNone/>
              <a:defRPr/>
            </a:pPr>
            <a:r>
              <a:rPr lang="en-US" sz="1600" b="1" dirty="0">
                <a:solidFill>
                  <a:srgbClr val="CF1F51"/>
                </a:solidFill>
              </a:rPr>
              <a:t>University of Pittsburgh/Magee</a:t>
            </a:r>
          </a:p>
          <a:p>
            <a:pPr eaLnBrk="1" hangingPunct="1">
              <a:lnSpc>
                <a:spcPct val="80000"/>
              </a:lnSpc>
              <a:buFont typeface="Times New Roman" pitchFamily="18" charset="0"/>
              <a:buChar char="●"/>
              <a:defRPr/>
            </a:pPr>
            <a:r>
              <a:rPr lang="en-US" sz="1600" dirty="0">
                <a:solidFill>
                  <a:srgbClr val="CF1F51"/>
                </a:solidFill>
              </a:rPr>
              <a:t>Cathy Bender, RN, PhD</a:t>
            </a:r>
          </a:p>
          <a:p>
            <a:pPr eaLnBrk="1" hangingPunct="1">
              <a:lnSpc>
                <a:spcPct val="80000"/>
              </a:lnSpc>
              <a:buFont typeface="Times New Roman" pitchFamily="18" charset="0"/>
              <a:buChar char="●"/>
              <a:defRPr/>
            </a:pPr>
            <a:r>
              <a:rPr lang="en-US" sz="1600" dirty="0">
                <a:solidFill>
                  <a:srgbClr val="CF1F51"/>
                </a:solidFill>
              </a:rPr>
              <a:t>Judy Cameron, PhD</a:t>
            </a:r>
          </a:p>
          <a:p>
            <a:pPr eaLnBrk="1" hangingPunct="1">
              <a:lnSpc>
                <a:spcPct val="80000"/>
              </a:lnSpc>
              <a:buFont typeface="Times New Roman" pitchFamily="18" charset="0"/>
              <a:buChar char="●"/>
              <a:defRPr/>
            </a:pPr>
            <a:r>
              <a:rPr lang="en-US" sz="1600" dirty="0">
                <a:solidFill>
                  <a:srgbClr val="CF1F51"/>
                </a:solidFill>
              </a:rPr>
              <a:t>Eydie </a:t>
            </a:r>
            <a:r>
              <a:rPr lang="en-US" sz="1600" dirty="0" err="1">
                <a:solidFill>
                  <a:srgbClr val="CF1F51"/>
                </a:solidFill>
              </a:rPr>
              <a:t>Kolko</a:t>
            </a:r>
            <a:r>
              <a:rPr lang="en-US" sz="1600" dirty="0">
                <a:solidFill>
                  <a:srgbClr val="CF1F51"/>
                </a:solidFill>
              </a:rPr>
              <a:t>-Moses, MD</a:t>
            </a:r>
          </a:p>
          <a:p>
            <a:pPr eaLnBrk="1" hangingPunct="1">
              <a:lnSpc>
                <a:spcPct val="80000"/>
              </a:lnSpc>
              <a:buFont typeface="Times New Roman" pitchFamily="18" charset="0"/>
              <a:buChar char="●"/>
              <a:defRPr/>
            </a:pPr>
            <a:r>
              <a:rPr lang="en-US" sz="1600" dirty="0" err="1">
                <a:solidFill>
                  <a:srgbClr val="CF1F51"/>
                </a:solidFill>
              </a:rPr>
              <a:t>Marijane</a:t>
            </a:r>
            <a:r>
              <a:rPr lang="en-US" sz="1600" dirty="0">
                <a:solidFill>
                  <a:srgbClr val="CF1F51"/>
                </a:solidFill>
              </a:rPr>
              <a:t> </a:t>
            </a:r>
            <a:r>
              <a:rPr lang="en-US" sz="1600" dirty="0" err="1">
                <a:solidFill>
                  <a:srgbClr val="CF1F51"/>
                </a:solidFill>
              </a:rPr>
              <a:t>Krohn</a:t>
            </a:r>
            <a:r>
              <a:rPr lang="en-US" sz="1600" dirty="0">
                <a:solidFill>
                  <a:srgbClr val="CF1F51"/>
                </a:solidFill>
              </a:rPr>
              <a:t>, PhD </a:t>
            </a:r>
          </a:p>
          <a:p>
            <a:pPr eaLnBrk="1" hangingPunct="1">
              <a:lnSpc>
                <a:spcPct val="80000"/>
              </a:lnSpc>
              <a:buFont typeface="Times New Roman" pitchFamily="18" charset="0"/>
              <a:buChar char="●"/>
              <a:defRPr/>
            </a:pPr>
            <a:r>
              <a:rPr lang="en-US" sz="1600" dirty="0">
                <a:solidFill>
                  <a:srgbClr val="CF1F51"/>
                </a:solidFill>
              </a:rPr>
              <a:t>Kathy </a:t>
            </a:r>
            <a:r>
              <a:rPr lang="en-US" sz="1600" dirty="0" err="1">
                <a:solidFill>
                  <a:srgbClr val="CF1F51"/>
                </a:solidFill>
              </a:rPr>
              <a:t>Laychak</a:t>
            </a:r>
            <a:r>
              <a:rPr lang="en-US" sz="1600" dirty="0">
                <a:solidFill>
                  <a:srgbClr val="CF1F51"/>
                </a:solidFill>
              </a:rPr>
              <a:t>, BSN </a:t>
            </a:r>
          </a:p>
          <a:p>
            <a:pPr eaLnBrk="1" hangingPunct="1">
              <a:lnSpc>
                <a:spcPct val="80000"/>
              </a:lnSpc>
              <a:buFont typeface="Times New Roman" pitchFamily="18" charset="0"/>
              <a:buChar char="●"/>
              <a:defRPr/>
            </a:pPr>
            <a:r>
              <a:rPr lang="en-US" sz="1600" dirty="0">
                <a:solidFill>
                  <a:srgbClr val="CF1F51"/>
                </a:solidFill>
              </a:rPr>
              <a:t>Marsha Marcus, PhD</a:t>
            </a:r>
          </a:p>
          <a:p>
            <a:pPr eaLnBrk="1" hangingPunct="1">
              <a:lnSpc>
                <a:spcPct val="80000"/>
              </a:lnSpc>
              <a:buFont typeface="Times New Roman" pitchFamily="18" charset="0"/>
              <a:buChar char="●"/>
              <a:defRPr/>
            </a:pPr>
            <a:r>
              <a:rPr lang="en-US" sz="1600" dirty="0">
                <a:solidFill>
                  <a:srgbClr val="CF1F51"/>
                </a:solidFill>
              </a:rPr>
              <a:t>Karen Matthews, PhD</a:t>
            </a:r>
          </a:p>
          <a:p>
            <a:pPr eaLnBrk="1" hangingPunct="1">
              <a:lnSpc>
                <a:spcPct val="80000"/>
              </a:lnSpc>
              <a:buFont typeface="Times New Roman" pitchFamily="18" charset="0"/>
              <a:buChar char="●"/>
              <a:defRPr/>
            </a:pPr>
            <a:r>
              <a:rPr lang="en-US" sz="1600" dirty="0">
                <a:solidFill>
                  <a:srgbClr val="CF1F51"/>
                </a:solidFill>
              </a:rPr>
              <a:t>Jane Owens, PhD</a:t>
            </a:r>
          </a:p>
          <a:p>
            <a:pPr marL="0" indent="0" eaLnBrk="1" hangingPunct="1">
              <a:buNone/>
              <a:defRPr/>
            </a:pPr>
            <a:endParaRPr lang="en-US" altLang="en-US" dirty="0"/>
          </a:p>
        </p:txBody>
      </p:sp>
    </p:spTree>
    <p:extLst>
      <p:ext uri="{BB962C8B-B14F-4D97-AF65-F5344CB8AC3E}">
        <p14:creationId xmlns:p14="http://schemas.microsoft.com/office/powerpoint/2010/main" val="404829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C79A-2ED1-476C-8C1E-0573B82001FA}"/>
              </a:ext>
            </a:extLst>
          </p:cNvPr>
          <p:cNvSpPr>
            <a:spLocks noGrp="1"/>
          </p:cNvSpPr>
          <p:nvPr>
            <p:ph type="title"/>
          </p:nvPr>
        </p:nvSpPr>
        <p:spPr>
          <a:xfrm>
            <a:off x="350982" y="496454"/>
            <a:ext cx="11305309" cy="430887"/>
          </a:xfrm>
          <a:noFill/>
        </p:spPr>
        <p:txBody>
          <a:bodyPr>
            <a:noAutofit/>
          </a:bodyPr>
          <a:lstStyle/>
          <a:p>
            <a:pPr algn="ctr">
              <a:defRPr/>
            </a:pPr>
            <a:r>
              <a:rPr lang="en-US" altLang="en-US" sz="3200" b="1" dirty="0">
                <a:latin typeface="+mn-lt"/>
                <a:cs typeface="Arial" charset="0"/>
              </a:rPr>
              <a:t>Depression, stress, and cognitive impairment at midlife</a:t>
            </a:r>
          </a:p>
        </p:txBody>
      </p:sp>
      <p:sp>
        <p:nvSpPr>
          <p:cNvPr id="3" name="Content Placeholder 2">
            <a:extLst>
              <a:ext uri="{FF2B5EF4-FFF2-40B4-BE49-F238E27FC236}">
                <a16:creationId xmlns:a16="http://schemas.microsoft.com/office/drawing/2014/main" id="{00F52A5D-1FC6-451B-AFFC-DADEA7B73B42}"/>
              </a:ext>
            </a:extLst>
          </p:cNvPr>
          <p:cNvSpPr>
            <a:spLocks noGrp="1"/>
          </p:cNvSpPr>
          <p:nvPr>
            <p:ph idx="1"/>
          </p:nvPr>
        </p:nvSpPr>
        <p:spPr>
          <a:xfrm>
            <a:off x="350982" y="1071419"/>
            <a:ext cx="11499273" cy="4951491"/>
          </a:xfrm>
        </p:spPr>
        <p:txBody>
          <a:bodyPr/>
          <a:lstStyle/>
          <a:p>
            <a:r>
              <a:rPr lang="en-US" altLang="en-US" dirty="0">
                <a:cs typeface="Arial" charset="0"/>
              </a:rPr>
              <a:t>The brain is a target of sex steroids </a:t>
            </a:r>
          </a:p>
          <a:p>
            <a:pPr marL="0" indent="0">
              <a:buNone/>
            </a:pPr>
            <a:endParaRPr lang="en-US" altLang="en-US" sz="1800" dirty="0">
              <a:cs typeface="Arial" charset="0"/>
            </a:endParaRPr>
          </a:p>
          <a:p>
            <a:r>
              <a:rPr lang="en-US" altLang="en-US" dirty="0">
                <a:cs typeface="Arial" charset="0"/>
              </a:rPr>
              <a:t>Several studies have identified an association between perimenopause and increased rates of depression, stress, and cognitive “fog”</a:t>
            </a:r>
          </a:p>
          <a:p>
            <a:pPr lvl="1"/>
            <a:r>
              <a:rPr lang="en-US" altLang="en-US" sz="2800" dirty="0">
                <a:cs typeface="Arial" charset="0"/>
              </a:rPr>
              <a:t>SWAN 4x increase in major depressive episodes </a:t>
            </a:r>
          </a:p>
          <a:p>
            <a:pPr marL="457200" lvl="1" indent="0">
              <a:buNone/>
            </a:pPr>
            <a:r>
              <a:rPr lang="en-US" altLang="en-US" dirty="0">
                <a:cs typeface="Arial" charset="0"/>
              </a:rPr>
              <a:t>    </a:t>
            </a:r>
            <a:r>
              <a:rPr lang="en-US" altLang="en-US" dirty="0" err="1">
                <a:cs typeface="Arial" charset="0"/>
              </a:rPr>
              <a:t>Bromberger</a:t>
            </a:r>
            <a:r>
              <a:rPr lang="en-US" altLang="en-US" dirty="0">
                <a:cs typeface="Arial" charset="0"/>
              </a:rPr>
              <a:t> JT et al 2011</a:t>
            </a:r>
          </a:p>
          <a:p>
            <a:pPr marL="457200" lvl="1" indent="0">
              <a:buNone/>
            </a:pPr>
            <a:endParaRPr lang="en-US" altLang="en-US" sz="1800" dirty="0">
              <a:cs typeface="Arial" charset="0"/>
            </a:endParaRPr>
          </a:p>
          <a:p>
            <a:r>
              <a:rPr lang="en-US" altLang="en-US" dirty="0">
                <a:cs typeface="Arial" charset="0"/>
              </a:rPr>
              <a:t>Hypothesis:  Hormonal management will slow - but will not fully prevent - brain aging</a:t>
            </a:r>
          </a:p>
          <a:p>
            <a:pPr lvl="1"/>
            <a:r>
              <a:rPr lang="en-US" altLang="en-US" sz="2800" dirty="0">
                <a:cs typeface="Arial" charset="0"/>
              </a:rPr>
              <a:t>Estrogens maintain brain metabolism, synapses, mood, and cognition</a:t>
            </a:r>
          </a:p>
          <a:p>
            <a:pPr lvl="1"/>
            <a:r>
              <a:rPr lang="en-US" altLang="en-US" sz="2800" dirty="0">
                <a:cs typeface="Arial" charset="0"/>
              </a:rPr>
              <a:t>Progestins increase irritability and slow metabolism</a:t>
            </a:r>
          </a:p>
          <a:p>
            <a:pPr marL="231123" lvl="1" indent="0">
              <a:buNone/>
            </a:pPr>
            <a:endParaRPr lang="en-US" altLang="en-US" sz="2400" b="1" dirty="0">
              <a:solidFill>
                <a:srgbClr val="FF0000"/>
              </a:solidFill>
              <a:latin typeface="Arial" charset="0"/>
              <a:cs typeface="Arial" charset="0"/>
            </a:endParaRPr>
          </a:p>
        </p:txBody>
      </p:sp>
    </p:spTree>
    <p:extLst>
      <p:ext uri="{BB962C8B-B14F-4D97-AF65-F5344CB8AC3E}">
        <p14:creationId xmlns:p14="http://schemas.microsoft.com/office/powerpoint/2010/main" val="288096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9745" y="152400"/>
            <a:ext cx="10566400" cy="609600"/>
          </a:xfrm>
        </p:spPr>
        <p:txBody>
          <a:bodyPr/>
          <a:lstStyle/>
          <a:p>
            <a:r>
              <a:rPr lang="en-US" sz="3200" b="1" dirty="0">
                <a:solidFill>
                  <a:schemeClr val="accent1">
                    <a:lumMod val="40000"/>
                    <a:lumOff val="60000"/>
                  </a:schemeClr>
                </a:solidFill>
                <a:latin typeface="Calibri" panose="020F0502020204030204" pitchFamily="34" charset="0"/>
                <a:cs typeface="Calibri" panose="020F0502020204030204" pitchFamily="34" charset="0"/>
              </a:rPr>
              <a:t>Possible indications for postmenopausal hormone use</a:t>
            </a:r>
          </a:p>
        </p:txBody>
      </p:sp>
      <p:sp>
        <p:nvSpPr>
          <p:cNvPr id="3" name="Content Placeholder 2"/>
          <p:cNvSpPr>
            <a:spLocks noGrp="1"/>
          </p:cNvSpPr>
          <p:nvPr>
            <p:ph idx="1"/>
          </p:nvPr>
        </p:nvSpPr>
        <p:spPr>
          <a:xfrm>
            <a:off x="2133604" y="990600"/>
            <a:ext cx="8001000" cy="2362200"/>
          </a:xfrm>
        </p:spPr>
        <p:txBody>
          <a:bodyPr/>
          <a:lstStyle/>
          <a:p>
            <a:pPr>
              <a:buFont typeface="Arial" panose="020B0604020202020204" pitchFamily="34" charset="0"/>
              <a:buChar char="•"/>
            </a:pPr>
            <a:r>
              <a:rPr lang="en-US" sz="2400" b="1" dirty="0">
                <a:solidFill>
                  <a:srgbClr val="FFFF00"/>
                </a:solidFill>
              </a:rPr>
              <a:t>Symptom relief</a:t>
            </a:r>
          </a:p>
          <a:p>
            <a:pPr>
              <a:buFont typeface="Arial" panose="020B0604020202020204" pitchFamily="34" charset="0"/>
              <a:buChar char="•"/>
            </a:pPr>
            <a:r>
              <a:rPr lang="en-US" sz="2400" b="1" dirty="0">
                <a:solidFill>
                  <a:srgbClr val="FFFF00"/>
                </a:solidFill>
              </a:rPr>
              <a:t>Disease prevention</a:t>
            </a:r>
          </a:p>
          <a:p>
            <a:pPr>
              <a:buFont typeface="Arial" panose="020B0604020202020204" pitchFamily="34" charset="0"/>
              <a:buChar char="•"/>
            </a:pPr>
            <a:r>
              <a:rPr lang="en-US" sz="2400" b="1" dirty="0">
                <a:solidFill>
                  <a:srgbClr val="FFFF00"/>
                </a:solidFill>
              </a:rPr>
              <a:t>Disease treatment </a:t>
            </a:r>
          </a:p>
          <a:p>
            <a:pPr>
              <a:buFont typeface="Arial" panose="020B0604020202020204" pitchFamily="34" charset="0"/>
              <a:buChar char="•"/>
            </a:pPr>
            <a:r>
              <a:rPr lang="en-US" sz="2400" b="1" dirty="0">
                <a:solidFill>
                  <a:srgbClr val="FFFF00"/>
                </a:solidFill>
              </a:rPr>
              <a:t>Anti-aging</a:t>
            </a:r>
          </a:p>
          <a:p>
            <a:pPr>
              <a:buFont typeface="Arial" panose="020B0604020202020204" pitchFamily="34" charset="0"/>
              <a:buChar char="•"/>
            </a:pPr>
            <a:r>
              <a:rPr lang="en-US" sz="2400" b="1" dirty="0">
                <a:solidFill>
                  <a:srgbClr val="FFFF00"/>
                </a:solidFill>
              </a:rPr>
              <a:t>Health promotion</a:t>
            </a:r>
            <a:endParaRPr lang="en-US" b="1" dirty="0">
              <a:solidFill>
                <a:srgbClr val="FFFF00"/>
              </a:solidFill>
            </a:endParaRPr>
          </a:p>
          <a:p>
            <a:pPr marL="0" indent="0">
              <a:buNone/>
            </a:pPr>
            <a:endParaRPr lang="en-US" dirty="0"/>
          </a:p>
        </p:txBody>
      </p:sp>
      <p:sp>
        <p:nvSpPr>
          <p:cNvPr id="4" name="TextBox 3"/>
          <p:cNvSpPr txBox="1"/>
          <p:nvPr/>
        </p:nvSpPr>
        <p:spPr>
          <a:xfrm>
            <a:off x="540407" y="4014980"/>
            <a:ext cx="11133959" cy="1723088"/>
          </a:xfrm>
          <a:prstGeom prst="rect">
            <a:avLst/>
          </a:prstGeom>
          <a:solidFill>
            <a:schemeClr val="accent1">
              <a:lumMod val="40000"/>
              <a:lumOff val="60000"/>
            </a:schemeClr>
          </a:solidFill>
        </p:spPr>
        <p:txBody>
          <a:bodyPr wrap="square" lIns="90988" tIns="45492" rIns="90988" bIns="45492" rtlCol="0">
            <a:spAutoFit/>
          </a:bodyPr>
          <a:lstStyle/>
          <a:p>
            <a:pPr marL="455919" indent="-455919" defTabSz="914400" fontAlgn="base">
              <a:spcBef>
                <a:spcPct val="0"/>
              </a:spcBef>
              <a:spcAft>
                <a:spcPct val="0"/>
              </a:spcAft>
              <a:buFont typeface="Arial" panose="020B0604020202020204" pitchFamily="34" charset="0"/>
              <a:buChar char="•"/>
            </a:pP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Perceived </a:t>
            </a:r>
            <a:r>
              <a:rPr lang="en-US" sz="2400" b="1" dirty="0" err="1">
                <a:solidFill>
                  <a:srgbClr val="000000"/>
                </a:solidFill>
                <a:latin typeface="Tahoma" panose="020B0604030504040204" pitchFamily="34" charset="0"/>
                <a:ea typeface="Tahoma" panose="020B0604030504040204" pitchFamily="34" charset="0"/>
                <a:cs typeface="Tahoma" panose="020B0604030504040204" pitchFamily="34" charset="0"/>
              </a:rPr>
              <a:t>risk:benefit</a:t>
            </a: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 of hormone use depends on indications, perspectives of the patient and her physician, age, genetics, known and unknown biological factors, and current health status</a:t>
            </a:r>
          </a:p>
          <a:p>
            <a:pPr marL="455919" indent="-455919" defTabSz="914400" fontAlgn="base">
              <a:spcBef>
                <a:spcPct val="0"/>
              </a:spcBef>
              <a:spcAft>
                <a:spcPct val="0"/>
              </a:spcAft>
              <a:buFont typeface="Arial" panose="020B0604020202020204" pitchFamily="34" charset="0"/>
              <a:buChar char="•"/>
            </a:pPr>
            <a:endParaRPr lang="en-US" sz="1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5919" indent="-455919" defTabSz="914400" fontAlgn="base">
              <a:spcBef>
                <a:spcPct val="0"/>
              </a:spcBef>
              <a:spcAft>
                <a:spcPct val="0"/>
              </a:spcAft>
              <a:buFont typeface="Arial" panose="020B0604020202020204" pitchFamily="34" charset="0"/>
              <a:buChar char="•"/>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The guidance provided by various professional groups varies widely</a:t>
            </a:r>
          </a:p>
        </p:txBody>
      </p:sp>
    </p:spTree>
    <p:extLst>
      <p:ext uri="{BB962C8B-B14F-4D97-AF65-F5344CB8AC3E}">
        <p14:creationId xmlns:p14="http://schemas.microsoft.com/office/powerpoint/2010/main" val="181163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1687080" y="6429403"/>
            <a:ext cx="8803410"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180" rIns="0" bIns="0" numCol="1" anchor="ctr" anchorCtr="0" compatLnSpc="1">
            <a:prstTxWarp prst="textNoShape">
              <a:avLst/>
            </a:prstTxWarp>
          </a:bodyPr>
          <a:lstStyle/>
          <a:p>
            <a:pPr eaLnBrk="1">
              <a:tabLst>
                <a:tab pos="647807" algn="l"/>
                <a:tab pos="1295622" algn="l"/>
                <a:tab pos="1943436" algn="l"/>
                <a:tab pos="2591249" algn="l"/>
                <a:tab pos="3239058" algn="l"/>
                <a:tab pos="3886874" algn="l"/>
                <a:tab pos="4534684" algn="l"/>
                <a:tab pos="5182495" algn="l"/>
                <a:tab pos="5830299" algn="l"/>
              </a:tabLst>
            </a:pPr>
            <a:r>
              <a:rPr lang="en-US" altLang="en-US" sz="2000" b="1" dirty="0">
                <a:solidFill>
                  <a:schemeClr val="accent5"/>
                </a:solidFill>
                <a:cs typeface="Arial Unicode MS" pitchFamily="32" charset="0"/>
              </a:rPr>
              <a:t>Manson JE, </a:t>
            </a:r>
            <a:r>
              <a:rPr lang="en-US" altLang="en-US" sz="2000" b="1" dirty="0" err="1">
                <a:solidFill>
                  <a:schemeClr val="accent5"/>
                </a:solidFill>
                <a:cs typeface="Arial Unicode MS" pitchFamily="32" charset="0"/>
              </a:rPr>
              <a:t>Kaunitz</a:t>
            </a:r>
            <a:r>
              <a:rPr lang="en-US" altLang="en-US" sz="2000" b="1" dirty="0">
                <a:solidFill>
                  <a:schemeClr val="accent5"/>
                </a:solidFill>
                <a:cs typeface="Arial Unicode MS" pitchFamily="32" charset="0"/>
              </a:rPr>
              <a:t> AM. N </a:t>
            </a:r>
            <a:r>
              <a:rPr lang="en-US" altLang="en-US" sz="2000" b="1" dirty="0" err="1">
                <a:solidFill>
                  <a:schemeClr val="accent5"/>
                </a:solidFill>
                <a:cs typeface="Arial Unicode MS" pitchFamily="32" charset="0"/>
              </a:rPr>
              <a:t>Engl</a:t>
            </a:r>
            <a:r>
              <a:rPr lang="en-US" altLang="en-US" sz="2000" b="1" dirty="0">
                <a:solidFill>
                  <a:schemeClr val="accent5"/>
                </a:solidFill>
                <a:cs typeface="Arial Unicode MS" pitchFamily="32" charset="0"/>
              </a:rPr>
              <a:t> J Med 2016;374:803-806.</a:t>
            </a:r>
          </a:p>
        </p:txBody>
      </p:sp>
      <p:pic>
        <p:nvPicPr>
          <p:cNvPr id="20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8814090" cy="52356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AutoShape 4"/>
          <p:cNvSpPr>
            <a:spLocks noChangeArrowheads="1"/>
          </p:cNvSpPr>
          <p:nvPr/>
        </p:nvSpPr>
        <p:spPr bwMode="auto">
          <a:xfrm>
            <a:off x="1939642" y="161089"/>
            <a:ext cx="8312727" cy="645739"/>
          </a:xfrm>
          <a:custGeom>
            <a:avLst/>
            <a:gdLst>
              <a:gd name="T0" fmla="*/ 9144000 w 21600"/>
              <a:gd name="T1" fmla="*/ 365919 h 21600"/>
              <a:gd name="T2" fmla="*/ 4572000 w 21600"/>
              <a:gd name="T3" fmla="*/ 731837 h 21600"/>
              <a:gd name="T4" fmla="*/ 0 w 21600"/>
              <a:gd name="T5" fmla="*/ 365919 h 21600"/>
              <a:gd name="T6" fmla="*/ 4572000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bg1"/>
                </a:solidFill>
                <a:latin typeface="Arial" charset="0"/>
                <a:ea typeface="ＭＳ Ｐゴシック" charset="-128"/>
              </a:defRPr>
            </a:lvl9pPr>
          </a:lstStyle>
          <a:p>
            <a:pPr algn="ctr" defTabSz="914400" eaLnBrk="1" fontAlgn="base" hangingPunct="1">
              <a:lnSpc>
                <a:spcPct val="97000"/>
              </a:lnSpc>
              <a:spcBef>
                <a:spcPct val="0"/>
              </a:spcBef>
              <a:spcAft>
                <a:spcPct val="0"/>
              </a:spcAft>
            </a:pPr>
            <a:r>
              <a:rPr lang="en-US" altLang="en-US" b="1" dirty="0">
                <a:solidFill>
                  <a:srgbClr val="FFFFFF"/>
                </a:solidFill>
                <a:cs typeface="Arial Unicode MS" pitchFamily="32" charset="0"/>
              </a:rPr>
              <a:t>Benefits and Risks in the Women’s Health Initiative</a:t>
            </a:r>
          </a:p>
        </p:txBody>
      </p:sp>
      <p:sp>
        <p:nvSpPr>
          <p:cNvPr id="2" name="TextBox 1"/>
          <p:cNvSpPr txBox="1"/>
          <p:nvPr/>
        </p:nvSpPr>
        <p:spPr>
          <a:xfrm>
            <a:off x="6400800" y="3881740"/>
            <a:ext cx="2089728" cy="461665"/>
          </a:xfrm>
          <a:prstGeom prst="rect">
            <a:avLst/>
          </a:prstGeom>
          <a:noFill/>
        </p:spPr>
        <p:txBody>
          <a:bodyPr wrap="square" lIns="91174" tIns="45589" rIns="91174" bIns="45589" rtlCol="0">
            <a:spAutoFit/>
          </a:bodyPr>
          <a:lstStyle/>
          <a:p>
            <a:pPr algn="ctr" defTabSz="914400" fontAlgn="base">
              <a:spcBef>
                <a:spcPct val="0"/>
              </a:spcBef>
              <a:spcAft>
                <a:spcPct val="0"/>
              </a:spcAft>
            </a:pPr>
            <a:r>
              <a:rPr lang="en-US" sz="2400" b="1" dirty="0">
                <a:solidFill>
                  <a:srgbClr val="005426"/>
                </a:solidFill>
                <a:latin typeface="Tahoma" panose="020B0604030504040204" pitchFamily="34" charset="0"/>
                <a:ea typeface="Tahoma" panose="020B0604030504040204" pitchFamily="34" charset="0"/>
                <a:cs typeface="Tahoma" panose="020B0604030504040204" pitchFamily="34" charset="0"/>
              </a:rPr>
              <a:t>CEE alone</a:t>
            </a:r>
          </a:p>
        </p:txBody>
      </p:sp>
      <p:sp>
        <p:nvSpPr>
          <p:cNvPr id="3" name="Rectangle 2"/>
          <p:cNvSpPr/>
          <p:nvPr/>
        </p:nvSpPr>
        <p:spPr>
          <a:xfrm>
            <a:off x="6553228" y="1519541"/>
            <a:ext cx="1885453" cy="461665"/>
          </a:xfrm>
          <a:prstGeom prst="rect">
            <a:avLst/>
          </a:prstGeom>
        </p:spPr>
        <p:txBody>
          <a:bodyPr wrap="none" lIns="91174" tIns="45589" rIns="91174" bIns="45589">
            <a:spAutoFit/>
          </a:bodyPr>
          <a:lstStyle/>
          <a:p>
            <a:pPr algn="ctr" defTabSz="914400" fontAlgn="base">
              <a:spcBef>
                <a:spcPct val="0"/>
              </a:spcBef>
              <a:spcAft>
                <a:spcPct val="0"/>
              </a:spcAft>
            </a:pPr>
            <a:r>
              <a:rPr lang="en-US" sz="2400" b="1" dirty="0">
                <a:solidFill>
                  <a:srgbClr val="005426"/>
                </a:solidFill>
                <a:latin typeface="Tahoma" panose="020B0604030504040204" pitchFamily="34" charset="0"/>
                <a:ea typeface="Tahoma" panose="020B0604030504040204" pitchFamily="34" charset="0"/>
                <a:cs typeface="Tahoma" panose="020B0604030504040204" pitchFamily="34" charset="0"/>
              </a:rPr>
              <a:t>CEE + MPA</a:t>
            </a:r>
          </a:p>
        </p:txBody>
      </p:sp>
      <p:sp>
        <p:nvSpPr>
          <p:cNvPr id="4" name="Rounded Rectangle 3"/>
          <p:cNvSpPr/>
          <p:nvPr/>
        </p:nvSpPr>
        <p:spPr bwMode="auto">
          <a:xfrm>
            <a:off x="4724403" y="1752600"/>
            <a:ext cx="685800" cy="759208"/>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defTabSz="911843" fontAlgn="base">
              <a:spcBef>
                <a:spcPct val="0"/>
              </a:spcBef>
              <a:spcAft>
                <a:spcPct val="0"/>
              </a:spcAft>
            </a:pPr>
            <a:endParaRPr lang="en-US" sz="4400">
              <a:solidFill>
                <a:srgbClr val="000000"/>
              </a:solidFill>
              <a:latin typeface="Tahoma" charset="0"/>
            </a:endParaRPr>
          </a:p>
        </p:txBody>
      </p:sp>
      <p:sp>
        <p:nvSpPr>
          <p:cNvPr id="10" name="Rounded Rectangle 9"/>
          <p:cNvSpPr/>
          <p:nvPr/>
        </p:nvSpPr>
        <p:spPr bwMode="auto">
          <a:xfrm>
            <a:off x="4724403" y="4347867"/>
            <a:ext cx="685800" cy="9144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defTabSz="911843" fontAlgn="base">
              <a:spcBef>
                <a:spcPct val="0"/>
              </a:spcBef>
              <a:spcAft>
                <a:spcPct val="0"/>
              </a:spcAft>
            </a:pPr>
            <a:endParaRPr lang="en-US" sz="4400">
              <a:solidFill>
                <a:srgbClr val="000000"/>
              </a:solidFill>
              <a:latin typeface="Tahoma" charset="0"/>
            </a:endParaRPr>
          </a:p>
        </p:txBody>
      </p:sp>
      <p:sp>
        <p:nvSpPr>
          <p:cNvPr id="12" name="TextBox 11"/>
          <p:cNvSpPr txBox="1"/>
          <p:nvPr/>
        </p:nvSpPr>
        <p:spPr>
          <a:xfrm>
            <a:off x="4648200" y="990605"/>
            <a:ext cx="914400" cy="461665"/>
          </a:xfrm>
          <a:prstGeom prst="rect">
            <a:avLst/>
          </a:prstGeom>
          <a:noFill/>
        </p:spPr>
        <p:txBody>
          <a:bodyPr wrap="square" lIns="91174" tIns="45589" rIns="91174" bIns="45589" rtlCol="0">
            <a:spAutoFit/>
          </a:bodyPr>
          <a:lstStyle/>
          <a:p>
            <a:pPr algn="ctr" defTabSz="914400" fontAlgn="base">
              <a:spcBef>
                <a:spcPct val="0"/>
              </a:spcBef>
              <a:spcAft>
                <a:spcPct val="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DVT</a:t>
            </a:r>
          </a:p>
        </p:txBody>
      </p:sp>
      <p:sp>
        <p:nvSpPr>
          <p:cNvPr id="13" name="TextBox 12"/>
          <p:cNvSpPr txBox="1"/>
          <p:nvPr/>
        </p:nvSpPr>
        <p:spPr>
          <a:xfrm>
            <a:off x="9483436" y="990605"/>
            <a:ext cx="803564" cy="461665"/>
          </a:xfrm>
          <a:prstGeom prst="rect">
            <a:avLst/>
          </a:prstGeom>
          <a:noFill/>
        </p:spPr>
        <p:txBody>
          <a:bodyPr wrap="square" lIns="91174" tIns="45589" rIns="91174" bIns="45589" rtlCol="0">
            <a:spAutoFit/>
          </a:bodyPr>
          <a:lstStyle/>
          <a:p>
            <a:pPr algn="ctr" defTabSz="914400" fontAlgn="base">
              <a:spcBef>
                <a:spcPct val="0"/>
              </a:spcBef>
              <a:spcAft>
                <a:spcPct val="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DM</a:t>
            </a:r>
          </a:p>
        </p:txBody>
      </p:sp>
      <p:sp>
        <p:nvSpPr>
          <p:cNvPr id="14" name="TextBox 13"/>
          <p:cNvSpPr txBox="1"/>
          <p:nvPr/>
        </p:nvSpPr>
        <p:spPr>
          <a:xfrm>
            <a:off x="7924800" y="990605"/>
            <a:ext cx="685800" cy="461665"/>
          </a:xfrm>
          <a:prstGeom prst="rect">
            <a:avLst/>
          </a:prstGeom>
          <a:noFill/>
        </p:spPr>
        <p:txBody>
          <a:bodyPr wrap="square" lIns="91174" tIns="45589" rIns="91174" bIns="45589" rtlCol="0">
            <a:spAutoFit/>
          </a:bodyPr>
          <a:lstStyle/>
          <a:p>
            <a:pPr algn="ctr" defTabSz="914400" fontAlgn="base">
              <a:spcBef>
                <a:spcPct val="0"/>
              </a:spcBef>
              <a:spcAft>
                <a:spcPct val="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FX</a:t>
            </a:r>
          </a:p>
        </p:txBody>
      </p:sp>
      <p:sp>
        <p:nvSpPr>
          <p:cNvPr id="6" name="Rectangle 5"/>
          <p:cNvSpPr/>
          <p:nvPr/>
        </p:nvSpPr>
        <p:spPr>
          <a:xfrm>
            <a:off x="8610605" y="990605"/>
            <a:ext cx="910827" cy="461665"/>
          </a:xfrm>
          <a:prstGeom prst="rect">
            <a:avLst/>
          </a:prstGeom>
        </p:spPr>
        <p:txBody>
          <a:bodyPr wrap="none" lIns="91174" tIns="45589" rIns="91174" bIns="45589">
            <a:spAutoFit/>
          </a:bodyPr>
          <a:lstStyle/>
          <a:p>
            <a:pPr algn="ctr" defTabSz="914400" fontAlgn="base">
              <a:spcBef>
                <a:spcPct val="0"/>
              </a:spcBef>
              <a:spcAft>
                <a:spcPct val="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Mort</a:t>
            </a:r>
          </a:p>
        </p:txBody>
      </p:sp>
      <p:sp>
        <p:nvSpPr>
          <p:cNvPr id="7" name="Rectangle 6"/>
          <p:cNvSpPr/>
          <p:nvPr/>
        </p:nvSpPr>
        <p:spPr>
          <a:xfrm>
            <a:off x="5623511" y="990605"/>
            <a:ext cx="601448" cy="461665"/>
          </a:xfrm>
          <a:prstGeom prst="rect">
            <a:avLst/>
          </a:prstGeom>
        </p:spPr>
        <p:txBody>
          <a:bodyPr wrap="none" lIns="91174" tIns="45589" rIns="91174" bIns="45589">
            <a:spAutoFit/>
          </a:bodyPr>
          <a:lstStyle/>
          <a:p>
            <a:pPr algn="ctr" defTabSz="914400" fontAlgn="base">
              <a:spcBef>
                <a:spcPct val="0"/>
              </a:spcBef>
              <a:spcAft>
                <a:spcPct val="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BC</a:t>
            </a:r>
          </a:p>
        </p:txBody>
      </p:sp>
      <p:sp>
        <p:nvSpPr>
          <p:cNvPr id="8" name="Rectangle 7"/>
          <p:cNvSpPr/>
          <p:nvPr/>
        </p:nvSpPr>
        <p:spPr>
          <a:xfrm>
            <a:off x="3072161" y="990605"/>
            <a:ext cx="830677" cy="461665"/>
          </a:xfrm>
          <a:prstGeom prst="rect">
            <a:avLst/>
          </a:prstGeom>
        </p:spPr>
        <p:txBody>
          <a:bodyPr wrap="none" lIns="91174" tIns="45589" rIns="91174" bIns="45589">
            <a:spAutoFit/>
          </a:bodyPr>
          <a:lstStyle/>
          <a:p>
            <a:pPr algn="ctr" defTabSz="914400" fontAlgn="base">
              <a:spcBef>
                <a:spcPct val="0"/>
              </a:spcBef>
              <a:spcAft>
                <a:spcPct val="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CVD</a:t>
            </a:r>
          </a:p>
        </p:txBody>
      </p:sp>
      <p:sp>
        <p:nvSpPr>
          <p:cNvPr id="11" name="Rectangle 10"/>
          <p:cNvSpPr/>
          <p:nvPr/>
        </p:nvSpPr>
        <p:spPr>
          <a:xfrm>
            <a:off x="3896957" y="990605"/>
            <a:ext cx="827471" cy="461665"/>
          </a:xfrm>
          <a:prstGeom prst="rect">
            <a:avLst/>
          </a:prstGeom>
        </p:spPr>
        <p:txBody>
          <a:bodyPr wrap="none" lIns="91174" tIns="45589" rIns="91174" bIns="45589">
            <a:spAutoFit/>
          </a:bodyPr>
          <a:lstStyle/>
          <a:p>
            <a:pPr algn="ctr" defTabSz="914400" fontAlgn="base">
              <a:spcBef>
                <a:spcPct val="0"/>
              </a:spcBef>
              <a:spcAft>
                <a:spcPct val="0"/>
              </a:spcAft>
            </a:pPr>
            <a:r>
              <a:rPr lang="en-US"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Strk</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6172200" y="990605"/>
            <a:ext cx="970138" cy="461665"/>
          </a:xfrm>
          <a:prstGeom prst="rect">
            <a:avLst/>
          </a:prstGeom>
        </p:spPr>
        <p:txBody>
          <a:bodyPr wrap="none" lIns="91174" tIns="45589" rIns="91174" bIns="45589">
            <a:spAutoFit/>
          </a:bodyPr>
          <a:lstStyle/>
          <a:p>
            <a:pPr algn="ctr" defTabSz="914400" fontAlgn="base">
              <a:spcBef>
                <a:spcPct val="0"/>
              </a:spcBef>
              <a:spcAft>
                <a:spcPct val="0"/>
              </a:spcAft>
            </a:pPr>
            <a:r>
              <a:rPr lang="en-US"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CoCa</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7107062" y="981114"/>
            <a:ext cx="970138" cy="461665"/>
          </a:xfrm>
          <a:prstGeom prst="rect">
            <a:avLst/>
          </a:prstGeom>
        </p:spPr>
        <p:txBody>
          <a:bodyPr wrap="none" lIns="91174" tIns="45589" rIns="91174" bIns="45589">
            <a:spAutoFit/>
          </a:bodyPr>
          <a:lstStyle/>
          <a:p>
            <a:pPr algn="ctr" defTabSz="914400" fontAlgn="base">
              <a:spcBef>
                <a:spcPct val="0"/>
              </a:spcBef>
              <a:spcAft>
                <a:spcPct val="0"/>
              </a:spcAft>
            </a:pPr>
            <a:r>
              <a:rPr lang="en-US"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AllCa</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p:cNvSpPr/>
          <p:nvPr/>
        </p:nvSpPr>
        <p:spPr bwMode="auto">
          <a:xfrm>
            <a:off x="5562600" y="4347867"/>
            <a:ext cx="662354" cy="914400"/>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defTabSz="911843" fontAlgn="base">
              <a:spcBef>
                <a:spcPct val="0"/>
              </a:spcBef>
              <a:spcAft>
                <a:spcPct val="0"/>
              </a:spcAft>
            </a:pPr>
            <a:endParaRPr lang="en-US" sz="4400">
              <a:solidFill>
                <a:srgbClr val="000000"/>
              </a:solidFill>
              <a:latin typeface="Tahoma" charset="0"/>
            </a:endParaRPr>
          </a:p>
        </p:txBody>
      </p:sp>
      <p:sp>
        <p:nvSpPr>
          <p:cNvPr id="5" name="Rounded Rectangle 4"/>
          <p:cNvSpPr/>
          <p:nvPr/>
        </p:nvSpPr>
        <p:spPr bwMode="auto">
          <a:xfrm>
            <a:off x="8686804" y="1923032"/>
            <a:ext cx="796633" cy="3715768"/>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defTabSz="911843" fontAlgn="base">
              <a:spcBef>
                <a:spcPct val="0"/>
              </a:spcBef>
              <a:spcAft>
                <a:spcPct val="0"/>
              </a:spcAft>
            </a:pPr>
            <a:endParaRPr lang="en-US" sz="4400">
              <a:solidFill>
                <a:srgbClr val="000000"/>
              </a:solidFill>
              <a:latin typeface="Tahoma" charset="0"/>
            </a:endParaRPr>
          </a:p>
        </p:txBody>
      </p:sp>
      <p:sp>
        <p:nvSpPr>
          <p:cNvPr id="20" name="Rounded Rectangle 19"/>
          <p:cNvSpPr/>
          <p:nvPr/>
        </p:nvSpPr>
        <p:spPr bwMode="auto">
          <a:xfrm>
            <a:off x="9547858" y="1923032"/>
            <a:ext cx="815343" cy="3715768"/>
          </a:xfrm>
          <a:prstGeom prst="roundRect">
            <a:avLst/>
          </a:prstGeom>
          <a:noFill/>
          <a:ln w="38100" cap="flat" cmpd="sng" algn="ctr">
            <a:solidFill>
              <a:srgbClr val="FF0000"/>
            </a:solidFill>
            <a:prstDash val="solid"/>
            <a:miter lim="800000"/>
            <a:headEnd type="none" w="med" len="med"/>
            <a:tailEnd type="none" w="med" len="med"/>
          </a:ln>
          <a:effectLst/>
        </p:spPr>
        <p:txBody>
          <a:bodyPr vert="horz" wrap="none" lIns="91174" tIns="45589" rIns="91174" bIns="45589" numCol="1" rtlCol="0" anchor="t" anchorCtr="0" compatLnSpc="1">
            <a:prstTxWarp prst="textNoShape">
              <a:avLst/>
            </a:prstTxWarp>
          </a:bodyPr>
          <a:lstStyle/>
          <a:p>
            <a:pPr defTabSz="911843" fontAlgn="base">
              <a:spcBef>
                <a:spcPct val="0"/>
              </a:spcBef>
              <a:spcAft>
                <a:spcPct val="0"/>
              </a:spcAft>
            </a:pPr>
            <a:endParaRPr lang="en-US" sz="4400">
              <a:solidFill>
                <a:srgbClr val="000000"/>
              </a:solidFill>
              <a:latin typeface="Tahoma" charset="0"/>
            </a:endParaRPr>
          </a:p>
        </p:txBody>
      </p:sp>
      <p:sp>
        <p:nvSpPr>
          <p:cNvPr id="9" name="Rounded Rectangle 8"/>
          <p:cNvSpPr/>
          <p:nvPr/>
        </p:nvSpPr>
        <p:spPr bwMode="auto">
          <a:xfrm>
            <a:off x="1845146" y="1219200"/>
            <a:ext cx="908786" cy="2209800"/>
          </a:xfrm>
          <a:prstGeom prst="roundRect">
            <a:avLst/>
          </a:prstGeom>
          <a:noFill/>
          <a:ln w="38100" cap="flat" cmpd="sng" algn="ctr">
            <a:solidFill>
              <a:srgbClr val="00B0F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pPr>
            <a:endParaRPr lang="en-US" sz="4400">
              <a:solidFill>
                <a:srgbClr val="000000"/>
              </a:solidFill>
              <a:latin typeface="Tahoma" charset="0"/>
            </a:endParaRPr>
          </a:p>
        </p:txBody>
      </p:sp>
    </p:spTree>
    <p:extLst>
      <p:ext uri="{BB962C8B-B14F-4D97-AF65-F5344CB8AC3E}">
        <p14:creationId xmlns:p14="http://schemas.microsoft.com/office/powerpoint/2010/main" val="3468459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09800" y="152402"/>
            <a:ext cx="7696200" cy="609600"/>
          </a:xfrm>
        </p:spPr>
        <p:txBody>
          <a:bodyPr/>
          <a:lstStyle/>
          <a:p>
            <a:pPr eaLnBrk="1" hangingPunct="1"/>
            <a:r>
              <a:rPr lang="en-US" altLang="en-US" sz="3600" dirty="0">
                <a:solidFill>
                  <a:schemeClr val="accent1">
                    <a:lumMod val="40000"/>
                    <a:lumOff val="60000"/>
                  </a:schemeClr>
                </a:solidFill>
              </a:rPr>
              <a:t>Concept versus Compound</a:t>
            </a:r>
          </a:p>
        </p:txBody>
      </p:sp>
      <p:sp>
        <p:nvSpPr>
          <p:cNvPr id="82947" name="Rectangle 3"/>
          <p:cNvSpPr>
            <a:spLocks noGrp="1" noChangeArrowheads="1"/>
          </p:cNvSpPr>
          <p:nvPr>
            <p:ph type="body" idx="1"/>
          </p:nvPr>
        </p:nvSpPr>
        <p:spPr>
          <a:xfrm>
            <a:off x="628073" y="914404"/>
            <a:ext cx="10945091" cy="5638800"/>
          </a:xfrm>
        </p:spPr>
        <p:txBody>
          <a:bodyPr/>
          <a:lstStyle/>
          <a:p>
            <a:pPr eaLnBrk="1" hangingPunct="1">
              <a:lnSpc>
                <a:spcPct val="80000"/>
              </a:lnSpc>
              <a:buFont typeface="Arial" panose="020B0604020202020204" pitchFamily="34" charset="0"/>
              <a:buChar char="•"/>
            </a:pPr>
            <a:r>
              <a:rPr lang="en-US" altLang="en-US" sz="2400" b="1" dirty="0">
                <a:solidFill>
                  <a:srgbClr val="FFFF00"/>
                </a:solidFill>
              </a:rPr>
              <a:t>Not all estrogens are the same</a:t>
            </a:r>
          </a:p>
          <a:p>
            <a:pPr lvl="1" eaLnBrk="1" hangingPunct="1">
              <a:lnSpc>
                <a:spcPct val="80000"/>
              </a:lnSpc>
              <a:buFont typeface="Arial" panose="020B0604020202020204" pitchFamily="34" charset="0"/>
              <a:buChar char="•"/>
            </a:pPr>
            <a:r>
              <a:rPr lang="en-US" altLang="en-US" sz="2000" dirty="0">
                <a:solidFill>
                  <a:srgbClr val="CCECFF"/>
                </a:solidFill>
                <a:cs typeface="Arial" charset="0"/>
              </a:rPr>
              <a:t>Transdermal estradiol safer than oral estradiol and both safer than oral or transdermal </a:t>
            </a:r>
            <a:r>
              <a:rPr lang="en-US" altLang="en-US" sz="2000" dirty="0" err="1">
                <a:solidFill>
                  <a:srgbClr val="CCECFF"/>
                </a:solidFill>
                <a:cs typeface="Arial" charset="0"/>
              </a:rPr>
              <a:t>ethinyl</a:t>
            </a:r>
            <a:r>
              <a:rPr lang="en-US" altLang="en-US" sz="2000" dirty="0">
                <a:solidFill>
                  <a:srgbClr val="CCECFF"/>
                </a:solidFill>
                <a:cs typeface="Arial" charset="0"/>
              </a:rPr>
              <a:t> estradiol or CEE</a:t>
            </a:r>
            <a:endParaRPr lang="en-US" altLang="en-US" sz="2000" dirty="0">
              <a:solidFill>
                <a:srgbClr val="CCECFF"/>
              </a:solidFill>
            </a:endParaRPr>
          </a:p>
          <a:p>
            <a:pPr eaLnBrk="1" hangingPunct="1">
              <a:lnSpc>
                <a:spcPct val="80000"/>
              </a:lnSpc>
              <a:buFont typeface="Arial" panose="020B0604020202020204" pitchFamily="34" charset="0"/>
              <a:buChar char="•"/>
            </a:pPr>
            <a:r>
              <a:rPr lang="en-US" altLang="en-US" sz="2400" dirty="0"/>
              <a:t>Not all </a:t>
            </a:r>
            <a:r>
              <a:rPr lang="en-US" altLang="en-US" sz="2400" dirty="0" err="1"/>
              <a:t>progestagens</a:t>
            </a:r>
            <a:r>
              <a:rPr lang="en-US" altLang="en-US" sz="2400" dirty="0"/>
              <a:t> are the same</a:t>
            </a:r>
          </a:p>
          <a:p>
            <a:pPr eaLnBrk="1" hangingPunct="1">
              <a:lnSpc>
                <a:spcPct val="80000"/>
              </a:lnSpc>
              <a:buFont typeface="Arial" panose="020B0604020202020204" pitchFamily="34" charset="0"/>
              <a:buChar char="•"/>
            </a:pPr>
            <a:r>
              <a:rPr lang="en-US" altLang="en-US" sz="2400" dirty="0"/>
              <a:t>Not all women are the same </a:t>
            </a:r>
          </a:p>
          <a:p>
            <a:pPr lvl="1" eaLnBrk="1" hangingPunct="1">
              <a:lnSpc>
                <a:spcPct val="80000"/>
              </a:lnSpc>
              <a:buFont typeface="Arial" panose="020B0604020202020204" pitchFamily="34" charset="0"/>
              <a:buChar char="•"/>
            </a:pPr>
            <a:endParaRPr lang="en-US" altLang="en-US" sz="2400" dirty="0"/>
          </a:p>
          <a:p>
            <a:pPr eaLnBrk="1" hangingPunct="1">
              <a:lnSpc>
                <a:spcPct val="80000"/>
              </a:lnSpc>
              <a:buFont typeface="Arial" panose="020B0604020202020204" pitchFamily="34" charset="0"/>
              <a:buChar char="•"/>
            </a:pPr>
            <a:r>
              <a:rPr lang="en-US" altLang="en-US" sz="2400" b="1" dirty="0">
                <a:solidFill>
                  <a:srgbClr val="FFFF00"/>
                </a:solidFill>
              </a:rPr>
              <a:t>Hormones are potent </a:t>
            </a:r>
          </a:p>
          <a:p>
            <a:pPr lvl="1" eaLnBrk="1" hangingPunct="1">
              <a:lnSpc>
                <a:spcPct val="80000"/>
              </a:lnSpc>
              <a:buFont typeface="Arial" panose="020B0604020202020204" pitchFamily="34" charset="0"/>
              <a:buChar char="•"/>
            </a:pPr>
            <a:r>
              <a:rPr lang="en-US" altLang="en-US" sz="2000" dirty="0">
                <a:solidFill>
                  <a:srgbClr val="CCECFF"/>
                </a:solidFill>
              </a:rPr>
              <a:t>Deviations from physiological ranges yield poor outcomes – e.g.  insulin, cortisol, and thyroxine</a:t>
            </a:r>
          </a:p>
          <a:p>
            <a:pPr lvl="1" eaLnBrk="1" hangingPunct="1">
              <a:lnSpc>
                <a:spcPct val="80000"/>
              </a:lnSpc>
              <a:buFont typeface="Arial" panose="020B0604020202020204" pitchFamily="34" charset="0"/>
              <a:buChar char="•"/>
            </a:pPr>
            <a:r>
              <a:rPr lang="en-US" altLang="en-US" sz="2000" dirty="0">
                <a:solidFill>
                  <a:srgbClr val="CCECFF"/>
                </a:solidFill>
              </a:rPr>
              <a:t>Little attention paid to individualizing HRT / MHT </a:t>
            </a:r>
          </a:p>
          <a:p>
            <a:pPr lvl="1" eaLnBrk="1" hangingPunct="1">
              <a:lnSpc>
                <a:spcPct val="80000"/>
              </a:lnSpc>
              <a:buFont typeface="Arial" panose="020B0604020202020204" pitchFamily="34" charset="0"/>
              <a:buChar char="•"/>
            </a:pPr>
            <a:r>
              <a:rPr lang="en-US" altLang="en-US" sz="2000" dirty="0">
                <a:solidFill>
                  <a:srgbClr val="CCECFF"/>
                </a:solidFill>
              </a:rPr>
              <a:t>Both too much and too little have deleterious consequences</a:t>
            </a:r>
          </a:p>
          <a:p>
            <a:pPr lvl="1" eaLnBrk="1" hangingPunct="1">
              <a:lnSpc>
                <a:spcPct val="80000"/>
              </a:lnSpc>
              <a:buFont typeface="Arial" panose="020B0604020202020204" pitchFamily="34" charset="0"/>
              <a:buChar char="•"/>
            </a:pPr>
            <a:r>
              <a:rPr lang="en-US" altLang="en-US" sz="2000" dirty="0">
                <a:solidFill>
                  <a:srgbClr val="CCECFF"/>
                </a:solidFill>
              </a:rPr>
              <a:t>Dose response curve is “U”-shaped</a:t>
            </a:r>
          </a:p>
          <a:p>
            <a:pPr eaLnBrk="1" hangingPunct="1">
              <a:lnSpc>
                <a:spcPct val="80000"/>
              </a:lnSpc>
              <a:buFont typeface="Arial" panose="020B0604020202020204" pitchFamily="34" charset="0"/>
              <a:buChar char="•"/>
            </a:pPr>
            <a:endParaRPr lang="en-US" altLang="en-US" sz="2400" dirty="0">
              <a:solidFill>
                <a:schemeClr val="accent1">
                  <a:lumMod val="40000"/>
                  <a:lumOff val="60000"/>
                </a:schemeClr>
              </a:solidFill>
            </a:endParaRPr>
          </a:p>
          <a:p>
            <a:pPr eaLnBrk="1" hangingPunct="1">
              <a:lnSpc>
                <a:spcPct val="80000"/>
              </a:lnSpc>
              <a:buFont typeface="Arial" panose="020B0604020202020204" pitchFamily="34" charset="0"/>
              <a:buChar char="•"/>
            </a:pPr>
            <a:r>
              <a:rPr lang="en-US" altLang="en-US" sz="2400" dirty="0"/>
              <a:t>We are justified in </a:t>
            </a:r>
            <a:r>
              <a:rPr lang="en-US" altLang="en-US" sz="2400" b="1" dirty="0">
                <a:solidFill>
                  <a:srgbClr val="FFFF00"/>
                </a:solidFill>
              </a:rPr>
              <a:t>individualizing</a:t>
            </a:r>
            <a:r>
              <a:rPr lang="en-US" altLang="en-US" sz="2400" dirty="0"/>
              <a:t> hormonal interventions</a:t>
            </a:r>
          </a:p>
          <a:p>
            <a:pPr eaLnBrk="1" hangingPunct="1">
              <a:lnSpc>
                <a:spcPct val="80000"/>
              </a:lnSpc>
              <a:buFont typeface="Arial" panose="020B0604020202020204" pitchFamily="34" charset="0"/>
              <a:buChar char="•"/>
            </a:pPr>
            <a:endParaRPr lang="en-US" altLang="en-US" sz="2400" dirty="0"/>
          </a:p>
          <a:p>
            <a:pPr eaLnBrk="1" hangingPunct="1">
              <a:lnSpc>
                <a:spcPct val="80000"/>
              </a:lnSpc>
              <a:buFont typeface="Arial" panose="020B0604020202020204" pitchFamily="34" charset="0"/>
              <a:buChar char="•"/>
            </a:pPr>
            <a:r>
              <a:rPr lang="en-US" altLang="en-US" sz="2400" b="1" dirty="0">
                <a:solidFill>
                  <a:srgbClr val="FFFF00"/>
                </a:solidFill>
              </a:rPr>
              <a:t>We need to develop newer and safer products and approaches including titration to yield better results</a:t>
            </a:r>
          </a:p>
          <a:p>
            <a:pPr eaLnBrk="1" hangingPunct="1">
              <a:lnSpc>
                <a:spcPct val="80000"/>
              </a:lnSpc>
              <a:buFont typeface="Arial" panose="020B0604020202020204" pitchFamily="34" charset="0"/>
              <a:buChar char="•"/>
            </a:pPr>
            <a:endParaRPr lang="en-US" altLang="en-US" sz="2000" dirty="0">
              <a:solidFill>
                <a:srgbClr val="FFAFFF"/>
              </a:solidFill>
            </a:endParaRPr>
          </a:p>
        </p:txBody>
      </p:sp>
    </p:spTree>
    <p:extLst>
      <p:ext uri="{BB962C8B-B14F-4D97-AF65-F5344CB8AC3E}">
        <p14:creationId xmlns:p14="http://schemas.microsoft.com/office/powerpoint/2010/main" val="80602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graphicFrame>
        <p:nvGraphicFramePr>
          <p:cNvPr id="116738" name="Content Placeholder 3">
            <a:extLst>
              <a:ext uri="{FF2B5EF4-FFF2-40B4-BE49-F238E27FC236}">
                <a16:creationId xmlns:a16="http://schemas.microsoft.com/office/drawing/2014/main" id="{580B2C0F-94C2-4045-86D3-74AB34212478}"/>
              </a:ext>
            </a:extLst>
          </p:cNvPr>
          <p:cNvGraphicFramePr>
            <a:graphicFrameLocks noGrp="1"/>
          </p:cNvGraphicFramePr>
          <p:nvPr>
            <p:ph idx="1"/>
          </p:nvPr>
        </p:nvGraphicFramePr>
        <p:xfrm>
          <a:off x="1854200" y="152401"/>
          <a:ext cx="8483600" cy="5795963"/>
        </p:xfrm>
        <a:graphic>
          <a:graphicData uri="http://schemas.openxmlformats.org/presentationml/2006/ole">
            <mc:AlternateContent xmlns:mc="http://schemas.openxmlformats.org/markup-compatibility/2006">
              <mc:Choice xmlns:v="urn:schemas-microsoft-com:vml" Requires="v">
                <p:oleObj name="Chart" r:id="rId2" imgW="8486367" imgH="5797798" progId="Excel.Chart.8">
                  <p:embed/>
                </p:oleObj>
              </mc:Choice>
              <mc:Fallback>
                <p:oleObj name="Chart" r:id="rId2" imgW="8486367" imgH="5797798" progId="Excel.Chart.8">
                  <p:embed/>
                  <p:pic>
                    <p:nvPicPr>
                      <p:cNvPr id="116738" name="Content Placeholder 3">
                        <a:extLst>
                          <a:ext uri="{FF2B5EF4-FFF2-40B4-BE49-F238E27FC236}">
                            <a16:creationId xmlns:a16="http://schemas.microsoft.com/office/drawing/2014/main" id="{580B2C0F-94C2-4045-86D3-74AB34212478}"/>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52401"/>
                        <a:ext cx="8483600"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6739" name="TextBox 4">
            <a:extLst>
              <a:ext uri="{FF2B5EF4-FFF2-40B4-BE49-F238E27FC236}">
                <a16:creationId xmlns:a16="http://schemas.microsoft.com/office/drawing/2014/main" id="{8AD7F9E8-44E2-4737-8F48-528A672FBB7F}"/>
              </a:ext>
            </a:extLst>
          </p:cNvPr>
          <p:cNvSpPr txBox="1">
            <a:spLocks noChangeArrowheads="1"/>
          </p:cNvSpPr>
          <p:nvPr/>
        </p:nvSpPr>
        <p:spPr bwMode="auto">
          <a:xfrm>
            <a:off x="5307013" y="1189039"/>
            <a:ext cx="1662112" cy="2308225"/>
          </a:xfrm>
          <a:prstGeom prst="rect">
            <a:avLst/>
          </a:prstGeom>
          <a:solidFill>
            <a:srgbClr val="9DE9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fontAlgn="base">
              <a:spcBef>
                <a:spcPct val="0"/>
              </a:spcBef>
              <a:spcAft>
                <a:spcPct val="0"/>
              </a:spcAft>
              <a:defRPr/>
            </a:pPr>
            <a:r>
              <a:rPr lang="en-US" altLang="en-US" sz="2400" b="1">
                <a:solidFill>
                  <a:srgbClr val="005426"/>
                </a:solidFill>
                <a:latin typeface="Calibri" panose="020F0502020204030204" pitchFamily="34" charset="0"/>
                <a:cs typeface="Calibri" panose="020F0502020204030204" pitchFamily="34" charset="0"/>
              </a:rPr>
              <a:t>ESTRADIOL</a:t>
            </a:r>
          </a:p>
          <a:p>
            <a:pPr algn="ctr" defTabSz="914400" fontAlgn="base">
              <a:spcBef>
                <a:spcPct val="0"/>
              </a:spcBef>
              <a:spcAft>
                <a:spcPct val="0"/>
              </a:spcAft>
              <a:defRPr/>
            </a:pPr>
            <a:r>
              <a:rPr lang="en-US" altLang="en-US" sz="2400" b="1">
                <a:solidFill>
                  <a:srgbClr val="005426"/>
                </a:solidFill>
                <a:latin typeface="Calibri" panose="020F0502020204030204" pitchFamily="34" charset="0"/>
                <a:cs typeface="Calibri" panose="020F0502020204030204" pitchFamily="34" charset="0"/>
              </a:rPr>
              <a:t>STRESS</a:t>
            </a:r>
          </a:p>
          <a:p>
            <a:pPr algn="ctr" defTabSz="914400" fontAlgn="base">
              <a:spcBef>
                <a:spcPct val="0"/>
              </a:spcBef>
              <a:spcAft>
                <a:spcPct val="0"/>
              </a:spcAft>
              <a:defRPr/>
            </a:pPr>
            <a:r>
              <a:rPr lang="en-US" altLang="en-US" sz="2400" b="1">
                <a:solidFill>
                  <a:srgbClr val="005426"/>
                </a:solidFill>
                <a:latin typeface="Calibri" panose="020F0502020204030204" pitchFamily="34" charset="0"/>
                <a:cs typeface="Calibri" panose="020F0502020204030204" pitchFamily="34" charset="0"/>
              </a:rPr>
              <a:t>CORTISOL</a:t>
            </a:r>
          </a:p>
          <a:p>
            <a:pPr algn="ctr" defTabSz="914400" fontAlgn="base">
              <a:spcBef>
                <a:spcPct val="0"/>
              </a:spcBef>
              <a:spcAft>
                <a:spcPct val="0"/>
              </a:spcAft>
              <a:defRPr/>
            </a:pPr>
            <a:r>
              <a:rPr lang="en-US" altLang="en-US" sz="2400" b="1">
                <a:solidFill>
                  <a:srgbClr val="005426"/>
                </a:solidFill>
                <a:latin typeface="Calibri" panose="020F0502020204030204" pitchFamily="34" charset="0"/>
                <a:cs typeface="Calibri" panose="020F0502020204030204" pitchFamily="34" charset="0"/>
              </a:rPr>
              <a:t>THYROXINE</a:t>
            </a:r>
          </a:p>
          <a:p>
            <a:pPr algn="ctr" defTabSz="914400" fontAlgn="base">
              <a:spcBef>
                <a:spcPct val="0"/>
              </a:spcBef>
              <a:spcAft>
                <a:spcPct val="0"/>
              </a:spcAft>
              <a:defRPr/>
            </a:pPr>
            <a:r>
              <a:rPr lang="en-US" altLang="en-US" sz="2400" b="1">
                <a:solidFill>
                  <a:srgbClr val="005426"/>
                </a:solidFill>
                <a:latin typeface="Calibri" panose="020F0502020204030204" pitchFamily="34" charset="0"/>
                <a:cs typeface="Calibri" panose="020F0502020204030204" pitchFamily="34" charset="0"/>
              </a:rPr>
              <a:t>INSULIN</a:t>
            </a:r>
          </a:p>
          <a:p>
            <a:pPr algn="ctr" defTabSz="914400" fontAlgn="base">
              <a:spcBef>
                <a:spcPct val="0"/>
              </a:spcBef>
              <a:spcAft>
                <a:spcPct val="0"/>
              </a:spcAft>
              <a:defRPr/>
            </a:pPr>
            <a:r>
              <a:rPr lang="en-US" altLang="en-US" sz="2400" b="1">
                <a:solidFill>
                  <a:srgbClr val="005426"/>
                </a:solidFill>
                <a:latin typeface="Calibri" panose="020F0502020204030204" pitchFamily="34" charset="0"/>
                <a:cs typeface="Calibri" panose="020F0502020204030204" pitchFamily="34" charset="0"/>
              </a:rPr>
              <a:t>CALORIES</a:t>
            </a:r>
          </a:p>
        </p:txBody>
      </p:sp>
      <p:cxnSp>
        <p:nvCxnSpPr>
          <p:cNvPr id="116740" name="Straight Arrow Connector 7">
            <a:extLst>
              <a:ext uri="{FF2B5EF4-FFF2-40B4-BE49-F238E27FC236}">
                <a16:creationId xmlns:a16="http://schemas.microsoft.com/office/drawing/2014/main" id="{5DA897A3-7021-4ECC-B71C-CD17B804C4F6}"/>
              </a:ext>
            </a:extLst>
          </p:cNvPr>
          <p:cNvCxnSpPr>
            <a:cxnSpLocks noChangeShapeType="1"/>
          </p:cNvCxnSpPr>
          <p:nvPr/>
        </p:nvCxnSpPr>
        <p:spPr bwMode="auto">
          <a:xfrm>
            <a:off x="6096000" y="3581400"/>
            <a:ext cx="0" cy="960438"/>
          </a:xfrm>
          <a:prstGeom prst="straightConnector1">
            <a:avLst/>
          </a:prstGeom>
          <a:noFill/>
          <a:ln w="571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6741" name="Rounded Rectangle 8">
            <a:extLst>
              <a:ext uri="{FF2B5EF4-FFF2-40B4-BE49-F238E27FC236}">
                <a16:creationId xmlns:a16="http://schemas.microsoft.com/office/drawing/2014/main" id="{C7D9AC7C-6BBA-4D25-83FF-8D252F12F18C}"/>
              </a:ext>
            </a:extLst>
          </p:cNvPr>
          <p:cNvSpPr>
            <a:spLocks noChangeArrowheads="1"/>
          </p:cNvSpPr>
          <p:nvPr/>
        </p:nvSpPr>
        <p:spPr bwMode="auto">
          <a:xfrm>
            <a:off x="4043364" y="5867400"/>
            <a:ext cx="4186237" cy="609600"/>
          </a:xfrm>
          <a:prstGeom prst="roundRect">
            <a:avLst>
              <a:gd name="adj" fmla="val 16667"/>
            </a:avLst>
          </a:prstGeom>
          <a:solidFill>
            <a:srgbClr val="FF0066"/>
          </a:solidFill>
          <a:ln w="9525" algn="ctr">
            <a:solidFill>
              <a:schemeClr val="tx1"/>
            </a:solidFill>
            <a:round/>
            <a:headEnd/>
            <a:tailEnd/>
          </a:ln>
        </p:spPr>
        <p:txBody>
          <a:bodyPr/>
          <a:lstStyle>
            <a:lvl1pPr>
              <a:spcBef>
                <a:spcPct val="20000"/>
              </a:spcBef>
              <a:buChar char="•"/>
              <a:defRPr sz="3200">
                <a:solidFill>
                  <a:schemeClr val="tx1"/>
                </a:solidFill>
                <a:latin typeface="Tahoma" panose="020B0604030504040204" pitchFamily="34" charset="0"/>
              </a:defRPr>
            </a:lvl1pPr>
            <a:lvl2pPr marL="742950" indent="-285750">
              <a:spcBef>
                <a:spcPct val="20000"/>
              </a:spcBef>
              <a:buChar char="–"/>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defRPr>
            </a:lvl9pPr>
          </a:lstStyle>
          <a:p>
            <a:pPr algn="ctr" defTabSz="914400" fontAlgn="base">
              <a:spcBef>
                <a:spcPct val="0"/>
              </a:spcBef>
              <a:spcAft>
                <a:spcPct val="0"/>
              </a:spcAft>
              <a:buNone/>
              <a:defRPr/>
            </a:pPr>
            <a:r>
              <a:rPr lang="en-US" altLang="en-US" sz="3600" b="1">
                <a:solidFill>
                  <a:srgbClr val="000000"/>
                </a:solidFill>
                <a:cs typeface="Tahoma" panose="020B0604030504040204" pitchFamily="34" charset="0"/>
              </a:rPr>
              <a:t>DOSE</a:t>
            </a:r>
          </a:p>
        </p:txBody>
      </p:sp>
      <p:sp>
        <p:nvSpPr>
          <p:cNvPr id="116742" name="Right Arrow 1">
            <a:extLst>
              <a:ext uri="{FF2B5EF4-FFF2-40B4-BE49-F238E27FC236}">
                <a16:creationId xmlns:a16="http://schemas.microsoft.com/office/drawing/2014/main" id="{5E0013F7-B5DF-4701-8988-C11A760EED61}"/>
              </a:ext>
            </a:extLst>
          </p:cNvPr>
          <p:cNvSpPr>
            <a:spLocks noChangeArrowheads="1"/>
          </p:cNvSpPr>
          <p:nvPr/>
        </p:nvSpPr>
        <p:spPr bwMode="auto">
          <a:xfrm>
            <a:off x="7002464" y="5929314"/>
            <a:ext cx="979487" cy="485775"/>
          </a:xfrm>
          <a:prstGeom prst="rightArrow">
            <a:avLst>
              <a:gd name="adj1" fmla="val 50000"/>
              <a:gd name="adj2" fmla="val 49998"/>
            </a:avLst>
          </a:prstGeom>
          <a:solidFill>
            <a:srgbClr val="7ED1E2"/>
          </a:solidFill>
          <a:ln w="9525" algn="ctr">
            <a:solidFill>
              <a:schemeClr val="tx1"/>
            </a:solidFill>
            <a:round/>
            <a:headEnd/>
            <a:tailEnd/>
          </a:ln>
        </p:spPr>
        <p:txBody>
          <a:bodyPr/>
          <a:lstStyle/>
          <a:p>
            <a:pPr algn="ctr" defTabSz="914400" fontAlgn="base">
              <a:spcBef>
                <a:spcPct val="0"/>
              </a:spcBef>
              <a:spcAft>
                <a:spcPct val="0"/>
              </a:spcAft>
              <a:defRPr/>
            </a:pPr>
            <a:endParaRPr lang="en-US" altLang="en-US" sz="2400">
              <a:solidFill>
                <a:srgbClr val="F2F717"/>
              </a:solidFill>
              <a:latin typeface="Times New Roman" panose="02020603050405020304" pitchFamily="18" charset="0"/>
              <a:cs typeface="Arial" panose="020B0604020202020204" pitchFamily="34" charset="0"/>
            </a:endParaRPr>
          </a:p>
        </p:txBody>
      </p:sp>
      <p:cxnSp>
        <p:nvCxnSpPr>
          <p:cNvPr id="116743" name="Straight Arrow Connector 5">
            <a:extLst>
              <a:ext uri="{FF2B5EF4-FFF2-40B4-BE49-F238E27FC236}">
                <a16:creationId xmlns:a16="http://schemas.microsoft.com/office/drawing/2014/main" id="{EDD20045-41A1-48EC-BA4B-AD0C44C439E5}"/>
              </a:ext>
            </a:extLst>
          </p:cNvPr>
          <p:cNvCxnSpPr>
            <a:cxnSpLocks noChangeShapeType="1"/>
          </p:cNvCxnSpPr>
          <p:nvPr/>
        </p:nvCxnSpPr>
        <p:spPr bwMode="auto">
          <a:xfrm>
            <a:off x="1905000" y="1473201"/>
            <a:ext cx="0" cy="3692525"/>
          </a:xfrm>
          <a:prstGeom prst="straightConnector1">
            <a:avLst/>
          </a:prstGeom>
          <a:noFill/>
          <a:ln w="762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16744" name="Right Arrow 15">
            <a:extLst>
              <a:ext uri="{FF2B5EF4-FFF2-40B4-BE49-F238E27FC236}">
                <a16:creationId xmlns:a16="http://schemas.microsoft.com/office/drawing/2014/main" id="{AE0700D9-ECE8-41CB-970D-E72A154D80F9}"/>
              </a:ext>
            </a:extLst>
          </p:cNvPr>
          <p:cNvSpPr>
            <a:spLocks noChangeArrowheads="1"/>
          </p:cNvSpPr>
          <p:nvPr/>
        </p:nvSpPr>
        <p:spPr bwMode="auto">
          <a:xfrm rot="10800000">
            <a:off x="4191000" y="6032500"/>
            <a:ext cx="977900" cy="279400"/>
          </a:xfrm>
          <a:prstGeom prst="rightArrow">
            <a:avLst>
              <a:gd name="adj1" fmla="val 50000"/>
              <a:gd name="adj2" fmla="val 50005"/>
            </a:avLst>
          </a:prstGeom>
          <a:solidFill>
            <a:srgbClr val="7ED1E2"/>
          </a:solidFill>
          <a:ln w="9525" algn="ctr">
            <a:solidFill>
              <a:schemeClr val="tx1"/>
            </a:solidFill>
            <a:round/>
            <a:headEnd/>
            <a:tailEnd/>
          </a:ln>
        </p:spPr>
        <p:txBody>
          <a:bodyPr/>
          <a:lstStyle/>
          <a:p>
            <a:pPr algn="ctr" defTabSz="914400" fontAlgn="base">
              <a:spcBef>
                <a:spcPct val="0"/>
              </a:spcBef>
              <a:spcAft>
                <a:spcPct val="0"/>
              </a:spcAft>
              <a:defRPr/>
            </a:pPr>
            <a:endParaRPr lang="en-US" altLang="en-US" sz="2400">
              <a:solidFill>
                <a:srgbClr val="F2F717"/>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74591020"/>
      </p:ext>
    </p:extLst>
  </p:cSld>
  <p:clrMapOvr>
    <a:masterClrMapping/>
  </p:clrMapOvr>
</p:sld>
</file>

<file path=ppt/theme/theme1.xml><?xml version="1.0" encoding="utf-8"?>
<a:theme xmlns:a="http://schemas.openxmlformats.org/drawingml/2006/main" name="WFSM_academic_template[1]">
  <a:themeElements>
    <a:clrScheme name="Academic">
      <a:dk1>
        <a:sysClr val="windowText" lastClr="000000"/>
      </a:dk1>
      <a:lt1>
        <a:sysClr val="window" lastClr="FFFFFF"/>
      </a:lt1>
      <a:dk2>
        <a:srgbClr val="000000"/>
      </a:dk2>
      <a:lt2>
        <a:srgbClr val="FFFFFF"/>
      </a:lt2>
      <a:accent1>
        <a:srgbClr val="9E7E38"/>
      </a:accent1>
      <a:accent2>
        <a:srgbClr val="FFD200"/>
      </a:accent2>
      <a:accent3>
        <a:srgbClr val="F07B05"/>
      </a:accent3>
      <a:accent4>
        <a:srgbClr val="D3222A"/>
      </a:accent4>
      <a:accent5>
        <a:srgbClr val="7C109A"/>
      </a:accent5>
      <a:accent6>
        <a:srgbClr val="505050"/>
      </a:accent6>
      <a:hlink>
        <a:srgbClr val="4261A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Sumi Painting">
  <a:themeElements>
    <a:clrScheme name="">
      <a:dk1>
        <a:srgbClr val="9797B7"/>
      </a:dk1>
      <a:lt1>
        <a:srgbClr val="FFFFFF"/>
      </a:lt1>
      <a:dk2>
        <a:srgbClr val="000000"/>
      </a:dk2>
      <a:lt2>
        <a:srgbClr val="CCCCFF"/>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Sumi Painting">
  <a:themeElements>
    <a:clrScheme name="">
      <a:dk1>
        <a:srgbClr val="9797B7"/>
      </a:dk1>
      <a:lt1>
        <a:srgbClr val="FFFFFF"/>
      </a:lt1>
      <a:dk2>
        <a:srgbClr val="000000"/>
      </a:dk2>
      <a:lt2>
        <a:srgbClr val="CCCCFF"/>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Sumi Painting">
  <a:themeElements>
    <a:clrScheme name="">
      <a:dk1>
        <a:srgbClr val="9797B7"/>
      </a:dk1>
      <a:lt1>
        <a:srgbClr val="FFFFFF"/>
      </a:lt1>
      <a:dk2>
        <a:srgbClr val="000000"/>
      </a:dk2>
      <a:lt2>
        <a:srgbClr val="CCCCFF"/>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8_Sumi Painting">
  <a:themeElements>
    <a:clrScheme name="">
      <a:dk1>
        <a:srgbClr val="9797B7"/>
      </a:dk1>
      <a:lt1>
        <a:srgbClr val="FFFFFF"/>
      </a:lt1>
      <a:dk2>
        <a:srgbClr val="000000"/>
      </a:dk2>
      <a:lt2>
        <a:srgbClr val="CCCCFF"/>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heme_ASRM_PG_Blu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5_Default Design">
  <a:themeElements>
    <a:clrScheme name="">
      <a:dk1>
        <a:srgbClr val="808080"/>
      </a:dk1>
      <a:lt1>
        <a:srgbClr val="F2F717"/>
      </a:lt1>
      <a:dk2>
        <a:srgbClr val="000066"/>
      </a:dk2>
      <a:lt2>
        <a:srgbClr val="FFFFFF"/>
      </a:lt2>
      <a:accent1>
        <a:srgbClr val="00CC99"/>
      </a:accent1>
      <a:accent2>
        <a:srgbClr val="3333CC"/>
      </a:accent2>
      <a:accent3>
        <a:srgbClr val="AAAAB8"/>
      </a:accent3>
      <a:accent4>
        <a:srgbClr val="CFD312"/>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theme_ASRM_PG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Sumi Painting">
  <a:themeElements>
    <a:clrScheme name="">
      <a:dk1>
        <a:srgbClr val="9797B7"/>
      </a:dk1>
      <a:lt1>
        <a:srgbClr val="FFFFFF"/>
      </a:lt1>
      <a:dk2>
        <a:srgbClr val="000000"/>
      </a:dk2>
      <a:lt2>
        <a:srgbClr val="CCCCFF"/>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heme_ASRM_PG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2.xml><?xml version="1.0" encoding="utf-8"?>
<a:theme xmlns:a="http://schemas.openxmlformats.org/drawingml/2006/main" name="Default Design">
  <a:themeElements>
    <a:clrScheme name="">
      <a:dk1>
        <a:srgbClr val="808080"/>
      </a:dk1>
      <a:lt1>
        <a:srgbClr val="F2F717"/>
      </a:lt1>
      <a:dk2>
        <a:srgbClr val="000066"/>
      </a:dk2>
      <a:lt2>
        <a:srgbClr val="FFFFFF"/>
      </a:lt2>
      <a:accent1>
        <a:srgbClr val="00CC99"/>
      </a:accent1>
      <a:accent2>
        <a:srgbClr val="3333CC"/>
      </a:accent2>
      <a:accent3>
        <a:srgbClr val="AAAAB8"/>
      </a:accent3>
      <a:accent4>
        <a:srgbClr val="CFD312"/>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5_Sumi Painting">
  <a:themeElements>
    <a:clrScheme name="">
      <a:dk1>
        <a:srgbClr val="9797B7"/>
      </a:dk1>
      <a:lt1>
        <a:srgbClr val="FFFFFF"/>
      </a:lt1>
      <a:dk2>
        <a:srgbClr val="000000"/>
      </a:dk2>
      <a:lt2>
        <a:srgbClr val="99FFCC"/>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
      <a:clrScheme name="Sumi Painting 8">
        <a:dk1>
          <a:srgbClr val="9797B7"/>
        </a:dk1>
        <a:lt1>
          <a:srgbClr val="545472"/>
        </a:lt1>
        <a:dk2>
          <a:srgbClr val="000000"/>
        </a:dk2>
        <a:lt2>
          <a:srgbClr val="660066"/>
        </a:lt2>
        <a:accent1>
          <a:srgbClr val="A7CCD9"/>
        </a:accent1>
        <a:accent2>
          <a:srgbClr val="C7C7DF"/>
        </a:accent2>
        <a:accent3>
          <a:srgbClr val="AAAAAA"/>
        </a:accent3>
        <a:accent4>
          <a:srgbClr val="464660"/>
        </a:accent4>
        <a:accent5>
          <a:srgbClr val="D0E2E9"/>
        </a:accent5>
        <a:accent6>
          <a:srgbClr val="B4B4CA"/>
        </a:accent6>
        <a:hlink>
          <a:srgbClr val="9595FF"/>
        </a:hlink>
        <a:folHlink>
          <a:srgbClr val="8888A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7_Sumi Painting">
  <a:themeElements>
    <a:clrScheme name="">
      <a:dk1>
        <a:srgbClr val="9797B7"/>
      </a:dk1>
      <a:lt1>
        <a:srgbClr val="FFFFFF"/>
      </a:lt1>
      <a:dk2>
        <a:srgbClr val="000000"/>
      </a:dk2>
      <a:lt2>
        <a:srgbClr val="99FFCC"/>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
      <a:clrScheme name="Sumi Painting 8">
        <a:dk1>
          <a:srgbClr val="9797B7"/>
        </a:dk1>
        <a:lt1>
          <a:srgbClr val="545472"/>
        </a:lt1>
        <a:dk2>
          <a:srgbClr val="000000"/>
        </a:dk2>
        <a:lt2>
          <a:srgbClr val="660066"/>
        </a:lt2>
        <a:accent1>
          <a:srgbClr val="A7CCD9"/>
        </a:accent1>
        <a:accent2>
          <a:srgbClr val="C7C7DF"/>
        </a:accent2>
        <a:accent3>
          <a:srgbClr val="AAAAAA"/>
        </a:accent3>
        <a:accent4>
          <a:srgbClr val="464660"/>
        </a:accent4>
        <a:accent5>
          <a:srgbClr val="D0E2E9"/>
        </a:accent5>
        <a:accent6>
          <a:srgbClr val="B4B4CA"/>
        </a:accent6>
        <a:hlink>
          <a:srgbClr val="9595FF"/>
        </a:hlink>
        <a:folHlink>
          <a:srgbClr val="8888AE"/>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
      <a:dk1>
        <a:srgbClr val="808080"/>
      </a:dk1>
      <a:lt1>
        <a:srgbClr val="F2F717"/>
      </a:lt1>
      <a:dk2>
        <a:srgbClr val="000066"/>
      </a:dk2>
      <a:lt2>
        <a:srgbClr val="FFFFFF"/>
      </a:lt2>
      <a:accent1>
        <a:srgbClr val="00CC99"/>
      </a:accent1>
      <a:accent2>
        <a:srgbClr val="3333CC"/>
      </a:accent2>
      <a:accent3>
        <a:srgbClr val="AAAAB8"/>
      </a:accent3>
      <a:accent4>
        <a:srgbClr val="CFD312"/>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Sumi Painting">
  <a:themeElements>
    <a:clrScheme name="">
      <a:dk1>
        <a:srgbClr val="9797B7"/>
      </a:dk1>
      <a:lt1>
        <a:srgbClr val="FFFFFF"/>
      </a:lt1>
      <a:dk2>
        <a:srgbClr val="000000"/>
      </a:dk2>
      <a:lt2>
        <a:srgbClr val="99FFCC"/>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
      <a:clrScheme name="Sumi Painting 8">
        <a:dk1>
          <a:srgbClr val="9797B7"/>
        </a:dk1>
        <a:lt1>
          <a:srgbClr val="545472"/>
        </a:lt1>
        <a:dk2>
          <a:srgbClr val="000000"/>
        </a:dk2>
        <a:lt2>
          <a:srgbClr val="660066"/>
        </a:lt2>
        <a:accent1>
          <a:srgbClr val="A7CCD9"/>
        </a:accent1>
        <a:accent2>
          <a:srgbClr val="C7C7DF"/>
        </a:accent2>
        <a:accent3>
          <a:srgbClr val="AAAAAA"/>
        </a:accent3>
        <a:accent4>
          <a:srgbClr val="464660"/>
        </a:accent4>
        <a:accent5>
          <a:srgbClr val="D0E2E9"/>
        </a:accent5>
        <a:accent6>
          <a:srgbClr val="B4B4CA"/>
        </a:accent6>
        <a:hlink>
          <a:srgbClr val="9595FF"/>
        </a:hlink>
        <a:folHlink>
          <a:srgbClr val="8888AE"/>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umi Painting">
  <a:themeElements>
    <a:clrScheme name="">
      <a:dk1>
        <a:srgbClr val="9797B7"/>
      </a:dk1>
      <a:lt1>
        <a:srgbClr val="FFFFFF"/>
      </a:lt1>
      <a:dk2>
        <a:srgbClr val="000000"/>
      </a:dk2>
      <a:lt2>
        <a:srgbClr val="CCCCFF"/>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Sumi Painting">
  <a:themeElements>
    <a:clrScheme name="">
      <a:dk1>
        <a:srgbClr val="9797B7"/>
      </a:dk1>
      <a:lt1>
        <a:srgbClr val="FFFFFF"/>
      </a:lt1>
      <a:dk2>
        <a:srgbClr val="000000"/>
      </a:dk2>
      <a:lt2>
        <a:srgbClr val="99FFCC"/>
      </a:lt2>
      <a:accent1>
        <a:srgbClr val="A7CCD9"/>
      </a:accent1>
      <a:accent2>
        <a:srgbClr val="C7C7DF"/>
      </a:accent2>
      <a:accent3>
        <a:srgbClr val="AAAAAA"/>
      </a:accent3>
      <a:accent4>
        <a:srgbClr val="DADADA"/>
      </a:accent4>
      <a:accent5>
        <a:srgbClr val="D0E2E9"/>
      </a:accent5>
      <a:accent6>
        <a:srgbClr val="B4B4CA"/>
      </a:accent6>
      <a:hlink>
        <a:srgbClr val="9595FF"/>
      </a:hlink>
      <a:folHlink>
        <a:srgbClr val="8888AE"/>
      </a:folHlink>
    </a:clrScheme>
    <a:fontScheme name="Sumi Painting">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Tahoma"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
      <a:clrScheme name="Sumi Painting 8">
        <a:dk1>
          <a:srgbClr val="9797B7"/>
        </a:dk1>
        <a:lt1>
          <a:srgbClr val="545472"/>
        </a:lt1>
        <a:dk2>
          <a:srgbClr val="000000"/>
        </a:dk2>
        <a:lt2>
          <a:srgbClr val="660066"/>
        </a:lt2>
        <a:accent1>
          <a:srgbClr val="A7CCD9"/>
        </a:accent1>
        <a:accent2>
          <a:srgbClr val="C7C7DF"/>
        </a:accent2>
        <a:accent3>
          <a:srgbClr val="AAAAAA"/>
        </a:accent3>
        <a:accent4>
          <a:srgbClr val="464660"/>
        </a:accent4>
        <a:accent5>
          <a:srgbClr val="D0E2E9"/>
        </a:accent5>
        <a:accent6>
          <a:srgbClr val="B4B4CA"/>
        </a:accent6>
        <a:hlink>
          <a:srgbClr val="9595FF"/>
        </a:hlink>
        <a:folHlink>
          <a:srgbClr val="8888AE"/>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altLang="en-US"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305</TotalTime>
  <Words>3402</Words>
  <Application>Microsoft Office PowerPoint</Application>
  <PresentationFormat>Widescreen</PresentationFormat>
  <Paragraphs>433</Paragraphs>
  <Slides>42</Slides>
  <Notes>27</Notes>
  <HiddenSlides>0</HiddenSlides>
  <MMClips>0</MMClips>
  <ScaleCrop>false</ScaleCrop>
  <HeadingPairs>
    <vt:vector size="8" baseType="variant">
      <vt:variant>
        <vt:lpstr>Fonts Used</vt:lpstr>
      </vt:variant>
      <vt:variant>
        <vt:i4>14</vt:i4>
      </vt:variant>
      <vt:variant>
        <vt:lpstr>Theme</vt:lpstr>
      </vt:variant>
      <vt:variant>
        <vt:i4>23</vt:i4>
      </vt:variant>
      <vt:variant>
        <vt:lpstr>Embedded OLE Servers</vt:lpstr>
      </vt:variant>
      <vt:variant>
        <vt:i4>3</vt:i4>
      </vt:variant>
      <vt:variant>
        <vt:lpstr>Slide Titles</vt:lpstr>
      </vt:variant>
      <vt:variant>
        <vt:i4>42</vt:i4>
      </vt:variant>
    </vt:vector>
  </HeadingPairs>
  <TitlesOfParts>
    <vt:vector size="82" baseType="lpstr">
      <vt:lpstr>Arial</vt:lpstr>
      <vt:lpstr>Arial Narrow</vt:lpstr>
      <vt:lpstr>Arial Unicode MS</vt:lpstr>
      <vt:lpstr>Calibri</vt:lpstr>
      <vt:lpstr>Calibri Light</vt:lpstr>
      <vt:lpstr>Courier New</vt:lpstr>
      <vt:lpstr>Georgia</vt:lpstr>
      <vt:lpstr>Helvetica</vt:lpstr>
      <vt:lpstr>LucidaGrande</vt:lpstr>
      <vt:lpstr>StarSymbol</vt:lpstr>
      <vt:lpstr>Symbol</vt:lpstr>
      <vt:lpstr>Tahoma</vt:lpstr>
      <vt:lpstr>Times New Roman</vt:lpstr>
      <vt:lpstr>Wingdings</vt:lpstr>
      <vt:lpstr>WFSM_academic_template[1]</vt:lpstr>
      <vt:lpstr>22_Sumi Painting</vt:lpstr>
      <vt:lpstr>35_Sumi Painting</vt:lpstr>
      <vt:lpstr>27_Sumi Painting</vt:lpstr>
      <vt:lpstr>6_Default Design</vt:lpstr>
      <vt:lpstr>18_Sumi Painting</vt:lpstr>
      <vt:lpstr>Sumi Painting</vt:lpstr>
      <vt:lpstr>14_Sumi Painting</vt:lpstr>
      <vt:lpstr>13_Office Theme</vt:lpstr>
      <vt:lpstr>14_Office Theme</vt:lpstr>
      <vt:lpstr>12_Sumi Painting</vt:lpstr>
      <vt:lpstr>13_Sumi Painting</vt:lpstr>
      <vt:lpstr>1_Office Theme</vt:lpstr>
      <vt:lpstr>8_Office Theme</vt:lpstr>
      <vt:lpstr>4_Sumi Painting</vt:lpstr>
      <vt:lpstr>28_Sumi Painting</vt:lpstr>
      <vt:lpstr>1_theme_ASRM_PG_Blue</vt:lpstr>
      <vt:lpstr>5_Default Design</vt:lpstr>
      <vt:lpstr>2_theme_ASRM_PG_Blue</vt:lpstr>
      <vt:lpstr>theme_ASRM_PG_Blue</vt:lpstr>
      <vt:lpstr>UB Powerpoint Template</vt:lpstr>
      <vt:lpstr>Default Design</vt:lpstr>
      <vt:lpstr>Office Theme</vt:lpstr>
      <vt:lpstr>Chart</vt:lpstr>
      <vt:lpstr>Photo Editor Photo</vt:lpstr>
      <vt:lpstr>Microsoft Excel 97-2003 Worksheet</vt:lpstr>
      <vt:lpstr>PowerPoint Presentation</vt:lpstr>
      <vt:lpstr>Disclosures: Sarah L Berga MD  June 2021 </vt:lpstr>
      <vt:lpstr>Objectives</vt:lpstr>
      <vt:lpstr>PowerPoint Presentation</vt:lpstr>
      <vt:lpstr>Depression, stress, and cognitive impairment at midlife</vt:lpstr>
      <vt:lpstr>Possible indications for postmenopausal hormone use</vt:lpstr>
      <vt:lpstr>Manson JE, Kaunitz AM. N Engl J Med 2016;374:803-806.</vt:lpstr>
      <vt:lpstr>Concept versus Compound</vt:lpstr>
      <vt:lpstr>PowerPoint Presentation</vt:lpstr>
      <vt:lpstr>Physiological benchmarks</vt:lpstr>
      <vt:lpstr>What Matters?</vt:lpstr>
      <vt:lpstr>Not all women are the same</vt:lpstr>
      <vt:lpstr>PowerPoint Presentation</vt:lpstr>
      <vt:lpstr>PowerPoint Presentation</vt:lpstr>
      <vt:lpstr>PowerPoint Presentation</vt:lpstr>
      <vt:lpstr>Mechanisms by which sex steroids impact CNS</vt:lpstr>
      <vt:lpstr>Behaviors impacted by sex steroids</vt:lpstr>
      <vt:lpstr>Thyroid and brain: an analogy?</vt:lpstr>
      <vt:lpstr>  Brain metabolism and HT</vt:lpstr>
      <vt:lpstr>Methodologies and Approaches</vt:lpstr>
      <vt:lpstr>PowerPoint Presentation</vt:lpstr>
      <vt:lpstr>Estradiol (E2) increases dendritic spine density in rhesus monkey hippocampus and prefrontal cortex</vt:lpstr>
      <vt:lpstr>E2 spine density in rhesus prefrontal cortex</vt:lpstr>
      <vt:lpstr>5HT1A receptor binding is lower in depressed individuals</vt:lpstr>
      <vt:lpstr>5HT2A serotonergic receptor binding in brain of postmenopausal women after E2 and then E2+P</vt:lpstr>
      <vt:lpstr>Progestins &amp; behavior in monkeys</vt:lpstr>
      <vt:lpstr>Anxiety: estradiol versus tamoxifen</vt:lpstr>
      <vt:lpstr>Cognitive benefits of E2 reduced by high cortisol</vt:lpstr>
      <vt:lpstr>PowerPoint Presentation</vt:lpstr>
      <vt:lpstr>VTE risk in Million Women Study</vt:lpstr>
      <vt:lpstr>Stroke risk: transdermal vs oral estrogen</vt:lpstr>
      <vt:lpstr>Effects of tamoxifen and anastrozole in healthy women with early stage breast cancer</vt:lpstr>
      <vt:lpstr>Zandi PP et al.  JAMA 2002;288:2123</vt:lpstr>
      <vt:lpstr>Human CSF levels of testosterone &amp; estradiol</vt:lpstr>
      <vt:lpstr>E2 use associated with reduced risk of death from both vascular dementia and AD</vt:lpstr>
      <vt:lpstr>Timing of exposure matters–Olmsted County MN</vt:lpstr>
      <vt:lpstr>Considerations/Summary</vt:lpstr>
      <vt:lpstr>Considerations/Summary</vt:lpstr>
      <vt:lpstr>STEP 1</vt:lpstr>
      <vt:lpstr>STEP 2</vt:lpstr>
      <vt:lpstr>STEP 3</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BTcongress</dc:creator>
  <cp:lastModifiedBy>Teresa Puskedra</cp:lastModifiedBy>
  <cp:revision>42</cp:revision>
  <dcterms:created xsi:type="dcterms:W3CDTF">2020-04-20T11:00:04Z</dcterms:created>
  <dcterms:modified xsi:type="dcterms:W3CDTF">2021-07-09T20:17:30Z</dcterms:modified>
</cp:coreProperties>
</file>