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178"/>
    <a:srgbClr val="D10F6D"/>
    <a:srgbClr val="DBD8EF"/>
    <a:srgbClr val="94CBE0"/>
    <a:srgbClr val="57585A"/>
    <a:srgbClr val="F2F2F2"/>
    <a:srgbClr val="25556F"/>
    <a:srgbClr val="8EBFDA"/>
    <a:srgbClr val="377FA7"/>
    <a:srgbClr val="9A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4660"/>
  </p:normalViewPr>
  <p:slideViewPr>
    <p:cSldViewPr snapToGrid="0">
      <p:cViewPr varScale="1">
        <p:scale>
          <a:sx n="52" d="100"/>
          <a:sy n="52" d="100"/>
        </p:scale>
        <p:origin x="97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1B98B-4E2B-4C8D-B4A9-3E5519888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51CB63-1F1F-4911-B6B2-3441C768D0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963E8-BD21-4978-93A1-CD0D09A8C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650-63A7-4289-99E4-432F9DC4AEC4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BC729-CBA6-407D-A01E-E85A5D567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EBACC-8FC2-4D2A-BEF4-CFB34F9A0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EA34-14D3-46A3-8B9B-DA4092A61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53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81578-84D8-4481-AE2B-8CB4882E6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2DC094-32EC-4BE5-A76F-A985CCCE1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DCFA9-55A9-4FA9-AFA4-B64B9EDB6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650-63A7-4289-99E4-432F9DC4AEC4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A7C4A-6439-4AA7-93FC-913068ECF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B6A1C-F107-4E90-A98B-F6D877589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EA34-14D3-46A3-8B9B-DA4092A61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20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C0996A-6C72-4293-89EC-2FED6F71CC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08915-1D86-40DD-8E41-9D6C5BAF3A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17204-D0F1-48BD-80B2-B769780DB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650-63A7-4289-99E4-432F9DC4AEC4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1E455-2408-4ED8-84C7-2E71EBEA7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69F75-566B-4FD5-A34F-1DA102E9E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EA34-14D3-46A3-8B9B-DA4092A61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4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F9574-061B-4064-A394-1D91B9383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686FF-977F-4EDB-9E99-D7F5593B8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6C7C6-7C62-4628-9DFD-57755156F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650-63A7-4289-99E4-432F9DC4AEC4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C211B-9D14-49CD-A834-A078D08D7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ACB81-8F3E-4B5B-955D-25A3C7AAB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EA34-14D3-46A3-8B9B-DA4092A61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36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5B6E1-B53F-4301-950D-D61BCB90C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C4771-EE23-4AD4-9D0E-3BA0F6336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AB37D-9D4D-48D2-9966-678201385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650-63A7-4289-99E4-432F9DC4AEC4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AA636-872E-4B96-8470-AB720A08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68E52-27CF-487D-A761-9054BED50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EA34-14D3-46A3-8B9B-DA4092A61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8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6724E-DCB0-422A-A290-BCFC77A6B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DBD5D-44BA-4E9B-86E0-B3E76781EA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1551A6-428D-4994-A6CE-7A5615042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636CD-0A03-449C-9E6B-731B56BD4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650-63A7-4289-99E4-432F9DC4AEC4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A9FC00-7E35-40C3-AFCD-11435B7B0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989A8A-0E31-44E2-86F6-016F0BB50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EA34-14D3-46A3-8B9B-DA4092A61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67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C5F7B-0F7E-4880-AA11-BCEAEB29D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15B76-43B8-4261-9784-6A910056F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4EEC12-5919-47D9-B476-A5A70E60E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92E861-938A-4581-9A48-965CE9F108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53784E-AAC2-4272-B6DF-5C99CDC73D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334AED-65B9-41DC-9685-7B2C0CEEE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650-63A7-4289-99E4-432F9DC4AEC4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48E855-CF98-4C85-8504-22A1812F9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76BE97-26C7-4371-B82F-B725AE761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EA34-14D3-46A3-8B9B-DA4092A61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23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5888F-3E8A-4B09-83FD-216535578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5CE62E-8592-4E90-B658-986B4A24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650-63A7-4289-99E4-432F9DC4AEC4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9FE69A-9EE7-4831-908E-9C49371CC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426357-2FB2-44D1-88EF-B0DD5B6FE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EA34-14D3-46A3-8B9B-DA4092A61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85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7EA243-7B56-4FEC-AA93-E447DD9AB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650-63A7-4289-99E4-432F9DC4AEC4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6A4549-B3CD-40E5-B5E0-9061399F1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88378-082C-49A8-8E60-17F692EBC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EA34-14D3-46A3-8B9B-DA4092A61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03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4806B-C1FC-4FFD-A503-52DFFAFA3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C692A-A096-4AC6-A3F6-FC1FBB396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415F5-0719-483A-B25E-77295E8E8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FC4AC5-D9EB-4B9A-9D68-89832D36D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650-63A7-4289-99E4-432F9DC4AEC4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D97FC-1323-4729-8391-A2E177ADE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7CC65-1F65-49B2-92F0-29536D1DF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EA34-14D3-46A3-8B9B-DA4092A61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00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C18EB-6508-4BE9-B4DB-41D3FF75B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E96D5C-126E-4771-B982-0247F67E48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B42C6E-F662-4C66-BAF2-A634F2831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505AF5-71A4-433A-A910-5C142068F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650-63A7-4289-99E4-432F9DC4AEC4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7BEB5F-EAF9-4301-AD22-AD9BE3843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881AAB-2565-45DD-9B71-B484AC31B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EA34-14D3-46A3-8B9B-DA4092A61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29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A73616-8A86-4C9B-B92C-E7B1A2B17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EAF179-38B9-46B6-9DAA-2D0FCE2C6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46712-3339-4646-BD75-CDAD05424B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FA650-63A7-4289-99E4-432F9DC4AEC4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589DB-51B4-4D05-8725-BA74A1A4D0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5F91D-698D-4B66-A4EC-86BBC7A6A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5EA34-14D3-46A3-8B9B-DA4092A61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octor talking to a patient&#10;&#10;Description automatically generated with medium confidence">
            <a:extLst>
              <a:ext uri="{FF2B5EF4-FFF2-40B4-BE49-F238E27FC236}">
                <a16:creationId xmlns:a16="http://schemas.microsoft.com/office/drawing/2014/main" id="{B7E06566-714B-4E07-9632-8C26839C1E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5" r="1422" b="101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EFB694-69E5-4152-A715-DE17011FA2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4C17BA0-226A-426C-ACBA-E8C920FBC10C}"/>
              </a:ext>
            </a:extLst>
          </p:cNvPr>
          <p:cNvSpPr/>
          <p:nvPr/>
        </p:nvSpPr>
        <p:spPr>
          <a:xfrm>
            <a:off x="0" y="2702560"/>
            <a:ext cx="12192000" cy="2022686"/>
          </a:xfrm>
          <a:prstGeom prst="rect">
            <a:avLst/>
          </a:prstGeom>
          <a:solidFill>
            <a:srgbClr val="2F31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F98C94F-8C2F-447C-B0F0-16DD34D79728}"/>
              </a:ext>
            </a:extLst>
          </p:cNvPr>
          <p:cNvSpPr/>
          <p:nvPr/>
        </p:nvSpPr>
        <p:spPr>
          <a:xfrm>
            <a:off x="890437" y="1572666"/>
            <a:ext cx="10411125" cy="4069082"/>
          </a:xfrm>
          <a:prstGeom prst="roundRect">
            <a:avLst>
              <a:gd name="adj" fmla="val 159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6B6BAAD8-A81C-46C8-B518-DBD3D4A9D1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38" y="1617474"/>
            <a:ext cx="4759142" cy="3979466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91614CAF-07CB-4256-8611-3155318209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184" y="1979302"/>
            <a:ext cx="4013259" cy="1627905"/>
          </a:xfrm>
          <a:prstGeom prst="rect">
            <a:avLst/>
          </a:prstGeom>
          <a:ln w="3175">
            <a:noFill/>
          </a:ln>
        </p:spPr>
      </p:pic>
      <p:pic>
        <p:nvPicPr>
          <p:cNvPr id="11" name="Picture 10" descr="White text on a black background&#10;&#10;Description automatically generated">
            <a:extLst>
              <a:ext uri="{FF2B5EF4-FFF2-40B4-BE49-F238E27FC236}">
                <a16:creationId xmlns:a16="http://schemas.microsoft.com/office/drawing/2014/main" id="{6A813A47-6D24-4B11-AE92-B5A7CDB63F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361" y="3713903"/>
            <a:ext cx="5010654" cy="135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03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A doctor talking to a patient&#10;&#10;Description automatically generated with medium confidence">
            <a:extLst>
              <a:ext uri="{FF2B5EF4-FFF2-40B4-BE49-F238E27FC236}">
                <a16:creationId xmlns:a16="http://schemas.microsoft.com/office/drawing/2014/main" id="{873F9B7B-780A-41CA-ACD6-A76FA4399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3"/>
          <a:stretch/>
        </p:blipFill>
        <p:spPr>
          <a:xfrm>
            <a:off x="0" y="0"/>
            <a:ext cx="12192000" cy="68891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77A240-4859-40C8-80C8-322AE8EAA4C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9151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C7230481-288C-40CF-80C3-0D3519EBF770}"/>
              </a:ext>
            </a:extLst>
          </p:cNvPr>
          <p:cNvSpPr/>
          <p:nvPr/>
        </p:nvSpPr>
        <p:spPr>
          <a:xfrm>
            <a:off x="0" y="1066279"/>
            <a:ext cx="12192000" cy="5590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70D889F3-5A0D-4D75-BEF0-9393CBB15E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759" y="5118882"/>
            <a:ext cx="2622804" cy="106389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E0B3194-2FEC-477B-BCFA-5696751F97DD}"/>
              </a:ext>
            </a:extLst>
          </p:cNvPr>
          <p:cNvSpPr txBox="1"/>
          <p:nvPr/>
        </p:nvSpPr>
        <p:spPr>
          <a:xfrm>
            <a:off x="786381" y="1551488"/>
            <a:ext cx="3074419" cy="4588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Aft>
                <a:spcPts val="1200"/>
              </a:spcAft>
            </a:pPr>
            <a:r>
              <a:rPr lang="en-US" sz="1600" dirty="0">
                <a:solidFill>
                  <a:srgbClr val="5758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Chair</a:t>
            </a:r>
            <a:br>
              <a:rPr lang="en-US" sz="1600" dirty="0">
                <a:solidFill>
                  <a:srgbClr val="5758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600" b="1" dirty="0">
                <a:solidFill>
                  <a:srgbClr val="5758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Marc Johnson, MD</a:t>
            </a:r>
          </a:p>
          <a:p>
            <a:pPr>
              <a:lnSpc>
                <a:spcPts val="2000"/>
              </a:lnSpc>
              <a:spcAft>
                <a:spcPts val="1200"/>
              </a:spcAft>
            </a:pPr>
            <a:r>
              <a:rPr lang="en-US" sz="1600" dirty="0">
                <a:solidFill>
                  <a:srgbClr val="5758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Co-Chair</a:t>
            </a:r>
            <a:br>
              <a:rPr lang="en-US" sz="1600" dirty="0">
                <a:solidFill>
                  <a:srgbClr val="5758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600" b="1" dirty="0">
                <a:solidFill>
                  <a:srgbClr val="5758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Heather Heileson, MD</a:t>
            </a:r>
          </a:p>
          <a:p>
            <a:pPr>
              <a:lnSpc>
                <a:spcPts val="2000"/>
              </a:lnSpc>
              <a:spcAft>
                <a:spcPts val="1200"/>
              </a:spcAft>
            </a:pPr>
            <a:r>
              <a:rPr lang="en-US" sz="1600" dirty="0">
                <a:solidFill>
                  <a:srgbClr val="5758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Treasurer</a:t>
            </a:r>
            <a:br>
              <a:rPr lang="en-US" sz="1600" dirty="0">
                <a:solidFill>
                  <a:srgbClr val="5758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600" b="1" dirty="0">
                <a:solidFill>
                  <a:srgbClr val="5758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Stephen Scharmann, MD</a:t>
            </a:r>
          </a:p>
          <a:p>
            <a:pPr>
              <a:lnSpc>
                <a:spcPts val="2000"/>
              </a:lnSpc>
              <a:spcAft>
                <a:spcPts val="1200"/>
              </a:spcAft>
            </a:pPr>
            <a:r>
              <a:rPr lang="en-US" sz="1600" dirty="0">
                <a:solidFill>
                  <a:srgbClr val="5758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CME Chair</a:t>
            </a:r>
            <a:br>
              <a:rPr lang="en-US" sz="1600" dirty="0">
                <a:solidFill>
                  <a:srgbClr val="5758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600" b="1" dirty="0">
                <a:solidFill>
                  <a:srgbClr val="5758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Chad M. Gonzales, MD</a:t>
            </a:r>
          </a:p>
          <a:p>
            <a:pPr>
              <a:lnSpc>
                <a:spcPts val="2000"/>
              </a:lnSpc>
              <a:spcAft>
                <a:spcPts val="1200"/>
              </a:spcAft>
            </a:pPr>
            <a:r>
              <a:rPr lang="en-US" sz="1600" dirty="0">
                <a:solidFill>
                  <a:srgbClr val="5758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Secretary</a:t>
            </a:r>
            <a:br>
              <a:rPr lang="en-US" sz="1600" dirty="0">
                <a:solidFill>
                  <a:srgbClr val="5758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600" b="1" dirty="0">
                <a:solidFill>
                  <a:srgbClr val="5758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Bryan Campbell, MD</a:t>
            </a:r>
          </a:p>
          <a:p>
            <a:pPr>
              <a:lnSpc>
                <a:spcPts val="2000"/>
              </a:lnSpc>
              <a:spcAft>
                <a:spcPts val="1200"/>
              </a:spcAft>
            </a:pPr>
            <a:r>
              <a:rPr lang="en-US" sz="1600" dirty="0">
                <a:solidFill>
                  <a:srgbClr val="5758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Program President</a:t>
            </a:r>
            <a:br>
              <a:rPr lang="en-US" sz="1600" dirty="0">
                <a:solidFill>
                  <a:srgbClr val="5758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600" b="1" dirty="0">
                <a:solidFill>
                  <a:srgbClr val="5758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Petronella Adomako, MD</a:t>
            </a:r>
          </a:p>
          <a:p>
            <a:pPr>
              <a:lnSpc>
                <a:spcPts val="2000"/>
              </a:lnSpc>
              <a:spcAft>
                <a:spcPts val="1200"/>
              </a:spcAft>
            </a:pPr>
            <a:r>
              <a:rPr lang="en-US" sz="1600" dirty="0">
                <a:solidFill>
                  <a:srgbClr val="5758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Program President Elect</a:t>
            </a:r>
            <a:br>
              <a:rPr lang="en-US" sz="1600" dirty="0">
                <a:solidFill>
                  <a:srgbClr val="5758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600" b="1" dirty="0">
                <a:solidFill>
                  <a:srgbClr val="5758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Clark Madsen, MD, MS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5157CEE-5819-4C68-9737-2C061D8809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2362" y="134204"/>
            <a:ext cx="9560581" cy="844085"/>
          </a:xfrm>
        </p:spPr>
        <p:txBody>
          <a:bodyPr anchor="ctr">
            <a:normAutofit/>
          </a:bodyPr>
          <a:lstStyle/>
          <a:p>
            <a:pPr>
              <a:lnSpc>
                <a:spcPts val="6000"/>
              </a:lnSpc>
              <a:spcAft>
                <a:spcPts val="600"/>
              </a:spcAft>
            </a:pPr>
            <a:r>
              <a:rPr lang="en-US" sz="4800" b="1" u="none" strike="noStrike" baseline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OSMS Board </a:t>
            </a:r>
            <a:r>
              <a:rPr lang="en-US" sz="3600" i="1" u="none" strike="noStrike" baseline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</a:t>
            </a:r>
            <a:r>
              <a:rPr lang="en-US" sz="4800" b="1" u="none" strike="noStrike" baseline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Directors</a:t>
            </a:r>
            <a:endParaRPr lang="en-US" sz="3600" cap="small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444CD5-BDEA-43B4-A763-078F6C6255CF}"/>
              </a:ext>
            </a:extLst>
          </p:cNvPr>
          <p:cNvSpPr txBox="1"/>
          <p:nvPr/>
        </p:nvSpPr>
        <p:spPr>
          <a:xfrm>
            <a:off x="4569487" y="1551488"/>
            <a:ext cx="2891889" cy="4582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Aft>
                <a:spcPts val="1200"/>
              </a:spcAft>
            </a:pPr>
            <a:r>
              <a:rPr lang="en-US" sz="1600" dirty="0">
                <a:solidFill>
                  <a:srgbClr val="5758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Program Past President</a:t>
            </a:r>
            <a:br>
              <a:rPr lang="en-US" sz="1600" dirty="0">
                <a:solidFill>
                  <a:srgbClr val="5758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600" b="1" dirty="0">
                <a:solidFill>
                  <a:srgbClr val="5758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Michael S. Webb, MD</a:t>
            </a:r>
            <a:endParaRPr lang="en-US" sz="1600" dirty="0">
              <a:solidFill>
                <a:srgbClr val="5758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ts val="2000"/>
              </a:lnSpc>
              <a:spcAft>
                <a:spcPts val="1200"/>
              </a:spcAft>
            </a:pPr>
            <a:r>
              <a:rPr lang="en-US" sz="1600" dirty="0">
                <a:solidFill>
                  <a:srgbClr val="5758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Trustee #1</a:t>
            </a:r>
            <a:br>
              <a:rPr lang="en-US" sz="1600" dirty="0">
                <a:solidFill>
                  <a:srgbClr val="5758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600" b="1" dirty="0">
                <a:solidFill>
                  <a:srgbClr val="5758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Jason R. Hoagland, MD</a:t>
            </a:r>
          </a:p>
          <a:p>
            <a:pPr>
              <a:lnSpc>
                <a:spcPts val="2000"/>
              </a:lnSpc>
              <a:spcAft>
                <a:spcPts val="1200"/>
              </a:spcAft>
            </a:pPr>
            <a:r>
              <a:rPr lang="en-US" sz="1600" dirty="0">
                <a:solidFill>
                  <a:srgbClr val="5758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Trustee #2</a:t>
            </a:r>
            <a:br>
              <a:rPr lang="en-US" sz="1600" dirty="0">
                <a:solidFill>
                  <a:srgbClr val="5758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600" b="1" dirty="0">
                <a:solidFill>
                  <a:srgbClr val="5758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Douglas K. Anderson, MD</a:t>
            </a:r>
          </a:p>
          <a:p>
            <a:pPr>
              <a:lnSpc>
                <a:spcPts val="2000"/>
              </a:lnSpc>
              <a:spcAft>
                <a:spcPts val="1200"/>
              </a:spcAft>
            </a:pPr>
            <a:r>
              <a:rPr lang="en-US" sz="1600" dirty="0">
                <a:solidFill>
                  <a:srgbClr val="5758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Trustee #3/Historian</a:t>
            </a:r>
            <a:br>
              <a:rPr lang="en-US" sz="1600" dirty="0">
                <a:solidFill>
                  <a:srgbClr val="5758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600" b="1" dirty="0">
                <a:solidFill>
                  <a:srgbClr val="5758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Val Johnson, MD</a:t>
            </a:r>
          </a:p>
          <a:p>
            <a:pPr>
              <a:lnSpc>
                <a:spcPts val="2000"/>
              </a:lnSpc>
              <a:spcAft>
                <a:spcPts val="1200"/>
              </a:spcAft>
            </a:pPr>
            <a:r>
              <a:rPr lang="en-US" sz="1600" dirty="0">
                <a:solidFill>
                  <a:srgbClr val="5758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Member-at-Large</a:t>
            </a:r>
            <a:br>
              <a:rPr lang="en-US" sz="1600" dirty="0">
                <a:solidFill>
                  <a:srgbClr val="5758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600" b="1" dirty="0">
                <a:solidFill>
                  <a:srgbClr val="5758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Brian Bennion, MPA, LEHS</a:t>
            </a:r>
          </a:p>
          <a:p>
            <a:pPr>
              <a:lnSpc>
                <a:spcPts val="2000"/>
              </a:lnSpc>
              <a:spcAft>
                <a:spcPts val="1200"/>
              </a:spcAft>
            </a:pPr>
            <a:r>
              <a:rPr lang="en-US" sz="1600" dirty="0">
                <a:solidFill>
                  <a:srgbClr val="5758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Member-at-Large</a:t>
            </a:r>
            <a:br>
              <a:rPr lang="en-US" sz="1600" dirty="0">
                <a:solidFill>
                  <a:srgbClr val="5758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600" b="1" dirty="0">
                <a:solidFill>
                  <a:srgbClr val="5758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Frank Brown, MD</a:t>
            </a:r>
          </a:p>
          <a:p>
            <a:pPr>
              <a:lnSpc>
                <a:spcPts val="2000"/>
              </a:lnSpc>
              <a:spcAft>
                <a:spcPts val="1200"/>
              </a:spcAft>
            </a:pPr>
            <a:r>
              <a:rPr lang="en-US" sz="1600" dirty="0">
                <a:solidFill>
                  <a:srgbClr val="5758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Member-at-Large</a:t>
            </a:r>
            <a:br>
              <a:rPr lang="en-US" sz="1600" dirty="0">
                <a:solidFill>
                  <a:srgbClr val="5758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600" b="1" dirty="0">
                <a:solidFill>
                  <a:srgbClr val="5758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Albert Hartman, MD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14FAA5-15E8-46A0-8D55-9267003EAC98}"/>
              </a:ext>
            </a:extLst>
          </p:cNvPr>
          <p:cNvSpPr txBox="1"/>
          <p:nvPr/>
        </p:nvSpPr>
        <p:spPr>
          <a:xfrm>
            <a:off x="8170063" y="1551488"/>
            <a:ext cx="3074418" cy="32610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Aft>
                <a:spcPts val="1200"/>
              </a:spcAft>
            </a:pPr>
            <a:r>
              <a:rPr lang="en-US" sz="1600" dirty="0">
                <a:solidFill>
                  <a:srgbClr val="5758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Member-at-Large</a:t>
            </a:r>
            <a:br>
              <a:rPr lang="en-US" sz="1600" dirty="0">
                <a:solidFill>
                  <a:srgbClr val="5758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600" b="1" dirty="0">
                <a:solidFill>
                  <a:srgbClr val="5758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Scott Moore, DO</a:t>
            </a:r>
            <a:endParaRPr lang="en-US" sz="1600" dirty="0">
              <a:solidFill>
                <a:srgbClr val="5758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ts val="2000"/>
              </a:lnSpc>
              <a:spcAft>
                <a:spcPts val="1200"/>
              </a:spcAft>
            </a:pPr>
            <a:r>
              <a:rPr lang="en-US" sz="1600" dirty="0">
                <a:solidFill>
                  <a:srgbClr val="5758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Member-at-Large</a:t>
            </a:r>
            <a:br>
              <a:rPr lang="en-US" sz="1600" dirty="0">
                <a:solidFill>
                  <a:srgbClr val="5758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600" b="1" dirty="0">
                <a:solidFill>
                  <a:srgbClr val="5758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Kurt E. Rifleman, MD</a:t>
            </a:r>
          </a:p>
          <a:p>
            <a:pPr>
              <a:lnSpc>
                <a:spcPts val="2000"/>
              </a:lnSpc>
              <a:spcAft>
                <a:spcPts val="1200"/>
              </a:spcAft>
            </a:pPr>
            <a:r>
              <a:rPr lang="en-US" sz="1600" dirty="0">
                <a:solidFill>
                  <a:srgbClr val="5758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Member-at-Large</a:t>
            </a:r>
            <a:br>
              <a:rPr lang="en-US" sz="1600" dirty="0">
                <a:solidFill>
                  <a:srgbClr val="5758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600" b="1" dirty="0">
                <a:solidFill>
                  <a:srgbClr val="5758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Harry O. </a:t>
            </a:r>
            <a:r>
              <a:rPr lang="en-US" sz="1600" b="1" dirty="0" err="1">
                <a:solidFill>
                  <a:srgbClr val="5758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Senekjian</a:t>
            </a:r>
            <a:r>
              <a:rPr lang="en-US" sz="1600" b="1" dirty="0">
                <a:solidFill>
                  <a:srgbClr val="5758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MD</a:t>
            </a:r>
          </a:p>
          <a:p>
            <a:pPr>
              <a:lnSpc>
                <a:spcPts val="2000"/>
              </a:lnSpc>
              <a:spcAft>
                <a:spcPts val="1200"/>
              </a:spcAft>
            </a:pPr>
            <a:r>
              <a:rPr lang="en-US" sz="1600" dirty="0">
                <a:solidFill>
                  <a:srgbClr val="5758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Member-at-Large</a:t>
            </a:r>
            <a:br>
              <a:rPr lang="en-US" sz="1600" dirty="0">
                <a:solidFill>
                  <a:srgbClr val="5758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600" b="1" dirty="0">
                <a:solidFill>
                  <a:srgbClr val="5758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Robert Whipple, MD</a:t>
            </a:r>
          </a:p>
          <a:p>
            <a:pPr>
              <a:lnSpc>
                <a:spcPts val="2000"/>
              </a:lnSpc>
              <a:spcAft>
                <a:spcPts val="1200"/>
              </a:spcAft>
            </a:pPr>
            <a:r>
              <a:rPr lang="en-US" sz="1600" dirty="0">
                <a:solidFill>
                  <a:srgbClr val="5758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Executive Director</a:t>
            </a:r>
            <a:br>
              <a:rPr lang="en-US" sz="1600" dirty="0">
                <a:solidFill>
                  <a:srgbClr val="5758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600" b="1" dirty="0">
                <a:solidFill>
                  <a:srgbClr val="5758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Teresa Puskedra, BA, MPC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75663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3298</TotalTime>
  <Words>151</Words>
  <Application>Microsoft Office PowerPoint</Application>
  <PresentationFormat>Widescreen</PresentationFormat>
  <Paragraphs>20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Segoe UI</vt:lpstr>
      <vt:lpstr>Office Theme</vt:lpstr>
      <vt:lpstr>PowerPoint Presentation</vt:lpstr>
      <vt:lpstr>OSMS Board of Directors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Gomez</dc:creator>
  <cp:lastModifiedBy>Teresa Puskedra</cp:lastModifiedBy>
  <cp:revision>83</cp:revision>
  <dcterms:created xsi:type="dcterms:W3CDTF">2021-03-22T16:03:32Z</dcterms:created>
  <dcterms:modified xsi:type="dcterms:W3CDTF">2021-12-29T00:57:25Z</dcterms:modified>
</cp:coreProperties>
</file>