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57" r:id="rId5"/>
    <p:sldId id="260" r:id="rId6"/>
    <p:sldId id="262" r:id="rId7"/>
    <p:sldId id="265" r:id="rId8"/>
    <p:sldId id="261" r:id="rId9"/>
    <p:sldId id="327" r:id="rId10"/>
    <p:sldId id="271" r:id="rId11"/>
    <p:sldId id="331" r:id="rId12"/>
    <p:sldId id="272" r:id="rId13"/>
    <p:sldId id="266" r:id="rId14"/>
    <p:sldId id="267" r:id="rId15"/>
    <p:sldId id="268" r:id="rId16"/>
    <p:sldId id="269" r:id="rId17"/>
    <p:sldId id="317" r:id="rId18"/>
    <p:sldId id="316" r:id="rId19"/>
    <p:sldId id="305" r:id="rId20"/>
    <p:sldId id="298" r:id="rId21"/>
    <p:sldId id="273" r:id="rId22"/>
    <p:sldId id="330" r:id="rId23"/>
    <p:sldId id="296" r:id="rId24"/>
    <p:sldId id="326" r:id="rId25"/>
    <p:sldId id="328" r:id="rId26"/>
    <p:sldId id="334" r:id="rId27"/>
    <p:sldId id="332" r:id="rId28"/>
    <p:sldId id="33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75441" autoAdjust="0"/>
  </p:normalViewPr>
  <p:slideViewPr>
    <p:cSldViewPr snapToGrid="0" showGuides="1">
      <p:cViewPr varScale="1">
        <p:scale>
          <a:sx n="62" d="100"/>
          <a:sy n="62" d="100"/>
        </p:scale>
        <p:origin x="1224" y="53"/>
      </p:cViewPr>
      <p:guideLst>
        <p:guide orient="horz" pos="2184"/>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Disposition of Closed MPL Claims 2017-2019</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703D-4A16-905A-0093A900D48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703D-4A16-905A-0093A900D48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703D-4A16-905A-0093A900D48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703D-4A16-905A-0093A900D48B}"/>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703D-4A16-905A-0093A900D48B}"/>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703D-4A16-905A-0093A900D48B}"/>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703D-4A16-905A-0093A900D48B}"/>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703D-4A16-905A-0093A900D48B}"/>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1-703D-4A16-905A-0093A900D48B}"/>
              </c:ext>
            </c:extLst>
          </c:dPt>
          <c:dLbls>
            <c:dLbl>
              <c:idx val="0"/>
              <c:layout>
                <c:manualLayout>
                  <c:x val="2.8011953668834876E-2"/>
                  <c:y val="-0.1278002306417015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3D-4A16-905A-0093A900D48B}"/>
                </c:ext>
              </c:extLst>
            </c:dLbl>
            <c:dLbl>
              <c:idx val="3"/>
              <c:layout>
                <c:manualLayout>
                  <c:x val="-2.2961409715089962E-2"/>
                  <c:y val="3.098564165780732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3D-4A16-905A-0093A900D4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Sheet1!$A$2:$A$10</c:f>
              <c:strCache>
                <c:ptCount val="9"/>
                <c:pt idx="0">
                  <c:v>Dropped, withdrawn, dismissed</c:v>
                </c:pt>
                <c:pt idx="1">
                  <c:v>Alternative dispute resolution</c:v>
                </c:pt>
                <c:pt idx="2">
                  <c:v>Contract liability agreement</c:v>
                </c:pt>
                <c:pt idx="3">
                  <c:v>Settled</c:v>
                </c:pt>
                <c:pt idx="4">
                  <c:v>Early offer</c:v>
                </c:pt>
                <c:pt idx="5">
                  <c:v>Communication and resolution program</c:v>
                </c:pt>
                <c:pt idx="6">
                  <c:v>Verdict for defendant</c:v>
                </c:pt>
                <c:pt idx="7">
                  <c:v>Verdict for plaintiff</c:v>
                </c:pt>
                <c:pt idx="8">
                  <c:v>Unknown</c:v>
                </c:pt>
              </c:strCache>
            </c:strRef>
          </c:cat>
          <c:val>
            <c:numRef>
              <c:f>Sheet1!$B$2:$B$10</c:f>
              <c:numCache>
                <c:formatCode>0.00%</c:formatCode>
                <c:ptCount val="9"/>
                <c:pt idx="0">
                  <c:v>0.65200000000000002</c:v>
                </c:pt>
                <c:pt idx="1">
                  <c:v>1.2E-2</c:v>
                </c:pt>
                <c:pt idx="2">
                  <c:v>1.4E-2</c:v>
                </c:pt>
                <c:pt idx="3">
                  <c:v>0.22600000000000001</c:v>
                </c:pt>
                <c:pt idx="4">
                  <c:v>0.01</c:v>
                </c:pt>
                <c:pt idx="5">
                  <c:v>0</c:v>
                </c:pt>
                <c:pt idx="6">
                  <c:v>1.4E-2</c:v>
                </c:pt>
                <c:pt idx="7">
                  <c:v>6.0000000000000001E-3</c:v>
                </c:pt>
                <c:pt idx="8">
                  <c:v>0.01</c:v>
                </c:pt>
              </c:numCache>
            </c:numRef>
          </c:val>
          <c:extLst>
            <c:ext xmlns:c16="http://schemas.microsoft.com/office/drawing/2014/chart" uri="{C3380CC4-5D6E-409C-BE32-E72D297353CC}">
              <c16:uniqueId val="{00000012-703D-4A16-905A-0093A900D48B}"/>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4.6640134657080917E-2"/>
          <c:y val="0.75223115280863051"/>
          <c:w val="0.92121248430902658"/>
          <c:h val="0.230256992217106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002060"/>
                </a:solidFill>
              </a:rPr>
              <a:t>%</a:t>
            </a:r>
            <a:r>
              <a:rPr lang="en-US" baseline="0" dirty="0">
                <a:solidFill>
                  <a:srgbClr val="002060"/>
                </a:solidFill>
              </a:rPr>
              <a:t> Americans Rating Professionals with High-Very High Honesty &amp; Ethical Standards</a:t>
            </a:r>
            <a:endParaRPr lang="en-US" dirty="0">
              <a:solidFill>
                <a:srgbClr val="00206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Nurses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2016</c:v>
                </c:pt>
                <c:pt idx="1">
                  <c:v>2017</c:v>
                </c:pt>
                <c:pt idx="2">
                  <c:v>2018</c:v>
                </c:pt>
                <c:pt idx="3">
                  <c:v>2019</c:v>
                </c:pt>
                <c:pt idx="4">
                  <c:v>2020</c:v>
                </c:pt>
                <c:pt idx="5">
                  <c:v>2021</c:v>
                </c:pt>
              </c:numCache>
            </c:numRef>
          </c:cat>
          <c:val>
            <c:numRef>
              <c:f>Sheet1!$B$2:$B$7</c:f>
              <c:numCache>
                <c:formatCode>General</c:formatCode>
                <c:ptCount val="6"/>
                <c:pt idx="0">
                  <c:v>84</c:v>
                </c:pt>
                <c:pt idx="1">
                  <c:v>82</c:v>
                </c:pt>
                <c:pt idx="2">
                  <c:v>84</c:v>
                </c:pt>
                <c:pt idx="3">
                  <c:v>85</c:v>
                </c:pt>
                <c:pt idx="4">
                  <c:v>89</c:v>
                </c:pt>
                <c:pt idx="5">
                  <c:v>81</c:v>
                </c:pt>
              </c:numCache>
            </c:numRef>
          </c:val>
          <c:smooth val="0"/>
          <c:extLst>
            <c:ext xmlns:c16="http://schemas.microsoft.com/office/drawing/2014/chart" uri="{C3380CC4-5D6E-409C-BE32-E72D297353CC}">
              <c16:uniqueId val="{00000000-8674-4CA0-B192-C4C83B34E243}"/>
            </c:ext>
          </c:extLst>
        </c:ser>
        <c:ser>
          <c:idx val="1"/>
          <c:order val="1"/>
          <c:tx>
            <c:strRef>
              <c:f>Sheet1!$C$1</c:f>
              <c:strCache>
                <c:ptCount val="1"/>
                <c:pt idx="0">
                  <c:v>Engineers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2016</c:v>
                </c:pt>
                <c:pt idx="1">
                  <c:v>2017</c:v>
                </c:pt>
                <c:pt idx="2">
                  <c:v>2018</c:v>
                </c:pt>
                <c:pt idx="3">
                  <c:v>2019</c:v>
                </c:pt>
                <c:pt idx="4">
                  <c:v>2020</c:v>
                </c:pt>
                <c:pt idx="5">
                  <c:v>2021</c:v>
                </c:pt>
              </c:numCache>
            </c:numRef>
          </c:cat>
          <c:val>
            <c:numRef>
              <c:f>Sheet1!$C$2:$C$7</c:f>
              <c:numCache>
                <c:formatCode>General</c:formatCode>
                <c:ptCount val="6"/>
                <c:pt idx="0">
                  <c:v>65</c:v>
                </c:pt>
                <c:pt idx="3">
                  <c:v>66</c:v>
                </c:pt>
              </c:numCache>
            </c:numRef>
          </c:val>
          <c:smooth val="0"/>
          <c:extLst>
            <c:ext xmlns:c16="http://schemas.microsoft.com/office/drawing/2014/chart" uri="{C3380CC4-5D6E-409C-BE32-E72D297353CC}">
              <c16:uniqueId val="{00000001-8674-4CA0-B192-C4C83B34E243}"/>
            </c:ext>
          </c:extLst>
        </c:ser>
        <c:ser>
          <c:idx val="2"/>
          <c:order val="2"/>
          <c:tx>
            <c:strRef>
              <c:f>Sheet1!$D$1</c:f>
              <c:strCache>
                <c:ptCount val="1"/>
                <c:pt idx="0">
                  <c:v>Medical doctors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Sheet1!$A$2:$A$7</c:f>
              <c:numCache>
                <c:formatCode>General</c:formatCode>
                <c:ptCount val="6"/>
                <c:pt idx="0">
                  <c:v>2016</c:v>
                </c:pt>
                <c:pt idx="1">
                  <c:v>2017</c:v>
                </c:pt>
                <c:pt idx="2">
                  <c:v>2018</c:v>
                </c:pt>
                <c:pt idx="3">
                  <c:v>2019</c:v>
                </c:pt>
                <c:pt idx="4">
                  <c:v>2020</c:v>
                </c:pt>
                <c:pt idx="5">
                  <c:v>2021</c:v>
                </c:pt>
              </c:numCache>
            </c:numRef>
          </c:cat>
          <c:val>
            <c:numRef>
              <c:f>Sheet1!$D$2:$D$7</c:f>
              <c:numCache>
                <c:formatCode>General</c:formatCode>
                <c:ptCount val="6"/>
                <c:pt idx="0">
                  <c:v>66</c:v>
                </c:pt>
                <c:pt idx="1">
                  <c:v>65</c:v>
                </c:pt>
                <c:pt idx="2">
                  <c:v>67</c:v>
                </c:pt>
                <c:pt idx="3">
                  <c:v>65</c:v>
                </c:pt>
                <c:pt idx="4">
                  <c:v>77</c:v>
                </c:pt>
                <c:pt idx="5">
                  <c:v>67</c:v>
                </c:pt>
              </c:numCache>
            </c:numRef>
          </c:val>
          <c:smooth val="0"/>
          <c:extLst>
            <c:ext xmlns:c16="http://schemas.microsoft.com/office/drawing/2014/chart" uri="{C3380CC4-5D6E-409C-BE32-E72D297353CC}">
              <c16:uniqueId val="{00000002-8674-4CA0-B192-C4C83B34E243}"/>
            </c:ext>
          </c:extLst>
        </c:ser>
        <c:ser>
          <c:idx val="3"/>
          <c:order val="3"/>
          <c:tx>
            <c:strRef>
              <c:f>Sheet1!$E$1</c:f>
              <c:strCache>
                <c:ptCount val="1"/>
                <c:pt idx="0">
                  <c:v>Pharmacists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Sheet1!$A$2:$A$7</c:f>
              <c:numCache>
                <c:formatCode>General</c:formatCode>
                <c:ptCount val="6"/>
                <c:pt idx="0">
                  <c:v>2016</c:v>
                </c:pt>
                <c:pt idx="1">
                  <c:v>2017</c:v>
                </c:pt>
                <c:pt idx="2">
                  <c:v>2018</c:v>
                </c:pt>
                <c:pt idx="3">
                  <c:v>2019</c:v>
                </c:pt>
                <c:pt idx="4">
                  <c:v>2020</c:v>
                </c:pt>
                <c:pt idx="5">
                  <c:v>2021</c:v>
                </c:pt>
              </c:numCache>
            </c:numRef>
          </c:cat>
          <c:val>
            <c:numRef>
              <c:f>Sheet1!$E$2:$E$7</c:f>
              <c:numCache>
                <c:formatCode>General</c:formatCode>
                <c:ptCount val="6"/>
                <c:pt idx="0">
                  <c:v>67</c:v>
                </c:pt>
                <c:pt idx="1">
                  <c:v>62</c:v>
                </c:pt>
                <c:pt idx="2">
                  <c:v>66</c:v>
                </c:pt>
                <c:pt idx="3">
                  <c:v>64</c:v>
                </c:pt>
                <c:pt idx="4">
                  <c:v>71</c:v>
                </c:pt>
                <c:pt idx="5">
                  <c:v>63</c:v>
                </c:pt>
              </c:numCache>
            </c:numRef>
          </c:val>
          <c:smooth val="0"/>
          <c:extLst>
            <c:ext xmlns:c16="http://schemas.microsoft.com/office/drawing/2014/chart" uri="{C3380CC4-5D6E-409C-BE32-E72D297353CC}">
              <c16:uniqueId val="{00000004-8674-4CA0-B192-C4C83B34E243}"/>
            </c:ext>
          </c:extLst>
        </c:ser>
        <c:ser>
          <c:idx val="4"/>
          <c:order val="4"/>
          <c:tx>
            <c:strRef>
              <c:f>Sheet1!$F$1</c:f>
              <c:strCache>
                <c:ptCount val="1"/>
                <c:pt idx="0">
                  <c:v>Dentists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Sheet1!$A$2:$A$7</c:f>
              <c:numCache>
                <c:formatCode>General</c:formatCode>
                <c:ptCount val="6"/>
                <c:pt idx="0">
                  <c:v>2016</c:v>
                </c:pt>
                <c:pt idx="1">
                  <c:v>2017</c:v>
                </c:pt>
                <c:pt idx="2">
                  <c:v>2018</c:v>
                </c:pt>
                <c:pt idx="3">
                  <c:v>2019</c:v>
                </c:pt>
                <c:pt idx="4">
                  <c:v>2020</c:v>
                </c:pt>
                <c:pt idx="5">
                  <c:v>2021</c:v>
                </c:pt>
              </c:numCache>
            </c:numRef>
          </c:cat>
          <c:val>
            <c:numRef>
              <c:f>Sheet1!$F$2:$F$7</c:f>
              <c:numCache>
                <c:formatCode>General</c:formatCode>
                <c:ptCount val="6"/>
                <c:pt idx="0">
                  <c:v>59</c:v>
                </c:pt>
                <c:pt idx="3">
                  <c:v>61</c:v>
                </c:pt>
              </c:numCache>
            </c:numRef>
          </c:val>
          <c:smooth val="0"/>
          <c:extLst>
            <c:ext xmlns:c16="http://schemas.microsoft.com/office/drawing/2014/chart" uri="{C3380CC4-5D6E-409C-BE32-E72D297353CC}">
              <c16:uniqueId val="{00000005-8674-4CA0-B192-C4C83B34E243}"/>
            </c:ext>
          </c:extLst>
        </c:ser>
        <c:ser>
          <c:idx val="5"/>
          <c:order val="5"/>
          <c:tx>
            <c:strRef>
              <c:f>Sheet1!$G$1</c:f>
              <c:strCache>
                <c:ptCount val="1"/>
                <c:pt idx="0">
                  <c:v>Police officers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Sheet1!$A$2:$A$7</c:f>
              <c:numCache>
                <c:formatCode>General</c:formatCode>
                <c:ptCount val="6"/>
                <c:pt idx="0">
                  <c:v>2016</c:v>
                </c:pt>
                <c:pt idx="1">
                  <c:v>2017</c:v>
                </c:pt>
                <c:pt idx="2">
                  <c:v>2018</c:v>
                </c:pt>
                <c:pt idx="3">
                  <c:v>2019</c:v>
                </c:pt>
                <c:pt idx="4">
                  <c:v>2020</c:v>
                </c:pt>
                <c:pt idx="5">
                  <c:v>2021</c:v>
                </c:pt>
              </c:numCache>
            </c:numRef>
          </c:cat>
          <c:val>
            <c:numRef>
              <c:f>Sheet1!$G$2:$G$7</c:f>
              <c:numCache>
                <c:formatCode>General</c:formatCode>
                <c:ptCount val="6"/>
                <c:pt idx="0">
                  <c:v>58</c:v>
                </c:pt>
                <c:pt idx="1">
                  <c:v>56</c:v>
                </c:pt>
                <c:pt idx="2">
                  <c:v>54</c:v>
                </c:pt>
                <c:pt idx="3">
                  <c:v>54</c:v>
                </c:pt>
                <c:pt idx="4">
                  <c:v>52</c:v>
                </c:pt>
                <c:pt idx="5">
                  <c:v>53</c:v>
                </c:pt>
              </c:numCache>
            </c:numRef>
          </c:val>
          <c:smooth val="0"/>
          <c:extLst>
            <c:ext xmlns:c16="http://schemas.microsoft.com/office/drawing/2014/chart" uri="{C3380CC4-5D6E-409C-BE32-E72D297353CC}">
              <c16:uniqueId val="{00000006-8674-4CA0-B192-C4C83B34E243}"/>
            </c:ext>
          </c:extLst>
        </c:ser>
        <c:ser>
          <c:idx val="6"/>
          <c:order val="6"/>
          <c:tx>
            <c:strRef>
              <c:f>Sheet1!$H$1</c:f>
              <c:strCache>
                <c:ptCount val="1"/>
                <c:pt idx="0">
                  <c:v>College teachers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Sheet1!$A$2:$A$7</c:f>
              <c:numCache>
                <c:formatCode>General</c:formatCode>
                <c:ptCount val="6"/>
                <c:pt idx="0">
                  <c:v>2016</c:v>
                </c:pt>
                <c:pt idx="1">
                  <c:v>2017</c:v>
                </c:pt>
                <c:pt idx="2">
                  <c:v>2018</c:v>
                </c:pt>
                <c:pt idx="3">
                  <c:v>2019</c:v>
                </c:pt>
                <c:pt idx="4">
                  <c:v>2020</c:v>
                </c:pt>
                <c:pt idx="5">
                  <c:v>2021</c:v>
                </c:pt>
              </c:numCache>
            </c:numRef>
          </c:cat>
          <c:val>
            <c:numRef>
              <c:f>Sheet1!$H$2:$H$7</c:f>
              <c:numCache>
                <c:formatCode>General</c:formatCode>
                <c:ptCount val="6"/>
                <c:pt idx="0">
                  <c:v>47</c:v>
                </c:pt>
                <c:pt idx="3">
                  <c:v>49</c:v>
                </c:pt>
              </c:numCache>
            </c:numRef>
          </c:val>
          <c:smooth val="0"/>
          <c:extLst>
            <c:ext xmlns:c16="http://schemas.microsoft.com/office/drawing/2014/chart" uri="{C3380CC4-5D6E-409C-BE32-E72D297353CC}">
              <c16:uniqueId val="{00000007-8674-4CA0-B192-C4C83B34E243}"/>
            </c:ext>
          </c:extLst>
        </c:ser>
        <c:ser>
          <c:idx val="7"/>
          <c:order val="7"/>
          <c:tx>
            <c:strRef>
              <c:f>Sheet1!$I$1</c:f>
              <c:strCache>
                <c:ptCount val="1"/>
                <c:pt idx="0">
                  <c:v>Psychiatrists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Sheet1!$A$2:$A$7</c:f>
              <c:numCache>
                <c:formatCode>General</c:formatCode>
                <c:ptCount val="6"/>
                <c:pt idx="0">
                  <c:v>2016</c:v>
                </c:pt>
                <c:pt idx="1">
                  <c:v>2017</c:v>
                </c:pt>
                <c:pt idx="2">
                  <c:v>2018</c:v>
                </c:pt>
                <c:pt idx="3">
                  <c:v>2019</c:v>
                </c:pt>
                <c:pt idx="4">
                  <c:v>2020</c:v>
                </c:pt>
                <c:pt idx="5">
                  <c:v>2021</c:v>
                </c:pt>
              </c:numCache>
            </c:numRef>
          </c:cat>
          <c:val>
            <c:numRef>
              <c:f>Sheet1!$I$2:$I$7</c:f>
              <c:numCache>
                <c:formatCode>General</c:formatCode>
                <c:ptCount val="6"/>
                <c:pt idx="0">
                  <c:v>38</c:v>
                </c:pt>
                <c:pt idx="3">
                  <c:v>43</c:v>
                </c:pt>
              </c:numCache>
            </c:numRef>
          </c:val>
          <c:smooth val="0"/>
          <c:extLst>
            <c:ext xmlns:c16="http://schemas.microsoft.com/office/drawing/2014/chart" uri="{C3380CC4-5D6E-409C-BE32-E72D297353CC}">
              <c16:uniqueId val="{00000008-8674-4CA0-B192-C4C83B34E243}"/>
            </c:ext>
          </c:extLst>
        </c:ser>
        <c:dLbls>
          <c:showLegendKey val="0"/>
          <c:showVal val="0"/>
          <c:showCatName val="0"/>
          <c:showSerName val="0"/>
          <c:showPercent val="0"/>
          <c:showBubbleSize val="0"/>
        </c:dLbls>
        <c:marker val="1"/>
        <c:smooth val="0"/>
        <c:axId val="1564119439"/>
        <c:axId val="1564119023"/>
      </c:lineChart>
      <c:catAx>
        <c:axId val="156411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4119023"/>
        <c:crosses val="autoZero"/>
        <c:auto val="1"/>
        <c:lblAlgn val="ctr"/>
        <c:lblOffset val="100"/>
        <c:noMultiLvlLbl val="0"/>
      </c:catAx>
      <c:valAx>
        <c:axId val="156411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4119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hyperlink" Target="https://www.liebertpub.com/doi/full/10.1089/tmj.2020.0570" TargetMode="External"/><Relationship Id="rId2" Type="http://schemas.openxmlformats.org/officeDocument/2006/relationships/hyperlink" Target="https://pubmed.ncbi.nlm.nih.gov/34021595/" TargetMode="External"/><Relationship Id="rId1" Type="http://schemas.openxmlformats.org/officeDocument/2006/relationships/hyperlink" Target="https://journals.lww.com/spinejournal/Abstract/2022/01010/Patient_Experiences_of_Telemedicine_in_Spine_Care_.6.aspx" TargetMode="External"/></Relationships>
</file>

<file path=ppt/diagrams/_rels/data11.xml.rels><?xml version="1.0" encoding="UTF-8" standalone="yes"?>
<Relationships xmlns="http://schemas.openxmlformats.org/package/2006/relationships"><Relationship Id="rId3" Type="http://schemas.openxmlformats.org/officeDocument/2006/relationships/hyperlink" Target="https://aviahealth.com/insights/the-rise-of-digital-natives-how-millennials-and-gen-z-are-transforming-healthcare/" TargetMode="External"/><Relationship Id="rId2" Type="http://schemas.openxmlformats.org/officeDocument/2006/relationships/hyperlink" Target="https://oig.hhs.gov/oei/reports/OEI-02-20-00520.asp" TargetMode="External"/><Relationship Id="rId1" Type="http://schemas.openxmlformats.org/officeDocument/2006/relationships/hyperlink" Target="https://oig.hhs.gov/oei/reports/OEI-02-20-00521.asp" TargetMode="External"/><Relationship Id="rId4" Type="http://schemas.openxmlformats.org/officeDocument/2006/relationships/hyperlink" Target="https://www.himss.org/sites/hde/files/media/file/2020/11/18/himss_acceleratehealth_consumertelehealth_fall2020_final.pdf"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0.xml.rels><?xml version="1.0" encoding="UTF-8" standalone="yes"?>
<Relationships xmlns="http://schemas.openxmlformats.org/package/2006/relationships"><Relationship Id="rId3" Type="http://schemas.openxmlformats.org/officeDocument/2006/relationships/hyperlink" Target="https://www.liebertpub.com/doi/full/10.1089/tmj.2020.0570" TargetMode="External"/><Relationship Id="rId2" Type="http://schemas.openxmlformats.org/officeDocument/2006/relationships/hyperlink" Target="https://pubmed.ncbi.nlm.nih.gov/34021595/" TargetMode="External"/><Relationship Id="rId1" Type="http://schemas.openxmlformats.org/officeDocument/2006/relationships/hyperlink" Target="https://journals.lww.com/spinejournal/Abstract/2022/01010/Patient_Experiences_of_Telemedicine_in_Spine_Care_.6.aspx" TargetMode="External"/></Relationships>
</file>

<file path=ppt/diagrams/_rels/drawing11.xml.rels><?xml version="1.0" encoding="UTF-8" standalone="yes"?>
<Relationships xmlns="http://schemas.openxmlformats.org/package/2006/relationships"><Relationship Id="rId3" Type="http://schemas.openxmlformats.org/officeDocument/2006/relationships/hyperlink" Target="https://aviahealth.com/insights/the-rise-of-digital-natives-how-millennials-and-gen-z-are-transforming-healthcare/" TargetMode="External"/><Relationship Id="rId2" Type="http://schemas.openxmlformats.org/officeDocument/2006/relationships/hyperlink" Target="https://oig.hhs.gov/oei/reports/OEI-02-20-00520.asp" TargetMode="External"/><Relationship Id="rId1" Type="http://schemas.openxmlformats.org/officeDocument/2006/relationships/hyperlink" Target="https://oig.hhs.gov/oei/reports/OEI-02-20-00521.asp" TargetMode="External"/><Relationship Id="rId4" Type="http://schemas.openxmlformats.org/officeDocument/2006/relationships/hyperlink" Target="https://www.himss.org/sites/hde/files/media/file/2020/11/18/himss_acceleratehealth_consumertelehealth_fall2020_final.pdf"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6BE6A-E22D-4EA9-B4F1-0A00E4583B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A913F80-D95F-4A82-AFC5-8D7545924675}">
      <dgm:prSet/>
      <dgm:spPr/>
      <dgm:t>
        <a:bodyPr/>
        <a:lstStyle/>
        <a:p>
          <a:r>
            <a:rPr lang="en-US" dirty="0"/>
            <a:t>Abdominal and pelvic pain</a:t>
          </a:r>
        </a:p>
      </dgm:t>
    </dgm:pt>
    <dgm:pt modelId="{60FD4846-E2E6-46AB-AF1F-8D5497E9D96A}" type="parTrans" cxnId="{CAA450D8-0922-4E7A-853B-D1FDAED1EE90}">
      <dgm:prSet/>
      <dgm:spPr/>
      <dgm:t>
        <a:bodyPr/>
        <a:lstStyle/>
        <a:p>
          <a:endParaRPr lang="en-US"/>
        </a:p>
      </dgm:t>
    </dgm:pt>
    <dgm:pt modelId="{B0CA676D-FDBF-448B-A750-50EAF026B933}" type="sibTrans" cxnId="{CAA450D8-0922-4E7A-853B-D1FDAED1EE90}">
      <dgm:prSet/>
      <dgm:spPr/>
      <dgm:t>
        <a:bodyPr/>
        <a:lstStyle/>
        <a:p>
          <a:endParaRPr lang="en-US"/>
        </a:p>
      </dgm:t>
    </dgm:pt>
    <dgm:pt modelId="{892160FF-6971-4158-AF0A-2AFDA3671FB7}">
      <dgm:prSet/>
      <dgm:spPr/>
      <dgm:t>
        <a:bodyPr/>
        <a:lstStyle/>
        <a:p>
          <a:r>
            <a:rPr lang="en-US" dirty="0"/>
            <a:t>Dorsalgia</a:t>
          </a:r>
        </a:p>
      </dgm:t>
    </dgm:pt>
    <dgm:pt modelId="{2D58797A-95B0-404D-B400-E5DE089DA362}" type="parTrans" cxnId="{02EFE42F-79D1-4AE2-9E75-22521153E458}">
      <dgm:prSet/>
      <dgm:spPr/>
      <dgm:t>
        <a:bodyPr/>
        <a:lstStyle/>
        <a:p>
          <a:endParaRPr lang="en-US"/>
        </a:p>
      </dgm:t>
    </dgm:pt>
    <dgm:pt modelId="{B29A6082-7B00-408D-9845-88F7169CC58E}" type="sibTrans" cxnId="{02EFE42F-79D1-4AE2-9E75-22521153E458}">
      <dgm:prSet/>
      <dgm:spPr/>
      <dgm:t>
        <a:bodyPr/>
        <a:lstStyle/>
        <a:p>
          <a:endParaRPr lang="en-US"/>
        </a:p>
      </dgm:t>
    </dgm:pt>
    <dgm:pt modelId="{A114493C-39B3-4EC9-8C01-E3BDEE27DF59}">
      <dgm:prSet/>
      <dgm:spPr/>
      <dgm:t>
        <a:bodyPr/>
        <a:lstStyle/>
        <a:p>
          <a:r>
            <a:rPr lang="en-US"/>
            <a:t>Pain in throat and chest</a:t>
          </a:r>
        </a:p>
      </dgm:t>
    </dgm:pt>
    <dgm:pt modelId="{EE93E483-3FB2-462D-9249-77AA3EFC5ABC}" type="parTrans" cxnId="{92A8477F-7830-496A-977E-81DAC6B397C4}">
      <dgm:prSet/>
      <dgm:spPr/>
      <dgm:t>
        <a:bodyPr/>
        <a:lstStyle/>
        <a:p>
          <a:endParaRPr lang="en-US"/>
        </a:p>
      </dgm:t>
    </dgm:pt>
    <dgm:pt modelId="{39D31566-D6C2-47DD-A7CE-EB28BA00156E}" type="sibTrans" cxnId="{92A8477F-7830-496A-977E-81DAC6B397C4}">
      <dgm:prSet/>
      <dgm:spPr/>
      <dgm:t>
        <a:bodyPr/>
        <a:lstStyle/>
        <a:p>
          <a:endParaRPr lang="en-US"/>
        </a:p>
      </dgm:t>
    </dgm:pt>
    <dgm:pt modelId="{2C7FC278-66EC-4FDC-9840-D2490E84D46B}">
      <dgm:prSet/>
      <dgm:spPr/>
      <dgm:t>
        <a:bodyPr/>
        <a:lstStyle/>
        <a:p>
          <a:r>
            <a:rPr lang="en-US"/>
            <a:t>Unspecified lump in breast</a:t>
          </a:r>
        </a:p>
      </dgm:t>
    </dgm:pt>
    <dgm:pt modelId="{E2044F6D-3CA9-43A0-B6F0-289AD68FE18B}" type="parTrans" cxnId="{5BAF7A69-8CD5-4DBB-90E2-729FA71F5E16}">
      <dgm:prSet/>
      <dgm:spPr/>
      <dgm:t>
        <a:bodyPr/>
        <a:lstStyle/>
        <a:p>
          <a:endParaRPr lang="en-US"/>
        </a:p>
      </dgm:t>
    </dgm:pt>
    <dgm:pt modelId="{5071F169-69A2-406B-B64B-FE9E2B73DD46}" type="sibTrans" cxnId="{5BAF7A69-8CD5-4DBB-90E2-729FA71F5E16}">
      <dgm:prSet/>
      <dgm:spPr/>
      <dgm:t>
        <a:bodyPr/>
        <a:lstStyle/>
        <a:p>
          <a:endParaRPr lang="en-US"/>
        </a:p>
      </dgm:t>
    </dgm:pt>
    <dgm:pt modelId="{16B5A939-ED49-4C7F-8AD7-1CFBA6FE60E9}">
      <dgm:prSet/>
      <dgm:spPr/>
      <dgm:t>
        <a:bodyPr/>
        <a:lstStyle/>
        <a:p>
          <a:r>
            <a:rPr lang="en-US"/>
            <a:t>Malignant neoplasm screening</a:t>
          </a:r>
        </a:p>
      </dgm:t>
    </dgm:pt>
    <dgm:pt modelId="{9576B8CD-7919-4EF7-9B5F-4D2FF3E93888}" type="parTrans" cxnId="{8C39D41A-016D-4945-A54A-9D804089822F}">
      <dgm:prSet/>
      <dgm:spPr/>
      <dgm:t>
        <a:bodyPr/>
        <a:lstStyle/>
        <a:p>
          <a:endParaRPr lang="en-US"/>
        </a:p>
      </dgm:t>
    </dgm:pt>
    <dgm:pt modelId="{352E4259-06D1-41A5-B548-1B732EF4C955}" type="sibTrans" cxnId="{8C39D41A-016D-4945-A54A-9D804089822F}">
      <dgm:prSet/>
      <dgm:spPr/>
      <dgm:t>
        <a:bodyPr/>
        <a:lstStyle/>
        <a:p>
          <a:endParaRPr lang="en-US"/>
        </a:p>
      </dgm:t>
    </dgm:pt>
    <dgm:pt modelId="{B4845708-D1EF-4CC2-833E-1CAA46FB9583}">
      <dgm:prSet/>
      <dgm:spPr/>
      <dgm:t>
        <a:bodyPr/>
        <a:lstStyle/>
        <a:p>
          <a:r>
            <a:rPr lang="en-US" dirty="0"/>
            <a:t>Breathing abnormality</a:t>
          </a:r>
        </a:p>
      </dgm:t>
    </dgm:pt>
    <dgm:pt modelId="{79001434-A802-4CE1-AA3C-F39936959D47}" type="parTrans" cxnId="{D5047C62-4582-43C3-9961-380A9206CBFA}">
      <dgm:prSet/>
      <dgm:spPr/>
      <dgm:t>
        <a:bodyPr/>
        <a:lstStyle/>
        <a:p>
          <a:endParaRPr lang="en-US"/>
        </a:p>
      </dgm:t>
    </dgm:pt>
    <dgm:pt modelId="{2D9F5764-318D-4717-90A2-905B455FB84C}" type="sibTrans" cxnId="{D5047C62-4582-43C3-9961-380A9206CBFA}">
      <dgm:prSet/>
      <dgm:spPr/>
      <dgm:t>
        <a:bodyPr/>
        <a:lstStyle/>
        <a:p>
          <a:endParaRPr lang="en-US"/>
        </a:p>
      </dgm:t>
    </dgm:pt>
    <dgm:pt modelId="{0DE737E4-C357-43A1-AB8E-BBF9E4BB2CC3}">
      <dgm:prSet/>
      <dgm:spPr/>
      <dgm:t>
        <a:bodyPr/>
        <a:lstStyle/>
        <a:p>
          <a:r>
            <a:rPr lang="en-US" dirty="0"/>
            <a:t>Other joint disorder</a:t>
          </a:r>
        </a:p>
      </dgm:t>
    </dgm:pt>
    <dgm:pt modelId="{D9C1EE04-3475-42BB-8557-D7C4961D8C09}" type="parTrans" cxnId="{32F7B549-E6AF-4259-B307-0536CB6F99DA}">
      <dgm:prSet/>
      <dgm:spPr/>
      <dgm:t>
        <a:bodyPr/>
        <a:lstStyle/>
        <a:p>
          <a:endParaRPr lang="en-US"/>
        </a:p>
      </dgm:t>
    </dgm:pt>
    <dgm:pt modelId="{FF735667-EBAF-45E4-A111-A50786BFD77A}" type="sibTrans" cxnId="{32F7B549-E6AF-4259-B307-0536CB6F99DA}">
      <dgm:prSet/>
      <dgm:spPr/>
      <dgm:t>
        <a:bodyPr/>
        <a:lstStyle/>
        <a:p>
          <a:endParaRPr lang="en-US"/>
        </a:p>
      </dgm:t>
    </dgm:pt>
    <dgm:pt modelId="{723F94AC-8872-43B4-A5D3-09DCE220A356}">
      <dgm:prSet/>
      <dgm:spPr/>
      <dgm:t>
        <a:bodyPr/>
        <a:lstStyle/>
        <a:p>
          <a:r>
            <a:rPr lang="en-US"/>
            <a:t>Headache</a:t>
          </a:r>
        </a:p>
      </dgm:t>
    </dgm:pt>
    <dgm:pt modelId="{E70B71AE-96B1-4E09-9DAD-A5A031C61E5D}" type="parTrans" cxnId="{D3EBEA15-3C75-49B1-9B27-15C3BA11651C}">
      <dgm:prSet/>
      <dgm:spPr/>
      <dgm:t>
        <a:bodyPr/>
        <a:lstStyle/>
        <a:p>
          <a:endParaRPr lang="en-US"/>
        </a:p>
      </dgm:t>
    </dgm:pt>
    <dgm:pt modelId="{81C306B0-3DE6-428A-863E-197628C2A544}" type="sibTrans" cxnId="{D3EBEA15-3C75-49B1-9B27-15C3BA11651C}">
      <dgm:prSet/>
      <dgm:spPr/>
      <dgm:t>
        <a:bodyPr/>
        <a:lstStyle/>
        <a:p>
          <a:endParaRPr lang="en-US"/>
        </a:p>
      </dgm:t>
    </dgm:pt>
    <dgm:pt modelId="{D38248AB-15FD-43A0-82B6-2C8F1ABBEF8B}">
      <dgm:prSet/>
      <dgm:spPr/>
      <dgm:t>
        <a:bodyPr/>
        <a:lstStyle/>
        <a:p>
          <a:r>
            <a:rPr lang="en-US"/>
            <a:t>General examination encounter without complaint</a:t>
          </a:r>
        </a:p>
      </dgm:t>
    </dgm:pt>
    <dgm:pt modelId="{56569FB9-1F5D-4E3B-9B5A-EAAB2EDC73D2}" type="parTrans" cxnId="{1080CC3E-DBF9-4A5B-93FC-7B1E06276D30}">
      <dgm:prSet/>
      <dgm:spPr/>
      <dgm:t>
        <a:bodyPr/>
        <a:lstStyle/>
        <a:p>
          <a:endParaRPr lang="en-US"/>
        </a:p>
      </dgm:t>
    </dgm:pt>
    <dgm:pt modelId="{3B8732E8-DA8A-41EA-9128-3F0FE4449B4B}" type="sibTrans" cxnId="{1080CC3E-DBF9-4A5B-93FC-7B1E06276D30}">
      <dgm:prSet/>
      <dgm:spPr/>
      <dgm:t>
        <a:bodyPr/>
        <a:lstStyle/>
        <a:p>
          <a:endParaRPr lang="en-US"/>
        </a:p>
      </dgm:t>
    </dgm:pt>
    <dgm:pt modelId="{DD3353EB-6151-402C-8CDD-95351D977839}">
      <dgm:prSet/>
      <dgm:spPr/>
      <dgm:t>
        <a:bodyPr/>
        <a:lstStyle/>
        <a:p>
          <a:r>
            <a:rPr lang="en-US"/>
            <a:t>Other soft tissue disorder</a:t>
          </a:r>
        </a:p>
      </dgm:t>
    </dgm:pt>
    <dgm:pt modelId="{0FDD8867-61F4-41A5-BA8F-85362280B51B}" type="parTrans" cxnId="{79AE0B2B-2935-40AB-9271-589C1AAB0FF3}">
      <dgm:prSet/>
      <dgm:spPr/>
      <dgm:t>
        <a:bodyPr/>
        <a:lstStyle/>
        <a:p>
          <a:endParaRPr lang="en-US"/>
        </a:p>
      </dgm:t>
    </dgm:pt>
    <dgm:pt modelId="{DDB2E5B8-49E9-4BA5-8D16-181F8E009FEA}" type="sibTrans" cxnId="{79AE0B2B-2935-40AB-9271-589C1AAB0FF3}">
      <dgm:prSet/>
      <dgm:spPr/>
      <dgm:t>
        <a:bodyPr/>
        <a:lstStyle/>
        <a:p>
          <a:endParaRPr lang="en-US"/>
        </a:p>
      </dgm:t>
    </dgm:pt>
    <dgm:pt modelId="{B4BC22C3-C451-4087-A1FC-85E8C37D07B0}" type="pres">
      <dgm:prSet presAssocID="{13E6BE6A-E22D-4EA9-B4F1-0A00E4583B73}" presName="vert0" presStyleCnt="0">
        <dgm:presLayoutVars>
          <dgm:dir/>
          <dgm:animOne val="branch"/>
          <dgm:animLvl val="lvl"/>
        </dgm:presLayoutVars>
      </dgm:prSet>
      <dgm:spPr/>
    </dgm:pt>
    <dgm:pt modelId="{FA42A516-B6F8-411C-A44A-86A372AC1C29}" type="pres">
      <dgm:prSet presAssocID="{3A913F80-D95F-4A82-AFC5-8D7545924675}" presName="thickLine" presStyleLbl="alignNode1" presStyleIdx="0" presStyleCnt="10"/>
      <dgm:spPr/>
    </dgm:pt>
    <dgm:pt modelId="{4027EEF5-DD91-4D61-9009-CFBC8C2ED1B8}" type="pres">
      <dgm:prSet presAssocID="{3A913F80-D95F-4A82-AFC5-8D7545924675}" presName="horz1" presStyleCnt="0"/>
      <dgm:spPr/>
    </dgm:pt>
    <dgm:pt modelId="{F9D41946-ADA0-4457-9813-179EF60B92A4}" type="pres">
      <dgm:prSet presAssocID="{3A913F80-D95F-4A82-AFC5-8D7545924675}" presName="tx1" presStyleLbl="revTx" presStyleIdx="0" presStyleCnt="10"/>
      <dgm:spPr/>
    </dgm:pt>
    <dgm:pt modelId="{8D6B7F6E-4C28-45BF-B9B1-64E95E7901C1}" type="pres">
      <dgm:prSet presAssocID="{3A913F80-D95F-4A82-AFC5-8D7545924675}" presName="vert1" presStyleCnt="0"/>
      <dgm:spPr/>
    </dgm:pt>
    <dgm:pt modelId="{01B4A93D-BC21-4AA4-9E27-830D782D02FB}" type="pres">
      <dgm:prSet presAssocID="{892160FF-6971-4158-AF0A-2AFDA3671FB7}" presName="thickLine" presStyleLbl="alignNode1" presStyleIdx="1" presStyleCnt="10"/>
      <dgm:spPr/>
    </dgm:pt>
    <dgm:pt modelId="{A322011B-8390-4C0B-8F9A-A739DC9C1F91}" type="pres">
      <dgm:prSet presAssocID="{892160FF-6971-4158-AF0A-2AFDA3671FB7}" presName="horz1" presStyleCnt="0"/>
      <dgm:spPr/>
    </dgm:pt>
    <dgm:pt modelId="{D345C9FF-6B90-4198-BE70-2725DCB9C902}" type="pres">
      <dgm:prSet presAssocID="{892160FF-6971-4158-AF0A-2AFDA3671FB7}" presName="tx1" presStyleLbl="revTx" presStyleIdx="1" presStyleCnt="10"/>
      <dgm:spPr/>
    </dgm:pt>
    <dgm:pt modelId="{EC40410F-5EC2-45B4-BEF1-82C93CE7BC8C}" type="pres">
      <dgm:prSet presAssocID="{892160FF-6971-4158-AF0A-2AFDA3671FB7}" presName="vert1" presStyleCnt="0"/>
      <dgm:spPr/>
    </dgm:pt>
    <dgm:pt modelId="{CB73C31B-F962-413A-B245-03FF55B8D365}" type="pres">
      <dgm:prSet presAssocID="{A114493C-39B3-4EC9-8C01-E3BDEE27DF59}" presName="thickLine" presStyleLbl="alignNode1" presStyleIdx="2" presStyleCnt="10"/>
      <dgm:spPr/>
    </dgm:pt>
    <dgm:pt modelId="{3F46408B-A45D-4803-A039-C9F662ED3437}" type="pres">
      <dgm:prSet presAssocID="{A114493C-39B3-4EC9-8C01-E3BDEE27DF59}" presName="horz1" presStyleCnt="0"/>
      <dgm:spPr/>
    </dgm:pt>
    <dgm:pt modelId="{3F265BB6-EBD6-40CC-B2A9-2AEEB4FF501C}" type="pres">
      <dgm:prSet presAssocID="{A114493C-39B3-4EC9-8C01-E3BDEE27DF59}" presName="tx1" presStyleLbl="revTx" presStyleIdx="2" presStyleCnt="10"/>
      <dgm:spPr/>
    </dgm:pt>
    <dgm:pt modelId="{46C1F889-8706-43E5-B411-02588C4783E0}" type="pres">
      <dgm:prSet presAssocID="{A114493C-39B3-4EC9-8C01-E3BDEE27DF59}" presName="vert1" presStyleCnt="0"/>
      <dgm:spPr/>
    </dgm:pt>
    <dgm:pt modelId="{CB834F67-7540-4347-8B42-02F2CE73B5EB}" type="pres">
      <dgm:prSet presAssocID="{2C7FC278-66EC-4FDC-9840-D2490E84D46B}" presName="thickLine" presStyleLbl="alignNode1" presStyleIdx="3" presStyleCnt="10"/>
      <dgm:spPr/>
    </dgm:pt>
    <dgm:pt modelId="{7E729528-5FB1-4D4C-BD79-C49CDF59D3F1}" type="pres">
      <dgm:prSet presAssocID="{2C7FC278-66EC-4FDC-9840-D2490E84D46B}" presName="horz1" presStyleCnt="0"/>
      <dgm:spPr/>
    </dgm:pt>
    <dgm:pt modelId="{BEAFA81E-5CF3-4FE6-8E36-D61E248C060E}" type="pres">
      <dgm:prSet presAssocID="{2C7FC278-66EC-4FDC-9840-D2490E84D46B}" presName="tx1" presStyleLbl="revTx" presStyleIdx="3" presStyleCnt="10"/>
      <dgm:spPr/>
    </dgm:pt>
    <dgm:pt modelId="{B18D9365-7E62-4C5D-97BE-FD24DD6433FB}" type="pres">
      <dgm:prSet presAssocID="{2C7FC278-66EC-4FDC-9840-D2490E84D46B}" presName="vert1" presStyleCnt="0"/>
      <dgm:spPr/>
    </dgm:pt>
    <dgm:pt modelId="{68F24524-FCE0-4CCA-906B-3A8408515777}" type="pres">
      <dgm:prSet presAssocID="{16B5A939-ED49-4C7F-8AD7-1CFBA6FE60E9}" presName="thickLine" presStyleLbl="alignNode1" presStyleIdx="4" presStyleCnt="10"/>
      <dgm:spPr/>
    </dgm:pt>
    <dgm:pt modelId="{DF11FA20-820C-4B5E-9848-25F01DD5EA6D}" type="pres">
      <dgm:prSet presAssocID="{16B5A939-ED49-4C7F-8AD7-1CFBA6FE60E9}" presName="horz1" presStyleCnt="0"/>
      <dgm:spPr/>
    </dgm:pt>
    <dgm:pt modelId="{F97CDB31-C0F0-4954-8E43-4BE966809B7A}" type="pres">
      <dgm:prSet presAssocID="{16B5A939-ED49-4C7F-8AD7-1CFBA6FE60E9}" presName="tx1" presStyleLbl="revTx" presStyleIdx="4" presStyleCnt="10"/>
      <dgm:spPr/>
    </dgm:pt>
    <dgm:pt modelId="{F02CCDC0-205B-4CC2-A3AC-6714BC7BF1C9}" type="pres">
      <dgm:prSet presAssocID="{16B5A939-ED49-4C7F-8AD7-1CFBA6FE60E9}" presName="vert1" presStyleCnt="0"/>
      <dgm:spPr/>
    </dgm:pt>
    <dgm:pt modelId="{3CC407E2-0B15-492F-AAD3-F74F1834ED9D}" type="pres">
      <dgm:prSet presAssocID="{B4845708-D1EF-4CC2-833E-1CAA46FB9583}" presName="thickLine" presStyleLbl="alignNode1" presStyleIdx="5" presStyleCnt="10"/>
      <dgm:spPr/>
    </dgm:pt>
    <dgm:pt modelId="{DF9F084E-893E-4801-99FC-5D5F81EC3C8A}" type="pres">
      <dgm:prSet presAssocID="{B4845708-D1EF-4CC2-833E-1CAA46FB9583}" presName="horz1" presStyleCnt="0"/>
      <dgm:spPr/>
    </dgm:pt>
    <dgm:pt modelId="{5A4DEA77-326C-4998-9CE6-F9C4B24AF635}" type="pres">
      <dgm:prSet presAssocID="{B4845708-D1EF-4CC2-833E-1CAA46FB9583}" presName="tx1" presStyleLbl="revTx" presStyleIdx="5" presStyleCnt="10"/>
      <dgm:spPr/>
    </dgm:pt>
    <dgm:pt modelId="{E1704A88-38B3-4B01-9A5A-6CA6E46B0EAB}" type="pres">
      <dgm:prSet presAssocID="{B4845708-D1EF-4CC2-833E-1CAA46FB9583}" presName="vert1" presStyleCnt="0"/>
      <dgm:spPr/>
    </dgm:pt>
    <dgm:pt modelId="{DEBFCEC1-762B-4480-937D-B2508C29C30C}" type="pres">
      <dgm:prSet presAssocID="{0DE737E4-C357-43A1-AB8E-BBF9E4BB2CC3}" presName="thickLine" presStyleLbl="alignNode1" presStyleIdx="6" presStyleCnt="10"/>
      <dgm:spPr/>
    </dgm:pt>
    <dgm:pt modelId="{9F3D091E-2331-43A6-9118-F97F487A7F8E}" type="pres">
      <dgm:prSet presAssocID="{0DE737E4-C357-43A1-AB8E-BBF9E4BB2CC3}" presName="horz1" presStyleCnt="0"/>
      <dgm:spPr/>
    </dgm:pt>
    <dgm:pt modelId="{6E5035D4-9795-410B-B358-0359561DFDC8}" type="pres">
      <dgm:prSet presAssocID="{0DE737E4-C357-43A1-AB8E-BBF9E4BB2CC3}" presName="tx1" presStyleLbl="revTx" presStyleIdx="6" presStyleCnt="10"/>
      <dgm:spPr/>
    </dgm:pt>
    <dgm:pt modelId="{B40932EB-0081-49C1-A672-9A9837966F5C}" type="pres">
      <dgm:prSet presAssocID="{0DE737E4-C357-43A1-AB8E-BBF9E4BB2CC3}" presName="vert1" presStyleCnt="0"/>
      <dgm:spPr/>
    </dgm:pt>
    <dgm:pt modelId="{E2149DA7-4FE8-408A-99E6-14F599CE567E}" type="pres">
      <dgm:prSet presAssocID="{723F94AC-8872-43B4-A5D3-09DCE220A356}" presName="thickLine" presStyleLbl="alignNode1" presStyleIdx="7" presStyleCnt="10"/>
      <dgm:spPr/>
    </dgm:pt>
    <dgm:pt modelId="{206F842E-BAA0-47EB-B7B5-D77DD4D432FC}" type="pres">
      <dgm:prSet presAssocID="{723F94AC-8872-43B4-A5D3-09DCE220A356}" presName="horz1" presStyleCnt="0"/>
      <dgm:spPr/>
    </dgm:pt>
    <dgm:pt modelId="{8FE21CA6-9E7A-482D-9748-AA96F3534C63}" type="pres">
      <dgm:prSet presAssocID="{723F94AC-8872-43B4-A5D3-09DCE220A356}" presName="tx1" presStyleLbl="revTx" presStyleIdx="7" presStyleCnt="10"/>
      <dgm:spPr/>
    </dgm:pt>
    <dgm:pt modelId="{382BA276-EEF8-46A8-B24E-1CD1618D6B7C}" type="pres">
      <dgm:prSet presAssocID="{723F94AC-8872-43B4-A5D3-09DCE220A356}" presName="vert1" presStyleCnt="0"/>
      <dgm:spPr/>
    </dgm:pt>
    <dgm:pt modelId="{CE6479DE-F5C4-435C-8CCA-6741EF783D20}" type="pres">
      <dgm:prSet presAssocID="{D38248AB-15FD-43A0-82B6-2C8F1ABBEF8B}" presName="thickLine" presStyleLbl="alignNode1" presStyleIdx="8" presStyleCnt="10"/>
      <dgm:spPr/>
    </dgm:pt>
    <dgm:pt modelId="{57729934-4E66-44CD-A43C-849F4C50634A}" type="pres">
      <dgm:prSet presAssocID="{D38248AB-15FD-43A0-82B6-2C8F1ABBEF8B}" presName="horz1" presStyleCnt="0"/>
      <dgm:spPr/>
    </dgm:pt>
    <dgm:pt modelId="{7B394060-04E4-480E-BEF9-5C9ED2D28287}" type="pres">
      <dgm:prSet presAssocID="{D38248AB-15FD-43A0-82B6-2C8F1ABBEF8B}" presName="tx1" presStyleLbl="revTx" presStyleIdx="8" presStyleCnt="10"/>
      <dgm:spPr/>
    </dgm:pt>
    <dgm:pt modelId="{4B451B12-505F-497F-9F95-90FFC27AAADC}" type="pres">
      <dgm:prSet presAssocID="{D38248AB-15FD-43A0-82B6-2C8F1ABBEF8B}" presName="vert1" presStyleCnt="0"/>
      <dgm:spPr/>
    </dgm:pt>
    <dgm:pt modelId="{74E85481-6A9F-41B9-A947-EE70D83260F7}" type="pres">
      <dgm:prSet presAssocID="{DD3353EB-6151-402C-8CDD-95351D977839}" presName="thickLine" presStyleLbl="alignNode1" presStyleIdx="9" presStyleCnt="10"/>
      <dgm:spPr/>
    </dgm:pt>
    <dgm:pt modelId="{757A4D2D-9743-48C8-8CD4-8065758A0B06}" type="pres">
      <dgm:prSet presAssocID="{DD3353EB-6151-402C-8CDD-95351D977839}" presName="horz1" presStyleCnt="0"/>
      <dgm:spPr/>
    </dgm:pt>
    <dgm:pt modelId="{3C6B3DE6-D49B-4742-A85E-C49191810522}" type="pres">
      <dgm:prSet presAssocID="{DD3353EB-6151-402C-8CDD-95351D977839}" presName="tx1" presStyleLbl="revTx" presStyleIdx="9" presStyleCnt="10"/>
      <dgm:spPr/>
    </dgm:pt>
    <dgm:pt modelId="{4CD1379A-8080-4DB7-8F33-E1CB0BB67332}" type="pres">
      <dgm:prSet presAssocID="{DD3353EB-6151-402C-8CDD-95351D977839}" presName="vert1" presStyleCnt="0"/>
      <dgm:spPr/>
    </dgm:pt>
  </dgm:ptLst>
  <dgm:cxnLst>
    <dgm:cxn modelId="{D3EBEA15-3C75-49B1-9B27-15C3BA11651C}" srcId="{13E6BE6A-E22D-4EA9-B4F1-0A00E4583B73}" destId="{723F94AC-8872-43B4-A5D3-09DCE220A356}" srcOrd="7" destOrd="0" parTransId="{E70B71AE-96B1-4E09-9DAD-A5A031C61E5D}" sibTransId="{81C306B0-3DE6-428A-863E-197628C2A544}"/>
    <dgm:cxn modelId="{8C39D41A-016D-4945-A54A-9D804089822F}" srcId="{13E6BE6A-E22D-4EA9-B4F1-0A00E4583B73}" destId="{16B5A939-ED49-4C7F-8AD7-1CFBA6FE60E9}" srcOrd="4" destOrd="0" parTransId="{9576B8CD-7919-4EF7-9B5F-4D2FF3E93888}" sibTransId="{352E4259-06D1-41A5-B548-1B732EF4C955}"/>
    <dgm:cxn modelId="{79AE0B2B-2935-40AB-9271-589C1AAB0FF3}" srcId="{13E6BE6A-E22D-4EA9-B4F1-0A00E4583B73}" destId="{DD3353EB-6151-402C-8CDD-95351D977839}" srcOrd="9" destOrd="0" parTransId="{0FDD8867-61F4-41A5-BA8F-85362280B51B}" sibTransId="{DDB2E5B8-49E9-4BA5-8D16-181F8E009FEA}"/>
    <dgm:cxn modelId="{02EFE42F-79D1-4AE2-9E75-22521153E458}" srcId="{13E6BE6A-E22D-4EA9-B4F1-0A00E4583B73}" destId="{892160FF-6971-4158-AF0A-2AFDA3671FB7}" srcOrd="1" destOrd="0" parTransId="{2D58797A-95B0-404D-B400-E5DE089DA362}" sibTransId="{B29A6082-7B00-408D-9845-88F7169CC58E}"/>
    <dgm:cxn modelId="{1080CC3E-DBF9-4A5B-93FC-7B1E06276D30}" srcId="{13E6BE6A-E22D-4EA9-B4F1-0A00E4583B73}" destId="{D38248AB-15FD-43A0-82B6-2C8F1ABBEF8B}" srcOrd="8" destOrd="0" parTransId="{56569FB9-1F5D-4E3B-9B5A-EAAB2EDC73D2}" sibTransId="{3B8732E8-DA8A-41EA-9128-3F0FE4449B4B}"/>
    <dgm:cxn modelId="{D5047C62-4582-43C3-9961-380A9206CBFA}" srcId="{13E6BE6A-E22D-4EA9-B4F1-0A00E4583B73}" destId="{B4845708-D1EF-4CC2-833E-1CAA46FB9583}" srcOrd="5" destOrd="0" parTransId="{79001434-A802-4CE1-AA3C-F39936959D47}" sibTransId="{2D9F5764-318D-4717-90A2-905B455FB84C}"/>
    <dgm:cxn modelId="{95F4A763-63E0-49E6-9A76-5071467F505B}" type="presOf" srcId="{13E6BE6A-E22D-4EA9-B4F1-0A00E4583B73}" destId="{B4BC22C3-C451-4087-A1FC-85E8C37D07B0}" srcOrd="0" destOrd="0" presId="urn:microsoft.com/office/officeart/2008/layout/LinedList"/>
    <dgm:cxn modelId="{48754464-5FF6-40DF-8077-118474133BC9}" type="presOf" srcId="{DD3353EB-6151-402C-8CDD-95351D977839}" destId="{3C6B3DE6-D49B-4742-A85E-C49191810522}" srcOrd="0" destOrd="0" presId="urn:microsoft.com/office/officeart/2008/layout/LinedList"/>
    <dgm:cxn modelId="{5BAF7A69-8CD5-4DBB-90E2-729FA71F5E16}" srcId="{13E6BE6A-E22D-4EA9-B4F1-0A00E4583B73}" destId="{2C7FC278-66EC-4FDC-9840-D2490E84D46B}" srcOrd="3" destOrd="0" parTransId="{E2044F6D-3CA9-43A0-B6F0-289AD68FE18B}" sibTransId="{5071F169-69A2-406B-B64B-FE9E2B73DD46}"/>
    <dgm:cxn modelId="{32F7B549-E6AF-4259-B307-0536CB6F99DA}" srcId="{13E6BE6A-E22D-4EA9-B4F1-0A00E4583B73}" destId="{0DE737E4-C357-43A1-AB8E-BBF9E4BB2CC3}" srcOrd="6" destOrd="0" parTransId="{D9C1EE04-3475-42BB-8557-D7C4961D8C09}" sibTransId="{FF735667-EBAF-45E4-A111-A50786BFD77A}"/>
    <dgm:cxn modelId="{84EABD72-F9FA-4E7D-A25F-6E7753E70E58}" type="presOf" srcId="{D38248AB-15FD-43A0-82B6-2C8F1ABBEF8B}" destId="{7B394060-04E4-480E-BEF9-5C9ED2D28287}" srcOrd="0" destOrd="0" presId="urn:microsoft.com/office/officeart/2008/layout/LinedList"/>
    <dgm:cxn modelId="{50646356-FAD6-4CB0-8C29-BA3519FC0FFC}" type="presOf" srcId="{892160FF-6971-4158-AF0A-2AFDA3671FB7}" destId="{D345C9FF-6B90-4198-BE70-2725DCB9C902}" srcOrd="0" destOrd="0" presId="urn:microsoft.com/office/officeart/2008/layout/LinedList"/>
    <dgm:cxn modelId="{92A8477F-7830-496A-977E-81DAC6B397C4}" srcId="{13E6BE6A-E22D-4EA9-B4F1-0A00E4583B73}" destId="{A114493C-39B3-4EC9-8C01-E3BDEE27DF59}" srcOrd="2" destOrd="0" parTransId="{EE93E483-3FB2-462D-9249-77AA3EFC5ABC}" sibTransId="{39D31566-D6C2-47DD-A7CE-EB28BA00156E}"/>
    <dgm:cxn modelId="{6DA56A93-B925-4F4E-86C0-3196AC61B59B}" type="presOf" srcId="{2C7FC278-66EC-4FDC-9840-D2490E84D46B}" destId="{BEAFA81E-5CF3-4FE6-8E36-D61E248C060E}" srcOrd="0" destOrd="0" presId="urn:microsoft.com/office/officeart/2008/layout/LinedList"/>
    <dgm:cxn modelId="{77B9F59B-10F8-4EFA-A6FA-54C5C34D5891}" type="presOf" srcId="{0DE737E4-C357-43A1-AB8E-BBF9E4BB2CC3}" destId="{6E5035D4-9795-410B-B358-0359561DFDC8}" srcOrd="0" destOrd="0" presId="urn:microsoft.com/office/officeart/2008/layout/LinedList"/>
    <dgm:cxn modelId="{6A2874B2-B493-4520-8330-FEFD178F373B}" type="presOf" srcId="{3A913F80-D95F-4A82-AFC5-8D7545924675}" destId="{F9D41946-ADA0-4457-9813-179EF60B92A4}" srcOrd="0" destOrd="0" presId="urn:microsoft.com/office/officeart/2008/layout/LinedList"/>
    <dgm:cxn modelId="{74C332BB-A6E1-45AA-88D5-0AF34D107D3C}" type="presOf" srcId="{A114493C-39B3-4EC9-8C01-E3BDEE27DF59}" destId="{3F265BB6-EBD6-40CC-B2A9-2AEEB4FF501C}" srcOrd="0" destOrd="0" presId="urn:microsoft.com/office/officeart/2008/layout/LinedList"/>
    <dgm:cxn modelId="{6795ACCD-774D-4FAE-B438-D73BD4BA0B5F}" type="presOf" srcId="{B4845708-D1EF-4CC2-833E-1CAA46FB9583}" destId="{5A4DEA77-326C-4998-9CE6-F9C4B24AF635}" srcOrd="0" destOrd="0" presId="urn:microsoft.com/office/officeart/2008/layout/LinedList"/>
    <dgm:cxn modelId="{CAA450D8-0922-4E7A-853B-D1FDAED1EE90}" srcId="{13E6BE6A-E22D-4EA9-B4F1-0A00E4583B73}" destId="{3A913F80-D95F-4A82-AFC5-8D7545924675}" srcOrd="0" destOrd="0" parTransId="{60FD4846-E2E6-46AB-AF1F-8D5497E9D96A}" sibTransId="{B0CA676D-FDBF-448B-A750-50EAF026B933}"/>
    <dgm:cxn modelId="{1ACBDFDF-A7AF-4643-AC1A-619720C8E909}" type="presOf" srcId="{16B5A939-ED49-4C7F-8AD7-1CFBA6FE60E9}" destId="{F97CDB31-C0F0-4954-8E43-4BE966809B7A}" srcOrd="0" destOrd="0" presId="urn:microsoft.com/office/officeart/2008/layout/LinedList"/>
    <dgm:cxn modelId="{14B256E8-17B7-42FD-899C-CC598C484E37}" type="presOf" srcId="{723F94AC-8872-43B4-A5D3-09DCE220A356}" destId="{8FE21CA6-9E7A-482D-9748-AA96F3534C63}" srcOrd="0" destOrd="0" presId="urn:microsoft.com/office/officeart/2008/layout/LinedList"/>
    <dgm:cxn modelId="{5F44CDC2-2694-4E95-9B83-77CFB774D406}" type="presParOf" srcId="{B4BC22C3-C451-4087-A1FC-85E8C37D07B0}" destId="{FA42A516-B6F8-411C-A44A-86A372AC1C29}" srcOrd="0" destOrd="0" presId="urn:microsoft.com/office/officeart/2008/layout/LinedList"/>
    <dgm:cxn modelId="{B8468AE1-DA88-4104-9233-EC4149FBBD50}" type="presParOf" srcId="{B4BC22C3-C451-4087-A1FC-85E8C37D07B0}" destId="{4027EEF5-DD91-4D61-9009-CFBC8C2ED1B8}" srcOrd="1" destOrd="0" presId="urn:microsoft.com/office/officeart/2008/layout/LinedList"/>
    <dgm:cxn modelId="{A2FB0ED4-14DA-4013-A3F5-43A2C7501246}" type="presParOf" srcId="{4027EEF5-DD91-4D61-9009-CFBC8C2ED1B8}" destId="{F9D41946-ADA0-4457-9813-179EF60B92A4}" srcOrd="0" destOrd="0" presId="urn:microsoft.com/office/officeart/2008/layout/LinedList"/>
    <dgm:cxn modelId="{C037CE27-AAD3-47C5-A7BF-23FDFD4C4B1B}" type="presParOf" srcId="{4027EEF5-DD91-4D61-9009-CFBC8C2ED1B8}" destId="{8D6B7F6E-4C28-45BF-B9B1-64E95E7901C1}" srcOrd="1" destOrd="0" presId="urn:microsoft.com/office/officeart/2008/layout/LinedList"/>
    <dgm:cxn modelId="{79A4AC42-17B4-4465-A9D7-587D1CF31315}" type="presParOf" srcId="{B4BC22C3-C451-4087-A1FC-85E8C37D07B0}" destId="{01B4A93D-BC21-4AA4-9E27-830D782D02FB}" srcOrd="2" destOrd="0" presId="urn:microsoft.com/office/officeart/2008/layout/LinedList"/>
    <dgm:cxn modelId="{135FCB02-FA42-406E-A9CE-5A19D865A167}" type="presParOf" srcId="{B4BC22C3-C451-4087-A1FC-85E8C37D07B0}" destId="{A322011B-8390-4C0B-8F9A-A739DC9C1F91}" srcOrd="3" destOrd="0" presId="urn:microsoft.com/office/officeart/2008/layout/LinedList"/>
    <dgm:cxn modelId="{9477D1E0-96FB-4233-91D1-4B40C245B8C6}" type="presParOf" srcId="{A322011B-8390-4C0B-8F9A-A739DC9C1F91}" destId="{D345C9FF-6B90-4198-BE70-2725DCB9C902}" srcOrd="0" destOrd="0" presId="urn:microsoft.com/office/officeart/2008/layout/LinedList"/>
    <dgm:cxn modelId="{71FB86A7-A59E-4E4C-9799-CE22DFB07C92}" type="presParOf" srcId="{A322011B-8390-4C0B-8F9A-A739DC9C1F91}" destId="{EC40410F-5EC2-45B4-BEF1-82C93CE7BC8C}" srcOrd="1" destOrd="0" presId="urn:microsoft.com/office/officeart/2008/layout/LinedList"/>
    <dgm:cxn modelId="{0CE4293B-6536-4E88-889E-823007446E3C}" type="presParOf" srcId="{B4BC22C3-C451-4087-A1FC-85E8C37D07B0}" destId="{CB73C31B-F962-413A-B245-03FF55B8D365}" srcOrd="4" destOrd="0" presId="urn:microsoft.com/office/officeart/2008/layout/LinedList"/>
    <dgm:cxn modelId="{A96D4812-9C0E-4CDD-973B-C83C4D6B7AEC}" type="presParOf" srcId="{B4BC22C3-C451-4087-A1FC-85E8C37D07B0}" destId="{3F46408B-A45D-4803-A039-C9F662ED3437}" srcOrd="5" destOrd="0" presId="urn:microsoft.com/office/officeart/2008/layout/LinedList"/>
    <dgm:cxn modelId="{941CC836-A3B9-4222-A927-299DA6152966}" type="presParOf" srcId="{3F46408B-A45D-4803-A039-C9F662ED3437}" destId="{3F265BB6-EBD6-40CC-B2A9-2AEEB4FF501C}" srcOrd="0" destOrd="0" presId="urn:microsoft.com/office/officeart/2008/layout/LinedList"/>
    <dgm:cxn modelId="{9D9B094A-1893-4D97-B48B-34A9B0D20CCF}" type="presParOf" srcId="{3F46408B-A45D-4803-A039-C9F662ED3437}" destId="{46C1F889-8706-43E5-B411-02588C4783E0}" srcOrd="1" destOrd="0" presId="urn:microsoft.com/office/officeart/2008/layout/LinedList"/>
    <dgm:cxn modelId="{C211D45D-2D40-423E-BCC4-3CF7B5994213}" type="presParOf" srcId="{B4BC22C3-C451-4087-A1FC-85E8C37D07B0}" destId="{CB834F67-7540-4347-8B42-02F2CE73B5EB}" srcOrd="6" destOrd="0" presId="urn:microsoft.com/office/officeart/2008/layout/LinedList"/>
    <dgm:cxn modelId="{E33D9B43-899F-4303-8D44-00521D5C64D4}" type="presParOf" srcId="{B4BC22C3-C451-4087-A1FC-85E8C37D07B0}" destId="{7E729528-5FB1-4D4C-BD79-C49CDF59D3F1}" srcOrd="7" destOrd="0" presId="urn:microsoft.com/office/officeart/2008/layout/LinedList"/>
    <dgm:cxn modelId="{CFFB5560-3E54-4FAE-95A1-79DF26810B8D}" type="presParOf" srcId="{7E729528-5FB1-4D4C-BD79-C49CDF59D3F1}" destId="{BEAFA81E-5CF3-4FE6-8E36-D61E248C060E}" srcOrd="0" destOrd="0" presId="urn:microsoft.com/office/officeart/2008/layout/LinedList"/>
    <dgm:cxn modelId="{B20D2056-D54B-4AAD-A519-49AD6B45185C}" type="presParOf" srcId="{7E729528-5FB1-4D4C-BD79-C49CDF59D3F1}" destId="{B18D9365-7E62-4C5D-97BE-FD24DD6433FB}" srcOrd="1" destOrd="0" presId="urn:microsoft.com/office/officeart/2008/layout/LinedList"/>
    <dgm:cxn modelId="{8A5A4532-A9D7-4B35-B0D5-B43E3658B0B3}" type="presParOf" srcId="{B4BC22C3-C451-4087-A1FC-85E8C37D07B0}" destId="{68F24524-FCE0-4CCA-906B-3A8408515777}" srcOrd="8" destOrd="0" presId="urn:microsoft.com/office/officeart/2008/layout/LinedList"/>
    <dgm:cxn modelId="{DB28268E-4656-476F-8231-E07EE57BA3E2}" type="presParOf" srcId="{B4BC22C3-C451-4087-A1FC-85E8C37D07B0}" destId="{DF11FA20-820C-4B5E-9848-25F01DD5EA6D}" srcOrd="9" destOrd="0" presId="urn:microsoft.com/office/officeart/2008/layout/LinedList"/>
    <dgm:cxn modelId="{7417C3DC-ABB6-49D0-806D-F15EDF244D33}" type="presParOf" srcId="{DF11FA20-820C-4B5E-9848-25F01DD5EA6D}" destId="{F97CDB31-C0F0-4954-8E43-4BE966809B7A}" srcOrd="0" destOrd="0" presId="urn:microsoft.com/office/officeart/2008/layout/LinedList"/>
    <dgm:cxn modelId="{17766FA0-AFCB-4AAC-AC42-ED0B59D8F1B4}" type="presParOf" srcId="{DF11FA20-820C-4B5E-9848-25F01DD5EA6D}" destId="{F02CCDC0-205B-4CC2-A3AC-6714BC7BF1C9}" srcOrd="1" destOrd="0" presId="urn:microsoft.com/office/officeart/2008/layout/LinedList"/>
    <dgm:cxn modelId="{8406CFB1-59F4-473D-96C9-F01162A3DB49}" type="presParOf" srcId="{B4BC22C3-C451-4087-A1FC-85E8C37D07B0}" destId="{3CC407E2-0B15-492F-AAD3-F74F1834ED9D}" srcOrd="10" destOrd="0" presId="urn:microsoft.com/office/officeart/2008/layout/LinedList"/>
    <dgm:cxn modelId="{63FCB627-9505-4CD7-AE16-16B741A56A5B}" type="presParOf" srcId="{B4BC22C3-C451-4087-A1FC-85E8C37D07B0}" destId="{DF9F084E-893E-4801-99FC-5D5F81EC3C8A}" srcOrd="11" destOrd="0" presId="urn:microsoft.com/office/officeart/2008/layout/LinedList"/>
    <dgm:cxn modelId="{ED7415E0-E6A6-4726-BA41-4EE12A381DF0}" type="presParOf" srcId="{DF9F084E-893E-4801-99FC-5D5F81EC3C8A}" destId="{5A4DEA77-326C-4998-9CE6-F9C4B24AF635}" srcOrd="0" destOrd="0" presId="urn:microsoft.com/office/officeart/2008/layout/LinedList"/>
    <dgm:cxn modelId="{E9ACB5D6-C6C4-45D8-A38A-E0426FB75E3F}" type="presParOf" srcId="{DF9F084E-893E-4801-99FC-5D5F81EC3C8A}" destId="{E1704A88-38B3-4B01-9A5A-6CA6E46B0EAB}" srcOrd="1" destOrd="0" presId="urn:microsoft.com/office/officeart/2008/layout/LinedList"/>
    <dgm:cxn modelId="{E1B0D1D9-5618-4A55-AAE4-636E446EF014}" type="presParOf" srcId="{B4BC22C3-C451-4087-A1FC-85E8C37D07B0}" destId="{DEBFCEC1-762B-4480-937D-B2508C29C30C}" srcOrd="12" destOrd="0" presId="urn:microsoft.com/office/officeart/2008/layout/LinedList"/>
    <dgm:cxn modelId="{154E2BAD-B0F8-40A8-9A47-95CBBB1659AE}" type="presParOf" srcId="{B4BC22C3-C451-4087-A1FC-85E8C37D07B0}" destId="{9F3D091E-2331-43A6-9118-F97F487A7F8E}" srcOrd="13" destOrd="0" presId="urn:microsoft.com/office/officeart/2008/layout/LinedList"/>
    <dgm:cxn modelId="{150CAC40-DB18-46D8-B733-032C7F97ADE6}" type="presParOf" srcId="{9F3D091E-2331-43A6-9118-F97F487A7F8E}" destId="{6E5035D4-9795-410B-B358-0359561DFDC8}" srcOrd="0" destOrd="0" presId="urn:microsoft.com/office/officeart/2008/layout/LinedList"/>
    <dgm:cxn modelId="{5CF28CF5-28EE-4060-9D57-1CE2E63FF067}" type="presParOf" srcId="{9F3D091E-2331-43A6-9118-F97F487A7F8E}" destId="{B40932EB-0081-49C1-A672-9A9837966F5C}" srcOrd="1" destOrd="0" presId="urn:microsoft.com/office/officeart/2008/layout/LinedList"/>
    <dgm:cxn modelId="{BC28B5C9-8055-43B0-B8C4-2567D73A73D3}" type="presParOf" srcId="{B4BC22C3-C451-4087-A1FC-85E8C37D07B0}" destId="{E2149DA7-4FE8-408A-99E6-14F599CE567E}" srcOrd="14" destOrd="0" presId="urn:microsoft.com/office/officeart/2008/layout/LinedList"/>
    <dgm:cxn modelId="{26C0A2B3-7EFD-44F0-8CDA-93988D7399B0}" type="presParOf" srcId="{B4BC22C3-C451-4087-A1FC-85E8C37D07B0}" destId="{206F842E-BAA0-47EB-B7B5-D77DD4D432FC}" srcOrd="15" destOrd="0" presId="urn:microsoft.com/office/officeart/2008/layout/LinedList"/>
    <dgm:cxn modelId="{F9617DD8-215F-42E8-AC44-8163981CAAD3}" type="presParOf" srcId="{206F842E-BAA0-47EB-B7B5-D77DD4D432FC}" destId="{8FE21CA6-9E7A-482D-9748-AA96F3534C63}" srcOrd="0" destOrd="0" presId="urn:microsoft.com/office/officeart/2008/layout/LinedList"/>
    <dgm:cxn modelId="{2D3FAFEA-4D16-4847-962C-C6BDDD05D378}" type="presParOf" srcId="{206F842E-BAA0-47EB-B7B5-D77DD4D432FC}" destId="{382BA276-EEF8-46A8-B24E-1CD1618D6B7C}" srcOrd="1" destOrd="0" presId="urn:microsoft.com/office/officeart/2008/layout/LinedList"/>
    <dgm:cxn modelId="{DEF1417C-6F69-45C3-96A1-6852D91BA76B}" type="presParOf" srcId="{B4BC22C3-C451-4087-A1FC-85E8C37D07B0}" destId="{CE6479DE-F5C4-435C-8CCA-6741EF783D20}" srcOrd="16" destOrd="0" presId="urn:microsoft.com/office/officeart/2008/layout/LinedList"/>
    <dgm:cxn modelId="{547CFA85-1929-4ED3-B9CA-530C9FE8B322}" type="presParOf" srcId="{B4BC22C3-C451-4087-A1FC-85E8C37D07B0}" destId="{57729934-4E66-44CD-A43C-849F4C50634A}" srcOrd="17" destOrd="0" presId="urn:microsoft.com/office/officeart/2008/layout/LinedList"/>
    <dgm:cxn modelId="{10728A11-5223-4659-9912-D585067F4193}" type="presParOf" srcId="{57729934-4E66-44CD-A43C-849F4C50634A}" destId="{7B394060-04E4-480E-BEF9-5C9ED2D28287}" srcOrd="0" destOrd="0" presId="urn:microsoft.com/office/officeart/2008/layout/LinedList"/>
    <dgm:cxn modelId="{DF1C4F82-6D5A-493D-8ACD-6549BDC76578}" type="presParOf" srcId="{57729934-4E66-44CD-A43C-849F4C50634A}" destId="{4B451B12-505F-497F-9F95-90FFC27AAADC}" srcOrd="1" destOrd="0" presId="urn:microsoft.com/office/officeart/2008/layout/LinedList"/>
    <dgm:cxn modelId="{89F79C29-C3DF-455B-9CEB-094D3A25391E}" type="presParOf" srcId="{B4BC22C3-C451-4087-A1FC-85E8C37D07B0}" destId="{74E85481-6A9F-41B9-A947-EE70D83260F7}" srcOrd="18" destOrd="0" presId="urn:microsoft.com/office/officeart/2008/layout/LinedList"/>
    <dgm:cxn modelId="{40D34CA4-C97C-4966-880C-4971BE97903F}" type="presParOf" srcId="{B4BC22C3-C451-4087-A1FC-85E8C37D07B0}" destId="{757A4D2D-9743-48C8-8CD4-8065758A0B06}" srcOrd="19" destOrd="0" presId="urn:microsoft.com/office/officeart/2008/layout/LinedList"/>
    <dgm:cxn modelId="{DDA9DFAC-F5BA-45D6-B937-D6459497A19D}" type="presParOf" srcId="{757A4D2D-9743-48C8-8CD4-8065758A0B06}" destId="{3C6B3DE6-D49B-4742-A85E-C49191810522}" srcOrd="0" destOrd="0" presId="urn:microsoft.com/office/officeart/2008/layout/LinedList"/>
    <dgm:cxn modelId="{DF0F2D37-0F08-41A1-85B3-973BA970546B}" type="presParOf" srcId="{757A4D2D-9743-48C8-8CD4-8065758A0B06}" destId="{4CD1379A-8080-4DB7-8F33-E1CB0BB673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99B658-1E6A-44C8-92A1-A16DFA45A576}"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F50EEA96-67C2-4FAE-8C94-4A50206AAEAD}">
      <dgm:prSet/>
      <dgm:spPr/>
      <dgm:t>
        <a:bodyPr/>
        <a:lstStyle/>
        <a:p>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Spine patients </a:t>
          </a:r>
          <a:r>
            <a:rPr lang="en-US" dirty="0">
              <a:solidFill>
                <a:schemeClr val="tx1"/>
              </a:solidFill>
            </a:rPr>
            <a:t>prefer . . .</a:t>
          </a:r>
        </a:p>
      </dgm:t>
    </dgm:pt>
    <dgm:pt modelId="{F929B735-E481-4E10-B12F-F04B977111E5}" type="parTrans" cxnId="{9C6ACFED-289F-4572-9C6A-AC81D56358C5}">
      <dgm:prSet/>
      <dgm:spPr/>
      <dgm:t>
        <a:bodyPr/>
        <a:lstStyle/>
        <a:p>
          <a:endParaRPr lang="en-US"/>
        </a:p>
      </dgm:t>
    </dgm:pt>
    <dgm:pt modelId="{883AFE1D-D58F-4FE7-9092-162F63C1DF20}" type="sibTrans" cxnId="{9C6ACFED-289F-4572-9C6A-AC81D56358C5}">
      <dgm:prSet/>
      <dgm:spPr/>
      <dgm:t>
        <a:bodyPr/>
        <a:lstStyle/>
        <a:p>
          <a:endParaRPr lang="en-US"/>
        </a:p>
      </dgm:t>
    </dgm:pt>
    <dgm:pt modelId="{CEA04F0F-0B7E-4485-8F14-A988DD55B4C0}">
      <dgm:prSet/>
      <dgm:spPr/>
      <dgm:t>
        <a:bodyPr/>
        <a:lstStyle/>
        <a:p>
          <a:r>
            <a:rPr lang="en-US" dirty="0">
              <a:solidFill>
                <a:schemeClr val="tx1"/>
              </a:solidFill>
            </a:rPr>
            <a:t>Established </a:t>
          </a:r>
          <a:r>
            <a:rPr lang="en-US"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headache patients </a:t>
          </a:r>
          <a:r>
            <a:rPr lang="en-US" dirty="0">
              <a:solidFill>
                <a:schemeClr val="tx1"/>
              </a:solidFill>
            </a:rPr>
            <a:t>like . . .</a:t>
          </a:r>
        </a:p>
      </dgm:t>
    </dgm:pt>
    <dgm:pt modelId="{F275FA55-5402-4615-B3AF-9676FC8C6EE7}" type="parTrans" cxnId="{D8057A1A-5E50-43BF-9B28-09409EA76DCB}">
      <dgm:prSet/>
      <dgm:spPr/>
      <dgm:t>
        <a:bodyPr/>
        <a:lstStyle/>
        <a:p>
          <a:endParaRPr lang="en-US"/>
        </a:p>
      </dgm:t>
    </dgm:pt>
    <dgm:pt modelId="{2CE36018-A44A-40B6-8379-8D07D781384B}" type="sibTrans" cxnId="{D8057A1A-5E50-43BF-9B28-09409EA76DCB}">
      <dgm:prSet/>
      <dgm:spPr/>
      <dgm:t>
        <a:bodyPr/>
        <a:lstStyle/>
        <a:p>
          <a:endParaRPr lang="en-US"/>
        </a:p>
      </dgm:t>
    </dgm:pt>
    <dgm:pt modelId="{654ABF65-BAB0-40AC-8093-789889CC2A2E}">
      <dgm:prSet/>
      <dgm:spPr/>
      <dgm:t>
        <a:bodyPr/>
        <a:lstStyle/>
        <a:p>
          <a:r>
            <a:rPr lang="en-US" dirty="0">
              <a:solidFill>
                <a:schemeClr val="tx1"/>
              </a:solidFill>
            </a:rPr>
            <a:t>Initial </a:t>
          </a:r>
          <a:r>
            <a:rPr lang="en-US"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surgical consultation patients </a:t>
          </a:r>
          <a:r>
            <a:rPr lang="en-US" dirty="0">
              <a:solidFill>
                <a:schemeClr val="tx1"/>
              </a:solidFill>
            </a:rPr>
            <a:t>want . . .</a:t>
          </a:r>
        </a:p>
      </dgm:t>
    </dgm:pt>
    <dgm:pt modelId="{8BD55C32-DEEE-4699-A553-9944F3DC3E51}" type="parTrans" cxnId="{A0316FE1-CA0F-491C-83F9-446FCC9A9EEE}">
      <dgm:prSet/>
      <dgm:spPr/>
      <dgm:t>
        <a:bodyPr/>
        <a:lstStyle/>
        <a:p>
          <a:endParaRPr lang="en-US"/>
        </a:p>
      </dgm:t>
    </dgm:pt>
    <dgm:pt modelId="{8C5BAB1A-F2D3-44C5-A069-E322569B58AB}" type="sibTrans" cxnId="{A0316FE1-CA0F-491C-83F9-446FCC9A9EEE}">
      <dgm:prSet/>
      <dgm:spPr/>
      <dgm:t>
        <a:bodyPr/>
        <a:lstStyle/>
        <a:p>
          <a:endParaRPr lang="en-US"/>
        </a:p>
      </dgm:t>
    </dgm:pt>
    <dgm:pt modelId="{CEC482DD-ADDA-4A1C-957D-F24C410E3910}">
      <dgm:prSet/>
      <dgm:spPr/>
      <dgm:t>
        <a:bodyPr/>
        <a:lstStyle/>
        <a:p>
          <a:r>
            <a:rPr lang="en-US"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Physicians in multiple specialties </a:t>
          </a:r>
          <a:r>
            <a:rPr lang="en-US" dirty="0">
              <a:solidFill>
                <a:schemeClr val="tx1"/>
              </a:solidFill>
            </a:rPr>
            <a:t>unable to physically </a:t>
          </a:r>
          <a:r>
            <a:rPr lang="en-US" dirty="0"/>
            <a:t>examine the patient or test muscle strength . . .</a:t>
          </a:r>
        </a:p>
      </dgm:t>
    </dgm:pt>
    <dgm:pt modelId="{822AEFBB-143F-4AFD-AA80-6A27255D4383}" type="parTrans" cxnId="{FECD7BB7-F527-4277-AAAE-6503FD8EF6C7}">
      <dgm:prSet/>
      <dgm:spPr/>
      <dgm:t>
        <a:bodyPr/>
        <a:lstStyle/>
        <a:p>
          <a:endParaRPr lang="en-US"/>
        </a:p>
      </dgm:t>
    </dgm:pt>
    <dgm:pt modelId="{9B429144-34ED-415E-A378-81B55EEAC22B}" type="sibTrans" cxnId="{FECD7BB7-F527-4277-AAAE-6503FD8EF6C7}">
      <dgm:prSet/>
      <dgm:spPr/>
      <dgm:t>
        <a:bodyPr/>
        <a:lstStyle/>
        <a:p>
          <a:endParaRPr lang="en-US"/>
        </a:p>
      </dgm:t>
    </dgm:pt>
    <dgm:pt modelId="{427FD3C0-D5C3-4720-BB1C-9E6434C52F21}" type="pres">
      <dgm:prSet presAssocID="{0599B658-1E6A-44C8-92A1-A16DFA45A576}" presName="vert0" presStyleCnt="0">
        <dgm:presLayoutVars>
          <dgm:dir/>
          <dgm:animOne val="branch"/>
          <dgm:animLvl val="lvl"/>
        </dgm:presLayoutVars>
      </dgm:prSet>
      <dgm:spPr/>
    </dgm:pt>
    <dgm:pt modelId="{3A1EE9AC-67B5-4698-A143-0C1751A08180}" type="pres">
      <dgm:prSet presAssocID="{F50EEA96-67C2-4FAE-8C94-4A50206AAEAD}" presName="thickLine" presStyleLbl="alignNode1" presStyleIdx="0" presStyleCnt="4"/>
      <dgm:spPr/>
    </dgm:pt>
    <dgm:pt modelId="{D51AFCBB-01C4-4069-8F48-C27721D86B37}" type="pres">
      <dgm:prSet presAssocID="{F50EEA96-67C2-4FAE-8C94-4A50206AAEAD}" presName="horz1" presStyleCnt="0"/>
      <dgm:spPr/>
    </dgm:pt>
    <dgm:pt modelId="{C2F3FCF9-8828-462F-8DD5-A4A09887A040}" type="pres">
      <dgm:prSet presAssocID="{F50EEA96-67C2-4FAE-8C94-4A50206AAEAD}" presName="tx1" presStyleLbl="revTx" presStyleIdx="0" presStyleCnt="4"/>
      <dgm:spPr/>
    </dgm:pt>
    <dgm:pt modelId="{5B2D30C8-178E-4871-89DD-F6EF5BF4CB91}" type="pres">
      <dgm:prSet presAssocID="{F50EEA96-67C2-4FAE-8C94-4A50206AAEAD}" presName="vert1" presStyleCnt="0"/>
      <dgm:spPr/>
    </dgm:pt>
    <dgm:pt modelId="{1973B357-18DB-41CB-8861-94F3EAA136C5}" type="pres">
      <dgm:prSet presAssocID="{CEA04F0F-0B7E-4485-8F14-A988DD55B4C0}" presName="thickLine" presStyleLbl="alignNode1" presStyleIdx="1" presStyleCnt="4"/>
      <dgm:spPr/>
    </dgm:pt>
    <dgm:pt modelId="{916F1FEE-5326-4FA6-9534-C45AC2F0DB06}" type="pres">
      <dgm:prSet presAssocID="{CEA04F0F-0B7E-4485-8F14-A988DD55B4C0}" presName="horz1" presStyleCnt="0"/>
      <dgm:spPr/>
    </dgm:pt>
    <dgm:pt modelId="{DD1C5B9A-8C31-43B3-A0E6-F67E18A9964B}" type="pres">
      <dgm:prSet presAssocID="{CEA04F0F-0B7E-4485-8F14-A988DD55B4C0}" presName="tx1" presStyleLbl="revTx" presStyleIdx="1" presStyleCnt="4"/>
      <dgm:spPr/>
    </dgm:pt>
    <dgm:pt modelId="{AA67E811-3BAF-4A3D-9D3A-E145D4FCBF9D}" type="pres">
      <dgm:prSet presAssocID="{CEA04F0F-0B7E-4485-8F14-A988DD55B4C0}" presName="vert1" presStyleCnt="0"/>
      <dgm:spPr/>
    </dgm:pt>
    <dgm:pt modelId="{D734B9D8-B437-4740-A0C8-30D3142ADEC9}" type="pres">
      <dgm:prSet presAssocID="{654ABF65-BAB0-40AC-8093-789889CC2A2E}" presName="thickLine" presStyleLbl="alignNode1" presStyleIdx="2" presStyleCnt="4"/>
      <dgm:spPr/>
    </dgm:pt>
    <dgm:pt modelId="{7563388A-FDE2-48A7-A0D0-A07DBD9C3CB8}" type="pres">
      <dgm:prSet presAssocID="{654ABF65-BAB0-40AC-8093-789889CC2A2E}" presName="horz1" presStyleCnt="0"/>
      <dgm:spPr/>
    </dgm:pt>
    <dgm:pt modelId="{CE23508F-B36A-457E-B0ED-4CB1DE3847CF}" type="pres">
      <dgm:prSet presAssocID="{654ABF65-BAB0-40AC-8093-789889CC2A2E}" presName="tx1" presStyleLbl="revTx" presStyleIdx="2" presStyleCnt="4"/>
      <dgm:spPr/>
    </dgm:pt>
    <dgm:pt modelId="{F781B44D-F9A5-4A1D-8DC8-269F1AF735EE}" type="pres">
      <dgm:prSet presAssocID="{654ABF65-BAB0-40AC-8093-789889CC2A2E}" presName="vert1" presStyleCnt="0"/>
      <dgm:spPr/>
    </dgm:pt>
    <dgm:pt modelId="{F2B8A098-CC90-4F14-BB6D-136F23848CD5}" type="pres">
      <dgm:prSet presAssocID="{CEC482DD-ADDA-4A1C-957D-F24C410E3910}" presName="thickLine" presStyleLbl="alignNode1" presStyleIdx="3" presStyleCnt="4"/>
      <dgm:spPr/>
    </dgm:pt>
    <dgm:pt modelId="{5DF656CC-9354-4498-A3D4-4A806B1C5C5D}" type="pres">
      <dgm:prSet presAssocID="{CEC482DD-ADDA-4A1C-957D-F24C410E3910}" presName="horz1" presStyleCnt="0"/>
      <dgm:spPr/>
    </dgm:pt>
    <dgm:pt modelId="{DC08473F-FFA0-4D1E-AE94-94EA62636C51}" type="pres">
      <dgm:prSet presAssocID="{CEC482DD-ADDA-4A1C-957D-F24C410E3910}" presName="tx1" presStyleLbl="revTx" presStyleIdx="3" presStyleCnt="4"/>
      <dgm:spPr/>
    </dgm:pt>
    <dgm:pt modelId="{90078F89-D885-4778-B8AE-A2354EA2EA62}" type="pres">
      <dgm:prSet presAssocID="{CEC482DD-ADDA-4A1C-957D-F24C410E3910}" presName="vert1" presStyleCnt="0"/>
      <dgm:spPr/>
    </dgm:pt>
  </dgm:ptLst>
  <dgm:cxnLst>
    <dgm:cxn modelId="{88BF9E0F-9AB1-432A-B5C9-A8B79AE49BB8}" type="presOf" srcId="{CEA04F0F-0B7E-4485-8F14-A988DD55B4C0}" destId="{DD1C5B9A-8C31-43B3-A0E6-F67E18A9964B}" srcOrd="0" destOrd="0" presId="urn:microsoft.com/office/officeart/2008/layout/LinedList"/>
    <dgm:cxn modelId="{D8057A1A-5E50-43BF-9B28-09409EA76DCB}" srcId="{0599B658-1E6A-44C8-92A1-A16DFA45A576}" destId="{CEA04F0F-0B7E-4485-8F14-A988DD55B4C0}" srcOrd="1" destOrd="0" parTransId="{F275FA55-5402-4615-B3AF-9676FC8C6EE7}" sibTransId="{2CE36018-A44A-40B6-8379-8D07D781384B}"/>
    <dgm:cxn modelId="{6CEC5E7D-CDE5-4A0E-8566-F570EB49E617}" type="presOf" srcId="{F50EEA96-67C2-4FAE-8C94-4A50206AAEAD}" destId="{C2F3FCF9-8828-462F-8DD5-A4A09887A040}" srcOrd="0" destOrd="0" presId="urn:microsoft.com/office/officeart/2008/layout/LinedList"/>
    <dgm:cxn modelId="{CB92E69F-385E-465A-9B63-FD2F4CA22AB4}" type="presOf" srcId="{654ABF65-BAB0-40AC-8093-789889CC2A2E}" destId="{CE23508F-B36A-457E-B0ED-4CB1DE3847CF}" srcOrd="0" destOrd="0" presId="urn:microsoft.com/office/officeart/2008/layout/LinedList"/>
    <dgm:cxn modelId="{FECD7BB7-F527-4277-AAAE-6503FD8EF6C7}" srcId="{0599B658-1E6A-44C8-92A1-A16DFA45A576}" destId="{CEC482DD-ADDA-4A1C-957D-F24C410E3910}" srcOrd="3" destOrd="0" parTransId="{822AEFBB-143F-4AFD-AA80-6A27255D4383}" sibTransId="{9B429144-34ED-415E-A378-81B55EEAC22B}"/>
    <dgm:cxn modelId="{0CE378C5-D768-4B82-BA95-6382A4C5ED4E}" type="presOf" srcId="{CEC482DD-ADDA-4A1C-957D-F24C410E3910}" destId="{DC08473F-FFA0-4D1E-AE94-94EA62636C51}" srcOrd="0" destOrd="0" presId="urn:microsoft.com/office/officeart/2008/layout/LinedList"/>
    <dgm:cxn modelId="{0820A8D8-2703-4256-A175-78DC8147BE2F}" type="presOf" srcId="{0599B658-1E6A-44C8-92A1-A16DFA45A576}" destId="{427FD3C0-D5C3-4720-BB1C-9E6434C52F21}" srcOrd="0" destOrd="0" presId="urn:microsoft.com/office/officeart/2008/layout/LinedList"/>
    <dgm:cxn modelId="{A0316FE1-CA0F-491C-83F9-446FCC9A9EEE}" srcId="{0599B658-1E6A-44C8-92A1-A16DFA45A576}" destId="{654ABF65-BAB0-40AC-8093-789889CC2A2E}" srcOrd="2" destOrd="0" parTransId="{8BD55C32-DEEE-4699-A553-9944F3DC3E51}" sibTransId="{8C5BAB1A-F2D3-44C5-A069-E322569B58AB}"/>
    <dgm:cxn modelId="{9C6ACFED-289F-4572-9C6A-AC81D56358C5}" srcId="{0599B658-1E6A-44C8-92A1-A16DFA45A576}" destId="{F50EEA96-67C2-4FAE-8C94-4A50206AAEAD}" srcOrd="0" destOrd="0" parTransId="{F929B735-E481-4E10-B12F-F04B977111E5}" sibTransId="{883AFE1D-D58F-4FE7-9092-162F63C1DF20}"/>
    <dgm:cxn modelId="{3F4B82CE-77B0-4188-9A9C-E8831CE90644}" type="presParOf" srcId="{427FD3C0-D5C3-4720-BB1C-9E6434C52F21}" destId="{3A1EE9AC-67B5-4698-A143-0C1751A08180}" srcOrd="0" destOrd="0" presId="urn:microsoft.com/office/officeart/2008/layout/LinedList"/>
    <dgm:cxn modelId="{1F457D82-2BAD-437F-8FD1-4B0918BD53B9}" type="presParOf" srcId="{427FD3C0-D5C3-4720-BB1C-9E6434C52F21}" destId="{D51AFCBB-01C4-4069-8F48-C27721D86B37}" srcOrd="1" destOrd="0" presId="urn:microsoft.com/office/officeart/2008/layout/LinedList"/>
    <dgm:cxn modelId="{343DCFEA-C37E-4451-B5CD-F495D0742361}" type="presParOf" srcId="{D51AFCBB-01C4-4069-8F48-C27721D86B37}" destId="{C2F3FCF9-8828-462F-8DD5-A4A09887A040}" srcOrd="0" destOrd="0" presId="urn:microsoft.com/office/officeart/2008/layout/LinedList"/>
    <dgm:cxn modelId="{D314A047-6FC6-4D04-B989-7A56CAEB30E8}" type="presParOf" srcId="{D51AFCBB-01C4-4069-8F48-C27721D86B37}" destId="{5B2D30C8-178E-4871-89DD-F6EF5BF4CB91}" srcOrd="1" destOrd="0" presId="urn:microsoft.com/office/officeart/2008/layout/LinedList"/>
    <dgm:cxn modelId="{BC1283C3-5898-41F0-A537-8ED7281CA9FB}" type="presParOf" srcId="{427FD3C0-D5C3-4720-BB1C-9E6434C52F21}" destId="{1973B357-18DB-41CB-8861-94F3EAA136C5}" srcOrd="2" destOrd="0" presId="urn:microsoft.com/office/officeart/2008/layout/LinedList"/>
    <dgm:cxn modelId="{3B6B52BA-AE54-4A11-BA62-826E0CD672DA}" type="presParOf" srcId="{427FD3C0-D5C3-4720-BB1C-9E6434C52F21}" destId="{916F1FEE-5326-4FA6-9534-C45AC2F0DB06}" srcOrd="3" destOrd="0" presId="urn:microsoft.com/office/officeart/2008/layout/LinedList"/>
    <dgm:cxn modelId="{03FE28D0-64A9-4D04-916A-B37B1ED46FA2}" type="presParOf" srcId="{916F1FEE-5326-4FA6-9534-C45AC2F0DB06}" destId="{DD1C5B9A-8C31-43B3-A0E6-F67E18A9964B}" srcOrd="0" destOrd="0" presId="urn:microsoft.com/office/officeart/2008/layout/LinedList"/>
    <dgm:cxn modelId="{DD4C2D5A-36EB-4777-80CD-1AE0A3F2DC87}" type="presParOf" srcId="{916F1FEE-5326-4FA6-9534-C45AC2F0DB06}" destId="{AA67E811-3BAF-4A3D-9D3A-E145D4FCBF9D}" srcOrd="1" destOrd="0" presId="urn:microsoft.com/office/officeart/2008/layout/LinedList"/>
    <dgm:cxn modelId="{7DD359C9-7D74-4F24-922D-B203FF79DB52}" type="presParOf" srcId="{427FD3C0-D5C3-4720-BB1C-9E6434C52F21}" destId="{D734B9D8-B437-4740-A0C8-30D3142ADEC9}" srcOrd="4" destOrd="0" presId="urn:microsoft.com/office/officeart/2008/layout/LinedList"/>
    <dgm:cxn modelId="{66248FF3-B24E-49C0-9917-D80AD6A3FCBD}" type="presParOf" srcId="{427FD3C0-D5C3-4720-BB1C-9E6434C52F21}" destId="{7563388A-FDE2-48A7-A0D0-A07DBD9C3CB8}" srcOrd="5" destOrd="0" presId="urn:microsoft.com/office/officeart/2008/layout/LinedList"/>
    <dgm:cxn modelId="{CD1C2549-1EB4-4139-854C-9315BE0AAC4E}" type="presParOf" srcId="{7563388A-FDE2-48A7-A0D0-A07DBD9C3CB8}" destId="{CE23508F-B36A-457E-B0ED-4CB1DE3847CF}" srcOrd="0" destOrd="0" presId="urn:microsoft.com/office/officeart/2008/layout/LinedList"/>
    <dgm:cxn modelId="{695D72A5-6951-4569-9F75-B00BD3782EE7}" type="presParOf" srcId="{7563388A-FDE2-48A7-A0D0-A07DBD9C3CB8}" destId="{F781B44D-F9A5-4A1D-8DC8-269F1AF735EE}" srcOrd="1" destOrd="0" presId="urn:microsoft.com/office/officeart/2008/layout/LinedList"/>
    <dgm:cxn modelId="{6FA4793A-DE0E-447A-BB21-47DE62531CFE}" type="presParOf" srcId="{427FD3C0-D5C3-4720-BB1C-9E6434C52F21}" destId="{F2B8A098-CC90-4F14-BB6D-136F23848CD5}" srcOrd="6" destOrd="0" presId="urn:microsoft.com/office/officeart/2008/layout/LinedList"/>
    <dgm:cxn modelId="{F8B43B13-6447-4F4E-9DF3-5A900E3A3DBD}" type="presParOf" srcId="{427FD3C0-D5C3-4720-BB1C-9E6434C52F21}" destId="{5DF656CC-9354-4498-A3D4-4A806B1C5C5D}" srcOrd="7" destOrd="0" presId="urn:microsoft.com/office/officeart/2008/layout/LinedList"/>
    <dgm:cxn modelId="{A89EF4B2-63FA-436F-9F97-15A2D216C805}" type="presParOf" srcId="{5DF656CC-9354-4498-A3D4-4A806B1C5C5D}" destId="{DC08473F-FFA0-4D1E-AE94-94EA62636C51}" srcOrd="0" destOrd="0" presId="urn:microsoft.com/office/officeart/2008/layout/LinedList"/>
    <dgm:cxn modelId="{DA923909-3678-4AA6-B694-5435FBE86406}" type="presParOf" srcId="{5DF656CC-9354-4498-A3D4-4A806B1C5C5D}" destId="{90078F89-D885-4778-B8AE-A2354EA2EA6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99B658-1E6A-44C8-92A1-A16DFA45A576}"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F50EEA96-67C2-4FAE-8C94-4A50206AAEAD}">
      <dgm:prSet custT="1"/>
      <dgm:spPr/>
      <dgm:t>
        <a:bodyPr/>
        <a:lstStyle/>
        <a:p>
          <a:r>
            <a:rPr lang="en-US" sz="2800" dirty="0"/>
            <a:t>In 2020, 84% of </a:t>
          </a:r>
          <a:r>
            <a:rPr lang="en-US" sz="28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Medicare beneficiaries </a:t>
          </a:r>
          <a:r>
            <a:rPr lang="en-US" sz="2800" dirty="0"/>
            <a:t> . . .</a:t>
          </a:r>
        </a:p>
      </dgm:t>
    </dgm:pt>
    <dgm:pt modelId="{F929B735-E481-4E10-B12F-F04B977111E5}" type="parTrans" cxnId="{9C6ACFED-289F-4572-9C6A-AC81D56358C5}">
      <dgm:prSet/>
      <dgm:spPr/>
      <dgm:t>
        <a:bodyPr/>
        <a:lstStyle/>
        <a:p>
          <a:endParaRPr lang="en-US"/>
        </a:p>
      </dgm:t>
    </dgm:pt>
    <dgm:pt modelId="{883AFE1D-D58F-4FE7-9092-162F63C1DF20}" type="sibTrans" cxnId="{9C6ACFED-289F-4572-9C6A-AC81D56358C5}">
      <dgm:prSet/>
      <dgm:spPr/>
      <dgm:t>
        <a:bodyPr/>
        <a:lstStyle/>
        <a:p>
          <a:endParaRPr lang="en-US"/>
        </a:p>
      </dgm:t>
    </dgm:pt>
    <dgm:pt modelId="{CEA04F0F-0B7E-4485-8F14-A988DD55B4C0}">
      <dgm:prSet custT="1"/>
      <dgm:spPr/>
      <dgm:t>
        <a:bodyPr/>
        <a:lstStyle/>
        <a:p>
          <a:r>
            <a:rPr lang="en-US" sz="28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They used telehealth </a:t>
          </a:r>
          <a:r>
            <a:rPr lang="en-US" sz="2800" dirty="0"/>
            <a:t>for  . . .</a:t>
          </a:r>
        </a:p>
      </dgm:t>
    </dgm:pt>
    <dgm:pt modelId="{F275FA55-5402-4615-B3AF-9676FC8C6EE7}" type="parTrans" cxnId="{D8057A1A-5E50-43BF-9B28-09409EA76DCB}">
      <dgm:prSet/>
      <dgm:spPr/>
      <dgm:t>
        <a:bodyPr/>
        <a:lstStyle/>
        <a:p>
          <a:endParaRPr lang="en-US"/>
        </a:p>
      </dgm:t>
    </dgm:pt>
    <dgm:pt modelId="{2CE36018-A44A-40B6-8379-8D07D781384B}" type="sibTrans" cxnId="{D8057A1A-5E50-43BF-9B28-09409EA76DCB}">
      <dgm:prSet/>
      <dgm:spPr/>
      <dgm:t>
        <a:bodyPr/>
        <a:lstStyle/>
        <a:p>
          <a:endParaRPr lang="en-US"/>
        </a:p>
      </dgm:t>
    </dgm:pt>
    <dgm:pt modelId="{CEC482DD-ADDA-4A1C-957D-F24C410E3910}">
      <dgm:prSet custT="1"/>
      <dgm:spPr/>
      <dgm:t>
        <a:bodyPr/>
        <a:lstStyle/>
        <a:p>
          <a:r>
            <a:rPr lang="en-US" sz="28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Millennials</a:t>
          </a:r>
          <a:r>
            <a:rPr lang="en-US" sz="2800" dirty="0"/>
            <a:t> want  . . .</a:t>
          </a:r>
        </a:p>
      </dgm:t>
    </dgm:pt>
    <dgm:pt modelId="{822AEFBB-143F-4AFD-AA80-6A27255D4383}" type="parTrans" cxnId="{FECD7BB7-F527-4277-AAAE-6503FD8EF6C7}">
      <dgm:prSet/>
      <dgm:spPr/>
      <dgm:t>
        <a:bodyPr/>
        <a:lstStyle/>
        <a:p>
          <a:endParaRPr lang="en-US"/>
        </a:p>
      </dgm:t>
    </dgm:pt>
    <dgm:pt modelId="{9B429144-34ED-415E-A378-81B55EEAC22B}" type="sibTrans" cxnId="{FECD7BB7-F527-4277-AAAE-6503FD8EF6C7}">
      <dgm:prSet/>
      <dgm:spPr/>
      <dgm:t>
        <a:bodyPr/>
        <a:lstStyle/>
        <a:p>
          <a:endParaRPr lang="en-US"/>
        </a:p>
      </dgm:t>
    </dgm:pt>
    <dgm:pt modelId="{72570262-7EB3-40D9-9FBC-63AB9D277703}">
      <dgm:prSet custT="1"/>
      <dgm:spPr/>
      <dgm:t>
        <a:bodyPr/>
        <a:lstStyle/>
        <a:p>
          <a:r>
            <a:rPr lang="en-US" sz="28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Generation X </a:t>
          </a:r>
          <a:r>
            <a:rPr lang="en-US" sz="2800" dirty="0"/>
            <a:t>is willing  . . . </a:t>
          </a:r>
        </a:p>
      </dgm:t>
    </dgm:pt>
    <dgm:pt modelId="{0CE25077-C3BE-41AB-83DB-65AEB61CA8D7}" type="parTrans" cxnId="{BF3B84C6-88BE-4983-AFE5-019C74A1B3D7}">
      <dgm:prSet/>
      <dgm:spPr/>
      <dgm:t>
        <a:bodyPr/>
        <a:lstStyle/>
        <a:p>
          <a:endParaRPr lang="en-US"/>
        </a:p>
      </dgm:t>
    </dgm:pt>
    <dgm:pt modelId="{77051481-9D68-4984-A7B9-8AC7247701F2}" type="sibTrans" cxnId="{BF3B84C6-88BE-4983-AFE5-019C74A1B3D7}">
      <dgm:prSet/>
      <dgm:spPr/>
      <dgm:t>
        <a:bodyPr/>
        <a:lstStyle/>
        <a:p>
          <a:endParaRPr lang="en-US"/>
        </a:p>
      </dgm:t>
    </dgm:pt>
    <dgm:pt modelId="{FC8BE829-BE09-4C5E-B47C-311ADED0A420}" type="pres">
      <dgm:prSet presAssocID="{0599B658-1E6A-44C8-92A1-A16DFA45A576}" presName="linear" presStyleCnt="0">
        <dgm:presLayoutVars>
          <dgm:animLvl val="lvl"/>
          <dgm:resizeHandles val="exact"/>
        </dgm:presLayoutVars>
      </dgm:prSet>
      <dgm:spPr/>
    </dgm:pt>
    <dgm:pt modelId="{BFEF715A-4229-4C91-A7E1-A7762CDF4D68}" type="pres">
      <dgm:prSet presAssocID="{F50EEA96-67C2-4FAE-8C94-4A50206AAEAD}" presName="parentText" presStyleLbl="node1" presStyleIdx="0" presStyleCnt="4">
        <dgm:presLayoutVars>
          <dgm:chMax val="0"/>
          <dgm:bulletEnabled val="1"/>
        </dgm:presLayoutVars>
      </dgm:prSet>
      <dgm:spPr/>
    </dgm:pt>
    <dgm:pt modelId="{047D04A6-5115-4650-878B-F351595EB43C}" type="pres">
      <dgm:prSet presAssocID="{883AFE1D-D58F-4FE7-9092-162F63C1DF20}" presName="spacer" presStyleCnt="0"/>
      <dgm:spPr/>
    </dgm:pt>
    <dgm:pt modelId="{EA71D5D5-9A56-4624-A17E-3F78AA5F349F}" type="pres">
      <dgm:prSet presAssocID="{CEA04F0F-0B7E-4485-8F14-A988DD55B4C0}" presName="parentText" presStyleLbl="node1" presStyleIdx="1" presStyleCnt="4">
        <dgm:presLayoutVars>
          <dgm:chMax val="0"/>
          <dgm:bulletEnabled val="1"/>
        </dgm:presLayoutVars>
      </dgm:prSet>
      <dgm:spPr/>
    </dgm:pt>
    <dgm:pt modelId="{D7C73440-9D59-42B7-BB47-392EFAA392C9}" type="pres">
      <dgm:prSet presAssocID="{2CE36018-A44A-40B6-8379-8D07D781384B}" presName="spacer" presStyleCnt="0"/>
      <dgm:spPr/>
    </dgm:pt>
    <dgm:pt modelId="{93842D93-0C78-40F3-9A73-2BD9C53F6094}" type="pres">
      <dgm:prSet presAssocID="{CEC482DD-ADDA-4A1C-957D-F24C410E3910}" presName="parentText" presStyleLbl="node1" presStyleIdx="2" presStyleCnt="4">
        <dgm:presLayoutVars>
          <dgm:chMax val="0"/>
          <dgm:bulletEnabled val="1"/>
        </dgm:presLayoutVars>
      </dgm:prSet>
      <dgm:spPr/>
    </dgm:pt>
    <dgm:pt modelId="{E800C03D-950B-438E-ADAA-0416BCD728D6}" type="pres">
      <dgm:prSet presAssocID="{9B429144-34ED-415E-A378-81B55EEAC22B}" presName="spacer" presStyleCnt="0"/>
      <dgm:spPr/>
    </dgm:pt>
    <dgm:pt modelId="{B32AC94D-3941-40AA-8B80-97768CD1A938}" type="pres">
      <dgm:prSet presAssocID="{72570262-7EB3-40D9-9FBC-63AB9D277703}" presName="parentText" presStyleLbl="node1" presStyleIdx="3" presStyleCnt="4">
        <dgm:presLayoutVars>
          <dgm:chMax val="0"/>
          <dgm:bulletEnabled val="1"/>
        </dgm:presLayoutVars>
      </dgm:prSet>
      <dgm:spPr/>
    </dgm:pt>
  </dgm:ptLst>
  <dgm:cxnLst>
    <dgm:cxn modelId="{D8057A1A-5E50-43BF-9B28-09409EA76DCB}" srcId="{0599B658-1E6A-44C8-92A1-A16DFA45A576}" destId="{CEA04F0F-0B7E-4485-8F14-A988DD55B4C0}" srcOrd="1" destOrd="0" parTransId="{F275FA55-5402-4615-B3AF-9676FC8C6EE7}" sibTransId="{2CE36018-A44A-40B6-8379-8D07D781384B}"/>
    <dgm:cxn modelId="{4ECAE82E-F14D-4ECB-A6DC-B210CF0C7433}" type="presOf" srcId="{CEC482DD-ADDA-4A1C-957D-F24C410E3910}" destId="{93842D93-0C78-40F3-9A73-2BD9C53F6094}" srcOrd="0" destOrd="0" presId="urn:microsoft.com/office/officeart/2005/8/layout/vList2"/>
    <dgm:cxn modelId="{228A775C-76CA-4E49-BE12-A2BEA00A4EC5}" type="presOf" srcId="{F50EEA96-67C2-4FAE-8C94-4A50206AAEAD}" destId="{BFEF715A-4229-4C91-A7E1-A7762CDF4D68}" srcOrd="0" destOrd="0" presId="urn:microsoft.com/office/officeart/2005/8/layout/vList2"/>
    <dgm:cxn modelId="{2AD2E67F-6CF1-4CD3-A39E-13DD9B04DED5}" type="presOf" srcId="{0599B658-1E6A-44C8-92A1-A16DFA45A576}" destId="{FC8BE829-BE09-4C5E-B47C-311ADED0A420}" srcOrd="0" destOrd="0" presId="urn:microsoft.com/office/officeart/2005/8/layout/vList2"/>
    <dgm:cxn modelId="{FECD7BB7-F527-4277-AAAE-6503FD8EF6C7}" srcId="{0599B658-1E6A-44C8-92A1-A16DFA45A576}" destId="{CEC482DD-ADDA-4A1C-957D-F24C410E3910}" srcOrd="2" destOrd="0" parTransId="{822AEFBB-143F-4AFD-AA80-6A27255D4383}" sibTransId="{9B429144-34ED-415E-A378-81B55EEAC22B}"/>
    <dgm:cxn modelId="{24FDB6BD-2FE0-484A-AED0-8D3C5D72A63A}" type="presOf" srcId="{CEA04F0F-0B7E-4485-8F14-A988DD55B4C0}" destId="{EA71D5D5-9A56-4624-A17E-3F78AA5F349F}" srcOrd="0" destOrd="0" presId="urn:microsoft.com/office/officeart/2005/8/layout/vList2"/>
    <dgm:cxn modelId="{BF3B84C6-88BE-4983-AFE5-019C74A1B3D7}" srcId="{0599B658-1E6A-44C8-92A1-A16DFA45A576}" destId="{72570262-7EB3-40D9-9FBC-63AB9D277703}" srcOrd="3" destOrd="0" parTransId="{0CE25077-C3BE-41AB-83DB-65AEB61CA8D7}" sibTransId="{77051481-9D68-4984-A7B9-8AC7247701F2}"/>
    <dgm:cxn modelId="{E07F44C9-A85A-489F-9B04-5CFE73171C34}" type="presOf" srcId="{72570262-7EB3-40D9-9FBC-63AB9D277703}" destId="{B32AC94D-3941-40AA-8B80-97768CD1A938}" srcOrd="0" destOrd="0" presId="urn:microsoft.com/office/officeart/2005/8/layout/vList2"/>
    <dgm:cxn modelId="{9C6ACFED-289F-4572-9C6A-AC81D56358C5}" srcId="{0599B658-1E6A-44C8-92A1-A16DFA45A576}" destId="{F50EEA96-67C2-4FAE-8C94-4A50206AAEAD}" srcOrd="0" destOrd="0" parTransId="{F929B735-E481-4E10-B12F-F04B977111E5}" sibTransId="{883AFE1D-D58F-4FE7-9092-162F63C1DF20}"/>
    <dgm:cxn modelId="{02A1CC2F-59A0-426F-A557-E379F7407704}" type="presParOf" srcId="{FC8BE829-BE09-4C5E-B47C-311ADED0A420}" destId="{BFEF715A-4229-4C91-A7E1-A7762CDF4D68}" srcOrd="0" destOrd="0" presId="urn:microsoft.com/office/officeart/2005/8/layout/vList2"/>
    <dgm:cxn modelId="{BC7BA169-C568-4447-AAB5-D7F6EAE330F2}" type="presParOf" srcId="{FC8BE829-BE09-4C5E-B47C-311ADED0A420}" destId="{047D04A6-5115-4650-878B-F351595EB43C}" srcOrd="1" destOrd="0" presId="urn:microsoft.com/office/officeart/2005/8/layout/vList2"/>
    <dgm:cxn modelId="{120A5151-5738-42B0-AC0E-B1124F151B07}" type="presParOf" srcId="{FC8BE829-BE09-4C5E-B47C-311ADED0A420}" destId="{EA71D5D5-9A56-4624-A17E-3F78AA5F349F}" srcOrd="2" destOrd="0" presId="urn:microsoft.com/office/officeart/2005/8/layout/vList2"/>
    <dgm:cxn modelId="{847B10B8-7A53-4439-A6BB-266D84618364}" type="presParOf" srcId="{FC8BE829-BE09-4C5E-B47C-311ADED0A420}" destId="{D7C73440-9D59-42B7-BB47-392EFAA392C9}" srcOrd="3" destOrd="0" presId="urn:microsoft.com/office/officeart/2005/8/layout/vList2"/>
    <dgm:cxn modelId="{18750903-4C29-4A38-A52E-06442B423075}" type="presParOf" srcId="{FC8BE829-BE09-4C5E-B47C-311ADED0A420}" destId="{93842D93-0C78-40F3-9A73-2BD9C53F6094}" srcOrd="4" destOrd="0" presId="urn:microsoft.com/office/officeart/2005/8/layout/vList2"/>
    <dgm:cxn modelId="{E2B8EE27-754E-43E0-8543-4F7440133E6A}" type="presParOf" srcId="{FC8BE829-BE09-4C5E-B47C-311ADED0A420}" destId="{E800C03D-950B-438E-ADAA-0416BCD728D6}" srcOrd="5" destOrd="0" presId="urn:microsoft.com/office/officeart/2005/8/layout/vList2"/>
    <dgm:cxn modelId="{030B967B-63A4-48EB-AB5A-0CA686977BC7}" type="presParOf" srcId="{FC8BE829-BE09-4C5E-B47C-311ADED0A420}" destId="{B32AC94D-3941-40AA-8B80-97768CD1A93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93888-F771-442F-A300-56F7E0FEE82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EE08EB-9817-4656-8921-D158FB3E8284}">
      <dgm:prSet custT="1"/>
      <dgm:spPr/>
      <dgm:t>
        <a:bodyPr/>
        <a:lstStyle/>
        <a:p>
          <a:r>
            <a:rPr lang="en-US" sz="1800" dirty="0"/>
            <a:t>Radiology</a:t>
          </a:r>
        </a:p>
      </dgm:t>
    </dgm:pt>
    <dgm:pt modelId="{160493E6-208F-4E97-AEF6-03114D55AE99}" type="parTrans" cxnId="{1FE0F4AC-A53B-42F9-A5E7-2BD21B087BBC}">
      <dgm:prSet/>
      <dgm:spPr/>
      <dgm:t>
        <a:bodyPr/>
        <a:lstStyle/>
        <a:p>
          <a:endParaRPr lang="en-US"/>
        </a:p>
      </dgm:t>
    </dgm:pt>
    <dgm:pt modelId="{9A51AFB7-1BE3-4151-9D3D-80A1B5336B7C}" type="sibTrans" cxnId="{1FE0F4AC-A53B-42F9-A5E7-2BD21B087BBC}">
      <dgm:prSet/>
      <dgm:spPr/>
      <dgm:t>
        <a:bodyPr/>
        <a:lstStyle/>
        <a:p>
          <a:endParaRPr lang="en-US"/>
        </a:p>
      </dgm:t>
    </dgm:pt>
    <dgm:pt modelId="{2DD33B19-37AE-4B37-817F-9645FB63EE7A}">
      <dgm:prSet custT="1"/>
      <dgm:spPr/>
      <dgm:t>
        <a:bodyPr/>
        <a:lstStyle/>
        <a:p>
          <a:r>
            <a:rPr lang="en-US" sz="1800" dirty="0"/>
            <a:t>Internal medicine</a:t>
          </a:r>
        </a:p>
      </dgm:t>
    </dgm:pt>
    <dgm:pt modelId="{6D7AC374-6625-433E-ABD1-7080BD223D21}" type="parTrans" cxnId="{0F71C306-D96D-45E0-983E-2699A9E892C6}">
      <dgm:prSet/>
      <dgm:spPr/>
      <dgm:t>
        <a:bodyPr/>
        <a:lstStyle/>
        <a:p>
          <a:endParaRPr lang="en-US"/>
        </a:p>
      </dgm:t>
    </dgm:pt>
    <dgm:pt modelId="{E458940B-8F94-4304-A3CF-8765119781EC}" type="sibTrans" cxnId="{0F71C306-D96D-45E0-983E-2699A9E892C6}">
      <dgm:prSet/>
      <dgm:spPr/>
      <dgm:t>
        <a:bodyPr/>
        <a:lstStyle/>
        <a:p>
          <a:endParaRPr lang="en-US"/>
        </a:p>
      </dgm:t>
    </dgm:pt>
    <dgm:pt modelId="{5C5F8949-C00A-4E02-B192-826FEA446008}">
      <dgm:prSet custT="1"/>
      <dgm:spPr/>
      <dgm:t>
        <a:bodyPr/>
        <a:lstStyle/>
        <a:p>
          <a:r>
            <a:rPr lang="en-US" sz="1800" dirty="0"/>
            <a:t>Family medicine</a:t>
          </a:r>
        </a:p>
      </dgm:t>
    </dgm:pt>
    <dgm:pt modelId="{7CA8C3E4-37ED-4868-9B52-4AA110801B1E}" type="parTrans" cxnId="{7DBE70C2-8D00-48E1-AE43-545AA0BEF2D8}">
      <dgm:prSet/>
      <dgm:spPr/>
      <dgm:t>
        <a:bodyPr/>
        <a:lstStyle/>
        <a:p>
          <a:endParaRPr lang="en-US"/>
        </a:p>
      </dgm:t>
    </dgm:pt>
    <dgm:pt modelId="{00EAAFA3-F921-4F3C-ADFC-98486E1E6D26}" type="sibTrans" cxnId="{7DBE70C2-8D00-48E1-AE43-545AA0BEF2D8}">
      <dgm:prSet/>
      <dgm:spPr/>
      <dgm:t>
        <a:bodyPr/>
        <a:lstStyle/>
        <a:p>
          <a:endParaRPr lang="en-US"/>
        </a:p>
      </dgm:t>
    </dgm:pt>
    <dgm:pt modelId="{7E7EDC42-ED9E-4A21-84EF-EE18EF620B24}">
      <dgm:prSet custT="1"/>
      <dgm:spPr/>
      <dgm:t>
        <a:bodyPr/>
        <a:lstStyle/>
        <a:p>
          <a:r>
            <a:rPr lang="en-US" sz="1800" dirty="0"/>
            <a:t>Ob-gyn Surgery </a:t>
          </a:r>
        </a:p>
      </dgm:t>
    </dgm:pt>
    <dgm:pt modelId="{D58C9997-1E8C-47ED-B95F-01224689375E}" type="parTrans" cxnId="{182E35D0-442C-4A9E-AAD9-5C297C5782D8}">
      <dgm:prSet/>
      <dgm:spPr/>
      <dgm:t>
        <a:bodyPr/>
        <a:lstStyle/>
        <a:p>
          <a:endParaRPr lang="en-US"/>
        </a:p>
      </dgm:t>
    </dgm:pt>
    <dgm:pt modelId="{17722922-41D7-4670-9A31-24456BA8AED4}" type="sibTrans" cxnId="{182E35D0-442C-4A9E-AAD9-5C297C5782D8}">
      <dgm:prSet/>
      <dgm:spPr/>
      <dgm:t>
        <a:bodyPr/>
        <a:lstStyle/>
        <a:p>
          <a:endParaRPr lang="en-US"/>
        </a:p>
      </dgm:t>
    </dgm:pt>
    <dgm:pt modelId="{ED2BCF76-0F60-4E25-A96E-608C6383FABE}">
      <dgm:prSet custT="1"/>
      <dgm:spPr/>
      <dgm:t>
        <a:bodyPr/>
        <a:lstStyle/>
        <a:p>
          <a:r>
            <a:rPr lang="en-US" sz="1800" dirty="0"/>
            <a:t>Emergency Medicine</a:t>
          </a:r>
        </a:p>
      </dgm:t>
    </dgm:pt>
    <dgm:pt modelId="{A54D2CBC-8D28-4194-B07D-FA85905AB23C}" type="parTrans" cxnId="{A95C58DC-D2C6-40A0-BFDA-66B6DC230790}">
      <dgm:prSet/>
      <dgm:spPr/>
      <dgm:t>
        <a:bodyPr/>
        <a:lstStyle/>
        <a:p>
          <a:endParaRPr lang="en-US"/>
        </a:p>
      </dgm:t>
    </dgm:pt>
    <dgm:pt modelId="{B9DF5F5D-4260-45C4-907F-E4E3107050E2}" type="sibTrans" cxnId="{A95C58DC-D2C6-40A0-BFDA-66B6DC230790}">
      <dgm:prSet/>
      <dgm:spPr/>
      <dgm:t>
        <a:bodyPr/>
        <a:lstStyle/>
        <a:p>
          <a:endParaRPr lang="en-US"/>
        </a:p>
      </dgm:t>
    </dgm:pt>
    <dgm:pt modelId="{DCA42843-C92B-4105-B785-EF9FFB9B5EDF}" type="pres">
      <dgm:prSet presAssocID="{74493888-F771-442F-A300-56F7E0FEE823}" presName="vert0" presStyleCnt="0">
        <dgm:presLayoutVars>
          <dgm:dir/>
          <dgm:animOne val="branch"/>
          <dgm:animLvl val="lvl"/>
        </dgm:presLayoutVars>
      </dgm:prSet>
      <dgm:spPr/>
    </dgm:pt>
    <dgm:pt modelId="{F5D4BCA1-2155-47A3-9CF8-41671427D323}" type="pres">
      <dgm:prSet presAssocID="{12EE08EB-9817-4656-8921-D158FB3E8284}" presName="thickLine" presStyleLbl="alignNode1" presStyleIdx="0" presStyleCnt="5"/>
      <dgm:spPr/>
    </dgm:pt>
    <dgm:pt modelId="{CB762CC5-56A1-40AC-81C0-AD4148CABB8B}" type="pres">
      <dgm:prSet presAssocID="{12EE08EB-9817-4656-8921-D158FB3E8284}" presName="horz1" presStyleCnt="0"/>
      <dgm:spPr/>
    </dgm:pt>
    <dgm:pt modelId="{A1053CE4-1E0B-45D6-9D7F-458987780AB0}" type="pres">
      <dgm:prSet presAssocID="{12EE08EB-9817-4656-8921-D158FB3E8284}" presName="tx1" presStyleLbl="revTx" presStyleIdx="0" presStyleCnt="5"/>
      <dgm:spPr/>
    </dgm:pt>
    <dgm:pt modelId="{E13FF6F7-FECC-47B1-8672-B03C5EF3348A}" type="pres">
      <dgm:prSet presAssocID="{12EE08EB-9817-4656-8921-D158FB3E8284}" presName="vert1" presStyleCnt="0"/>
      <dgm:spPr/>
    </dgm:pt>
    <dgm:pt modelId="{1FB360BD-2659-4DCA-A9E8-F2ECFE845166}" type="pres">
      <dgm:prSet presAssocID="{2DD33B19-37AE-4B37-817F-9645FB63EE7A}" presName="thickLine" presStyleLbl="alignNode1" presStyleIdx="1" presStyleCnt="5"/>
      <dgm:spPr/>
    </dgm:pt>
    <dgm:pt modelId="{4846533E-A26E-4B5A-B416-8989009FFC70}" type="pres">
      <dgm:prSet presAssocID="{2DD33B19-37AE-4B37-817F-9645FB63EE7A}" presName="horz1" presStyleCnt="0"/>
      <dgm:spPr/>
    </dgm:pt>
    <dgm:pt modelId="{F1FC0FBC-C3CD-4D1F-A1C2-DF41AA40D8FE}" type="pres">
      <dgm:prSet presAssocID="{2DD33B19-37AE-4B37-817F-9645FB63EE7A}" presName="tx1" presStyleLbl="revTx" presStyleIdx="1" presStyleCnt="5"/>
      <dgm:spPr/>
    </dgm:pt>
    <dgm:pt modelId="{FF810BE6-32F0-4165-A7DD-4631C01C17FB}" type="pres">
      <dgm:prSet presAssocID="{2DD33B19-37AE-4B37-817F-9645FB63EE7A}" presName="vert1" presStyleCnt="0"/>
      <dgm:spPr/>
    </dgm:pt>
    <dgm:pt modelId="{724B7571-0284-43C3-BFE3-43A980B7D504}" type="pres">
      <dgm:prSet presAssocID="{5C5F8949-C00A-4E02-B192-826FEA446008}" presName="thickLine" presStyleLbl="alignNode1" presStyleIdx="2" presStyleCnt="5"/>
      <dgm:spPr/>
    </dgm:pt>
    <dgm:pt modelId="{80790F1D-4FD8-4DEC-8422-50764C352622}" type="pres">
      <dgm:prSet presAssocID="{5C5F8949-C00A-4E02-B192-826FEA446008}" presName="horz1" presStyleCnt="0"/>
      <dgm:spPr/>
    </dgm:pt>
    <dgm:pt modelId="{D776F1AD-B60B-4051-8D5A-E1F5AF58241A}" type="pres">
      <dgm:prSet presAssocID="{5C5F8949-C00A-4E02-B192-826FEA446008}" presName="tx1" presStyleLbl="revTx" presStyleIdx="2" presStyleCnt="5"/>
      <dgm:spPr/>
    </dgm:pt>
    <dgm:pt modelId="{F85A04A5-50FE-4F81-90F9-88450070FB34}" type="pres">
      <dgm:prSet presAssocID="{5C5F8949-C00A-4E02-B192-826FEA446008}" presName="vert1" presStyleCnt="0"/>
      <dgm:spPr/>
    </dgm:pt>
    <dgm:pt modelId="{FAD3C0A6-838F-4165-92CF-C05324D65C81}" type="pres">
      <dgm:prSet presAssocID="{7E7EDC42-ED9E-4A21-84EF-EE18EF620B24}" presName="thickLine" presStyleLbl="alignNode1" presStyleIdx="3" presStyleCnt="5"/>
      <dgm:spPr/>
    </dgm:pt>
    <dgm:pt modelId="{2FDEF2DD-658B-43CF-80C1-7CB452EF5861}" type="pres">
      <dgm:prSet presAssocID="{7E7EDC42-ED9E-4A21-84EF-EE18EF620B24}" presName="horz1" presStyleCnt="0"/>
      <dgm:spPr/>
    </dgm:pt>
    <dgm:pt modelId="{AD6A871E-634A-4C79-BA8C-303D8E154C12}" type="pres">
      <dgm:prSet presAssocID="{7E7EDC42-ED9E-4A21-84EF-EE18EF620B24}" presName="tx1" presStyleLbl="revTx" presStyleIdx="3" presStyleCnt="5"/>
      <dgm:spPr/>
    </dgm:pt>
    <dgm:pt modelId="{EAD5E3D8-4FA7-40FD-987E-F3FA8824E314}" type="pres">
      <dgm:prSet presAssocID="{7E7EDC42-ED9E-4A21-84EF-EE18EF620B24}" presName="vert1" presStyleCnt="0"/>
      <dgm:spPr/>
    </dgm:pt>
    <dgm:pt modelId="{258AE91A-E5EB-410D-8E64-CFBC078632D1}" type="pres">
      <dgm:prSet presAssocID="{ED2BCF76-0F60-4E25-A96E-608C6383FABE}" presName="thickLine" presStyleLbl="alignNode1" presStyleIdx="4" presStyleCnt="5"/>
      <dgm:spPr/>
    </dgm:pt>
    <dgm:pt modelId="{A1B6338D-850E-467E-B7CD-649B578E6DB1}" type="pres">
      <dgm:prSet presAssocID="{ED2BCF76-0F60-4E25-A96E-608C6383FABE}" presName="horz1" presStyleCnt="0"/>
      <dgm:spPr/>
    </dgm:pt>
    <dgm:pt modelId="{1EFF384B-38B8-4543-9E95-0E409951EFAB}" type="pres">
      <dgm:prSet presAssocID="{ED2BCF76-0F60-4E25-A96E-608C6383FABE}" presName="tx1" presStyleLbl="revTx" presStyleIdx="4" presStyleCnt="5"/>
      <dgm:spPr/>
    </dgm:pt>
    <dgm:pt modelId="{65E6D99C-6A71-4C1F-A6D8-D70057554D5A}" type="pres">
      <dgm:prSet presAssocID="{ED2BCF76-0F60-4E25-A96E-608C6383FABE}" presName="vert1" presStyleCnt="0"/>
      <dgm:spPr/>
    </dgm:pt>
  </dgm:ptLst>
  <dgm:cxnLst>
    <dgm:cxn modelId="{5F4AB604-E10A-4560-A5AA-CDFB89B44BE5}" type="presOf" srcId="{5C5F8949-C00A-4E02-B192-826FEA446008}" destId="{D776F1AD-B60B-4051-8D5A-E1F5AF58241A}" srcOrd="0" destOrd="0" presId="urn:microsoft.com/office/officeart/2008/layout/LinedList"/>
    <dgm:cxn modelId="{0F71C306-D96D-45E0-983E-2699A9E892C6}" srcId="{74493888-F771-442F-A300-56F7E0FEE823}" destId="{2DD33B19-37AE-4B37-817F-9645FB63EE7A}" srcOrd="1" destOrd="0" parTransId="{6D7AC374-6625-433E-ABD1-7080BD223D21}" sibTransId="{E458940B-8F94-4304-A3CF-8765119781EC}"/>
    <dgm:cxn modelId="{08ABB340-CF32-4218-8F67-F051C547A4C0}" type="presOf" srcId="{12EE08EB-9817-4656-8921-D158FB3E8284}" destId="{A1053CE4-1E0B-45D6-9D7F-458987780AB0}" srcOrd="0" destOrd="0" presId="urn:microsoft.com/office/officeart/2008/layout/LinedList"/>
    <dgm:cxn modelId="{1C8EE59C-1F2B-4A3D-BED9-E8587E34268A}" type="presOf" srcId="{ED2BCF76-0F60-4E25-A96E-608C6383FABE}" destId="{1EFF384B-38B8-4543-9E95-0E409951EFAB}" srcOrd="0" destOrd="0" presId="urn:microsoft.com/office/officeart/2008/layout/LinedList"/>
    <dgm:cxn modelId="{2C2EC6A2-D4DC-4358-A96E-2CF95D56ACBE}" type="presOf" srcId="{74493888-F771-442F-A300-56F7E0FEE823}" destId="{DCA42843-C92B-4105-B785-EF9FFB9B5EDF}" srcOrd="0" destOrd="0" presId="urn:microsoft.com/office/officeart/2008/layout/LinedList"/>
    <dgm:cxn modelId="{1FE0F4AC-A53B-42F9-A5E7-2BD21B087BBC}" srcId="{74493888-F771-442F-A300-56F7E0FEE823}" destId="{12EE08EB-9817-4656-8921-D158FB3E8284}" srcOrd="0" destOrd="0" parTransId="{160493E6-208F-4E97-AEF6-03114D55AE99}" sibTransId="{9A51AFB7-1BE3-4151-9D3D-80A1B5336B7C}"/>
    <dgm:cxn modelId="{7DBE70C2-8D00-48E1-AE43-545AA0BEF2D8}" srcId="{74493888-F771-442F-A300-56F7E0FEE823}" destId="{5C5F8949-C00A-4E02-B192-826FEA446008}" srcOrd="2" destOrd="0" parTransId="{7CA8C3E4-37ED-4868-9B52-4AA110801B1E}" sibTransId="{00EAAFA3-F921-4F3C-ADFC-98486E1E6D26}"/>
    <dgm:cxn modelId="{34D7B1CC-8D84-4415-B53F-8867A00F645D}" type="presOf" srcId="{2DD33B19-37AE-4B37-817F-9645FB63EE7A}" destId="{F1FC0FBC-C3CD-4D1F-A1C2-DF41AA40D8FE}" srcOrd="0" destOrd="0" presId="urn:microsoft.com/office/officeart/2008/layout/LinedList"/>
    <dgm:cxn modelId="{182E35D0-442C-4A9E-AAD9-5C297C5782D8}" srcId="{74493888-F771-442F-A300-56F7E0FEE823}" destId="{7E7EDC42-ED9E-4A21-84EF-EE18EF620B24}" srcOrd="3" destOrd="0" parTransId="{D58C9997-1E8C-47ED-B95F-01224689375E}" sibTransId="{17722922-41D7-4670-9A31-24456BA8AED4}"/>
    <dgm:cxn modelId="{A95C58DC-D2C6-40A0-BFDA-66B6DC230790}" srcId="{74493888-F771-442F-A300-56F7E0FEE823}" destId="{ED2BCF76-0F60-4E25-A96E-608C6383FABE}" srcOrd="4" destOrd="0" parTransId="{A54D2CBC-8D28-4194-B07D-FA85905AB23C}" sibTransId="{B9DF5F5D-4260-45C4-907F-E4E3107050E2}"/>
    <dgm:cxn modelId="{B9056DDF-2415-4B93-8E51-8F11277E3F66}" type="presOf" srcId="{7E7EDC42-ED9E-4A21-84EF-EE18EF620B24}" destId="{AD6A871E-634A-4C79-BA8C-303D8E154C12}" srcOrd="0" destOrd="0" presId="urn:microsoft.com/office/officeart/2008/layout/LinedList"/>
    <dgm:cxn modelId="{F1725D93-551C-4480-9165-B575B77F67CC}" type="presParOf" srcId="{DCA42843-C92B-4105-B785-EF9FFB9B5EDF}" destId="{F5D4BCA1-2155-47A3-9CF8-41671427D323}" srcOrd="0" destOrd="0" presId="urn:microsoft.com/office/officeart/2008/layout/LinedList"/>
    <dgm:cxn modelId="{0ADCC3A4-9E1C-430E-8DFF-6E3F44CCA1C0}" type="presParOf" srcId="{DCA42843-C92B-4105-B785-EF9FFB9B5EDF}" destId="{CB762CC5-56A1-40AC-81C0-AD4148CABB8B}" srcOrd="1" destOrd="0" presId="urn:microsoft.com/office/officeart/2008/layout/LinedList"/>
    <dgm:cxn modelId="{B49A0F3C-BB68-4F1B-9596-BD51F7EBEDF6}" type="presParOf" srcId="{CB762CC5-56A1-40AC-81C0-AD4148CABB8B}" destId="{A1053CE4-1E0B-45D6-9D7F-458987780AB0}" srcOrd="0" destOrd="0" presId="urn:microsoft.com/office/officeart/2008/layout/LinedList"/>
    <dgm:cxn modelId="{355E990A-68A3-48AE-B640-3F8338983495}" type="presParOf" srcId="{CB762CC5-56A1-40AC-81C0-AD4148CABB8B}" destId="{E13FF6F7-FECC-47B1-8672-B03C5EF3348A}" srcOrd="1" destOrd="0" presId="urn:microsoft.com/office/officeart/2008/layout/LinedList"/>
    <dgm:cxn modelId="{F6BF445E-9115-421C-86B4-4084F67596C5}" type="presParOf" srcId="{DCA42843-C92B-4105-B785-EF9FFB9B5EDF}" destId="{1FB360BD-2659-4DCA-A9E8-F2ECFE845166}" srcOrd="2" destOrd="0" presId="urn:microsoft.com/office/officeart/2008/layout/LinedList"/>
    <dgm:cxn modelId="{E810DBA9-77FB-497A-866C-BE91D9462047}" type="presParOf" srcId="{DCA42843-C92B-4105-B785-EF9FFB9B5EDF}" destId="{4846533E-A26E-4B5A-B416-8989009FFC70}" srcOrd="3" destOrd="0" presId="urn:microsoft.com/office/officeart/2008/layout/LinedList"/>
    <dgm:cxn modelId="{56DB6B4D-2CF4-4E93-AA55-BA300020F0FD}" type="presParOf" srcId="{4846533E-A26E-4B5A-B416-8989009FFC70}" destId="{F1FC0FBC-C3CD-4D1F-A1C2-DF41AA40D8FE}" srcOrd="0" destOrd="0" presId="urn:microsoft.com/office/officeart/2008/layout/LinedList"/>
    <dgm:cxn modelId="{BCA1DC52-4035-4627-911B-0ABCBA81C1E1}" type="presParOf" srcId="{4846533E-A26E-4B5A-B416-8989009FFC70}" destId="{FF810BE6-32F0-4165-A7DD-4631C01C17FB}" srcOrd="1" destOrd="0" presId="urn:microsoft.com/office/officeart/2008/layout/LinedList"/>
    <dgm:cxn modelId="{FAA50820-683B-4613-9572-7EED3724B245}" type="presParOf" srcId="{DCA42843-C92B-4105-B785-EF9FFB9B5EDF}" destId="{724B7571-0284-43C3-BFE3-43A980B7D504}" srcOrd="4" destOrd="0" presId="urn:microsoft.com/office/officeart/2008/layout/LinedList"/>
    <dgm:cxn modelId="{0EE78DCE-AB55-4AA8-A8C3-A51C7A83AA21}" type="presParOf" srcId="{DCA42843-C92B-4105-B785-EF9FFB9B5EDF}" destId="{80790F1D-4FD8-4DEC-8422-50764C352622}" srcOrd="5" destOrd="0" presId="urn:microsoft.com/office/officeart/2008/layout/LinedList"/>
    <dgm:cxn modelId="{E1E1C029-4C91-48E7-80C1-984009685BE7}" type="presParOf" srcId="{80790F1D-4FD8-4DEC-8422-50764C352622}" destId="{D776F1AD-B60B-4051-8D5A-E1F5AF58241A}" srcOrd="0" destOrd="0" presId="urn:microsoft.com/office/officeart/2008/layout/LinedList"/>
    <dgm:cxn modelId="{EBD19C8A-7AB8-488C-8B46-1FA23F9EF391}" type="presParOf" srcId="{80790F1D-4FD8-4DEC-8422-50764C352622}" destId="{F85A04A5-50FE-4F81-90F9-88450070FB34}" srcOrd="1" destOrd="0" presId="urn:microsoft.com/office/officeart/2008/layout/LinedList"/>
    <dgm:cxn modelId="{88DC53CE-8A74-4C46-AAE4-682A0E98F71B}" type="presParOf" srcId="{DCA42843-C92B-4105-B785-EF9FFB9B5EDF}" destId="{FAD3C0A6-838F-4165-92CF-C05324D65C81}" srcOrd="6" destOrd="0" presId="urn:microsoft.com/office/officeart/2008/layout/LinedList"/>
    <dgm:cxn modelId="{43AE15F6-E0BC-4898-B002-ABF17CCBB7D9}" type="presParOf" srcId="{DCA42843-C92B-4105-B785-EF9FFB9B5EDF}" destId="{2FDEF2DD-658B-43CF-80C1-7CB452EF5861}" srcOrd="7" destOrd="0" presId="urn:microsoft.com/office/officeart/2008/layout/LinedList"/>
    <dgm:cxn modelId="{AD2BBA53-7AA8-4172-AD89-8FBAA8ABFBB8}" type="presParOf" srcId="{2FDEF2DD-658B-43CF-80C1-7CB452EF5861}" destId="{AD6A871E-634A-4C79-BA8C-303D8E154C12}" srcOrd="0" destOrd="0" presId="urn:microsoft.com/office/officeart/2008/layout/LinedList"/>
    <dgm:cxn modelId="{F884DC5D-D888-4528-8BE7-756CACAD5029}" type="presParOf" srcId="{2FDEF2DD-658B-43CF-80C1-7CB452EF5861}" destId="{EAD5E3D8-4FA7-40FD-987E-F3FA8824E314}" srcOrd="1" destOrd="0" presId="urn:microsoft.com/office/officeart/2008/layout/LinedList"/>
    <dgm:cxn modelId="{A9B5A3B3-C2E1-4258-9427-EB05A3A176E1}" type="presParOf" srcId="{DCA42843-C92B-4105-B785-EF9FFB9B5EDF}" destId="{258AE91A-E5EB-410D-8E64-CFBC078632D1}" srcOrd="8" destOrd="0" presId="urn:microsoft.com/office/officeart/2008/layout/LinedList"/>
    <dgm:cxn modelId="{B85FFD21-FC9C-4461-ADD2-C92FFF8FAED5}" type="presParOf" srcId="{DCA42843-C92B-4105-B785-EF9FFB9B5EDF}" destId="{A1B6338D-850E-467E-B7CD-649B578E6DB1}" srcOrd="9" destOrd="0" presId="urn:microsoft.com/office/officeart/2008/layout/LinedList"/>
    <dgm:cxn modelId="{EA7B3ED3-91DC-4098-A994-244CB3815C48}" type="presParOf" srcId="{A1B6338D-850E-467E-B7CD-649B578E6DB1}" destId="{1EFF384B-38B8-4543-9E95-0E409951EFAB}" srcOrd="0" destOrd="0" presId="urn:microsoft.com/office/officeart/2008/layout/LinedList"/>
    <dgm:cxn modelId="{82295923-FD55-49B0-B7B3-3714A65BA835}" type="presParOf" srcId="{A1B6338D-850E-467E-B7CD-649B578E6DB1}" destId="{65E6D99C-6A71-4C1F-A6D8-D70057554D5A}"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51235-555A-411B-8ABC-0748217DBA7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3C43AD-36BB-43B1-B4B4-4AAF62518C41}">
      <dgm:prSet phldrT="[Text]"/>
      <dgm:spPr>
        <a:solidFill>
          <a:srgbClr val="C00000"/>
        </a:solidFill>
      </dgm:spPr>
      <dgm:t>
        <a:bodyPr/>
        <a:lstStyle/>
        <a:p>
          <a:r>
            <a:rPr lang="en-US" dirty="0"/>
            <a:t>Cancers</a:t>
          </a:r>
        </a:p>
        <a:p>
          <a:r>
            <a:rPr lang="en-US" dirty="0"/>
            <a:t>11.1%</a:t>
          </a:r>
        </a:p>
      </dgm:t>
    </dgm:pt>
    <dgm:pt modelId="{770A23DD-3299-4D4C-A6B6-7C2BDC2F0A27}" type="parTrans" cxnId="{B1E3BC3A-D21D-4960-ABB6-BE3D98BC52F9}">
      <dgm:prSet/>
      <dgm:spPr/>
      <dgm:t>
        <a:bodyPr/>
        <a:lstStyle/>
        <a:p>
          <a:endParaRPr lang="en-US"/>
        </a:p>
      </dgm:t>
    </dgm:pt>
    <dgm:pt modelId="{919585E4-E152-4067-B4E8-49DF8088CDA9}" type="sibTrans" cxnId="{B1E3BC3A-D21D-4960-ABB6-BE3D98BC52F9}">
      <dgm:prSet/>
      <dgm:spPr/>
      <dgm:t>
        <a:bodyPr/>
        <a:lstStyle/>
        <a:p>
          <a:endParaRPr lang="en-US"/>
        </a:p>
      </dgm:t>
    </dgm:pt>
    <dgm:pt modelId="{9CF3C1B3-567A-4AE6-A56E-0D33E2B12474}">
      <dgm:prSet phldrT="[Text]"/>
      <dgm:spPr>
        <a:solidFill>
          <a:srgbClr val="C00000"/>
        </a:solidFill>
      </dgm:spPr>
      <dgm:t>
        <a:bodyPr/>
        <a:lstStyle/>
        <a:p>
          <a:r>
            <a:rPr lang="en-US" dirty="0"/>
            <a:t>Infections</a:t>
          </a:r>
        </a:p>
        <a:p>
          <a:r>
            <a:rPr lang="en-US" dirty="0"/>
            <a:t>10.2%</a:t>
          </a:r>
        </a:p>
      </dgm:t>
    </dgm:pt>
    <dgm:pt modelId="{EA6C6F21-F2A4-4052-85DE-745648A889D7}" type="parTrans" cxnId="{4527D360-98A0-455E-AE3E-7C0339894FF0}">
      <dgm:prSet/>
      <dgm:spPr/>
      <dgm:t>
        <a:bodyPr/>
        <a:lstStyle/>
        <a:p>
          <a:endParaRPr lang="en-US"/>
        </a:p>
      </dgm:t>
    </dgm:pt>
    <dgm:pt modelId="{A7C60502-205A-45B4-8284-F08A285B51FC}" type="sibTrans" cxnId="{4527D360-98A0-455E-AE3E-7C0339894FF0}">
      <dgm:prSet/>
      <dgm:spPr/>
      <dgm:t>
        <a:bodyPr/>
        <a:lstStyle/>
        <a:p>
          <a:endParaRPr lang="en-US"/>
        </a:p>
      </dgm:t>
    </dgm:pt>
    <dgm:pt modelId="{729A2AB6-0438-4537-B2DF-EF8DFFFB6A36}">
      <dgm:prSet phldrT="[Text]"/>
      <dgm:spPr/>
      <dgm:t>
        <a:bodyPr/>
        <a:lstStyle/>
        <a:p>
          <a:r>
            <a:rPr lang="en-US" dirty="0"/>
            <a:t>Spinal abscess</a:t>
          </a:r>
        </a:p>
      </dgm:t>
    </dgm:pt>
    <dgm:pt modelId="{C33B14AF-8643-486E-9C50-3D217FD5510F}" type="parTrans" cxnId="{430BF03A-567A-4C0C-9F75-9348DB863C01}">
      <dgm:prSet/>
      <dgm:spPr/>
      <dgm:t>
        <a:bodyPr/>
        <a:lstStyle/>
        <a:p>
          <a:endParaRPr lang="en-US"/>
        </a:p>
      </dgm:t>
    </dgm:pt>
    <dgm:pt modelId="{EE6FCAF4-4123-4D2D-B1BF-4A62E4C45F79}" type="sibTrans" cxnId="{430BF03A-567A-4C0C-9F75-9348DB863C01}">
      <dgm:prSet/>
      <dgm:spPr/>
      <dgm:t>
        <a:bodyPr/>
        <a:lstStyle/>
        <a:p>
          <a:endParaRPr lang="en-US"/>
        </a:p>
      </dgm:t>
    </dgm:pt>
    <dgm:pt modelId="{00F0092E-AA8D-410F-8444-90BF49287648}">
      <dgm:prSet phldrT="[Text]"/>
      <dgm:spPr>
        <a:solidFill>
          <a:srgbClr val="C00000"/>
        </a:solidFill>
      </dgm:spPr>
      <dgm:t>
        <a:bodyPr/>
        <a:lstStyle/>
        <a:p>
          <a:r>
            <a:rPr lang="en-US" dirty="0"/>
            <a:t>Vascular Events</a:t>
          </a:r>
        </a:p>
        <a:p>
          <a:r>
            <a:rPr lang="en-US" dirty="0"/>
            <a:t>8.7%</a:t>
          </a:r>
        </a:p>
      </dgm:t>
    </dgm:pt>
    <dgm:pt modelId="{54C12081-FFD0-4EE8-A9EA-B870C197AC02}" type="parTrans" cxnId="{7F21F2CA-06F4-4C4B-9DB9-5E25AFA7144E}">
      <dgm:prSet/>
      <dgm:spPr/>
      <dgm:t>
        <a:bodyPr/>
        <a:lstStyle/>
        <a:p>
          <a:endParaRPr lang="en-US"/>
        </a:p>
      </dgm:t>
    </dgm:pt>
    <dgm:pt modelId="{57B8A2BE-B224-4299-B636-D190ED5783E3}" type="sibTrans" cxnId="{7F21F2CA-06F4-4C4B-9DB9-5E25AFA7144E}">
      <dgm:prSet/>
      <dgm:spPr/>
      <dgm:t>
        <a:bodyPr/>
        <a:lstStyle/>
        <a:p>
          <a:endParaRPr lang="en-US"/>
        </a:p>
      </dgm:t>
    </dgm:pt>
    <dgm:pt modelId="{4A4E3C8C-D21B-497E-9610-663C788FC292}">
      <dgm:prSet phldrT="[Text]"/>
      <dgm:spPr/>
      <dgm:t>
        <a:bodyPr/>
        <a:lstStyle/>
        <a:p>
          <a:r>
            <a:rPr lang="en-US" dirty="0"/>
            <a:t>Aortic aneurysm &amp; dissection</a:t>
          </a:r>
        </a:p>
      </dgm:t>
    </dgm:pt>
    <dgm:pt modelId="{FEB5EB13-A658-4C28-8041-F8ADF0C95779}" type="parTrans" cxnId="{E2C21C95-D6C3-42EC-8AC4-EC35BDC59AF2}">
      <dgm:prSet/>
      <dgm:spPr/>
      <dgm:t>
        <a:bodyPr/>
        <a:lstStyle/>
        <a:p>
          <a:endParaRPr lang="en-US"/>
        </a:p>
      </dgm:t>
    </dgm:pt>
    <dgm:pt modelId="{5C6F08EC-9529-40B1-8F97-48CA072E31F9}" type="sibTrans" cxnId="{E2C21C95-D6C3-42EC-8AC4-EC35BDC59AF2}">
      <dgm:prSet/>
      <dgm:spPr/>
      <dgm:t>
        <a:bodyPr/>
        <a:lstStyle/>
        <a:p>
          <a:endParaRPr lang="en-US"/>
        </a:p>
      </dgm:t>
    </dgm:pt>
    <dgm:pt modelId="{E7022B56-BB3B-4A15-AA14-984BB6D231CC}">
      <dgm:prSet phldrT="[Text]"/>
      <dgm:spPr/>
      <dgm:t>
        <a:bodyPr/>
        <a:lstStyle/>
        <a:p>
          <a:r>
            <a:rPr lang="en-US" dirty="0"/>
            <a:t>Meningitis &amp; encephalitis</a:t>
          </a:r>
        </a:p>
      </dgm:t>
    </dgm:pt>
    <dgm:pt modelId="{162FF07F-D61B-4C5A-8672-01CDB3A6D633}" type="parTrans" cxnId="{FECD79A0-C5DA-434C-B282-9EC5F9C437E9}">
      <dgm:prSet/>
      <dgm:spPr/>
      <dgm:t>
        <a:bodyPr/>
        <a:lstStyle/>
        <a:p>
          <a:endParaRPr lang="en-US"/>
        </a:p>
      </dgm:t>
    </dgm:pt>
    <dgm:pt modelId="{B0B7BF8D-38D9-4B92-8DC2-64551FF393AC}" type="sibTrans" cxnId="{FECD79A0-C5DA-434C-B282-9EC5F9C437E9}">
      <dgm:prSet/>
      <dgm:spPr/>
      <dgm:t>
        <a:bodyPr/>
        <a:lstStyle/>
        <a:p>
          <a:endParaRPr lang="en-US"/>
        </a:p>
      </dgm:t>
    </dgm:pt>
    <dgm:pt modelId="{6A9BA07B-9178-441E-90BF-BF8CCB5EE462}">
      <dgm:prSet phldrT="[Text]"/>
      <dgm:spPr/>
      <dgm:t>
        <a:bodyPr/>
        <a:lstStyle/>
        <a:p>
          <a:r>
            <a:rPr lang="en-US" dirty="0"/>
            <a:t>Endocarditis</a:t>
          </a:r>
        </a:p>
      </dgm:t>
    </dgm:pt>
    <dgm:pt modelId="{2F8E2FBC-86BE-4BCE-807A-3C22CA4F3652}" type="parTrans" cxnId="{67AEE43C-9BE7-40A9-AF71-7C81C547489B}">
      <dgm:prSet/>
      <dgm:spPr/>
      <dgm:t>
        <a:bodyPr/>
        <a:lstStyle/>
        <a:p>
          <a:endParaRPr lang="en-US"/>
        </a:p>
      </dgm:t>
    </dgm:pt>
    <dgm:pt modelId="{3640949B-25B4-4379-B1CC-992D3C55631F}" type="sibTrans" cxnId="{67AEE43C-9BE7-40A9-AF71-7C81C547489B}">
      <dgm:prSet/>
      <dgm:spPr/>
      <dgm:t>
        <a:bodyPr/>
        <a:lstStyle/>
        <a:p>
          <a:endParaRPr lang="en-US"/>
        </a:p>
      </dgm:t>
    </dgm:pt>
    <dgm:pt modelId="{ABFD77E7-687C-4F12-9A12-C2B29A46BAAF}">
      <dgm:prSet phldrT="[Text]"/>
      <dgm:spPr/>
      <dgm:t>
        <a:bodyPr/>
        <a:lstStyle/>
        <a:p>
          <a:r>
            <a:rPr lang="en-US" dirty="0"/>
            <a:t>Sepsis</a:t>
          </a:r>
        </a:p>
      </dgm:t>
    </dgm:pt>
    <dgm:pt modelId="{A8691D47-7DF8-4633-85AD-C6178493065D}" type="parTrans" cxnId="{8395FE14-64E7-4A1B-960A-B6A0B6119DCA}">
      <dgm:prSet/>
      <dgm:spPr/>
      <dgm:t>
        <a:bodyPr/>
        <a:lstStyle/>
        <a:p>
          <a:endParaRPr lang="en-US"/>
        </a:p>
      </dgm:t>
    </dgm:pt>
    <dgm:pt modelId="{57196BAB-AA0B-4DE8-AB3B-767F1919B7AE}" type="sibTrans" cxnId="{8395FE14-64E7-4A1B-960A-B6A0B6119DCA}">
      <dgm:prSet/>
      <dgm:spPr/>
      <dgm:t>
        <a:bodyPr/>
        <a:lstStyle/>
        <a:p>
          <a:endParaRPr lang="en-US"/>
        </a:p>
      </dgm:t>
    </dgm:pt>
    <dgm:pt modelId="{34C94F8F-4B66-40F6-BD39-03CA9A53A2DB}">
      <dgm:prSet phldrT="[Text]"/>
      <dgm:spPr/>
      <dgm:t>
        <a:bodyPr/>
        <a:lstStyle/>
        <a:p>
          <a:r>
            <a:rPr lang="en-US" dirty="0"/>
            <a:t>Pneumonia</a:t>
          </a:r>
        </a:p>
      </dgm:t>
    </dgm:pt>
    <dgm:pt modelId="{715F7103-404C-455F-89F6-36E93BCFEBF4}" type="parTrans" cxnId="{5DE4345D-908F-44C2-9FCD-F9D0630F4237}">
      <dgm:prSet/>
      <dgm:spPr/>
      <dgm:t>
        <a:bodyPr/>
        <a:lstStyle/>
        <a:p>
          <a:endParaRPr lang="en-US"/>
        </a:p>
      </dgm:t>
    </dgm:pt>
    <dgm:pt modelId="{7D6EA2CF-A4D1-4007-B759-F6F638176F85}" type="sibTrans" cxnId="{5DE4345D-908F-44C2-9FCD-F9D0630F4237}">
      <dgm:prSet/>
      <dgm:spPr/>
      <dgm:t>
        <a:bodyPr/>
        <a:lstStyle/>
        <a:p>
          <a:endParaRPr lang="en-US"/>
        </a:p>
      </dgm:t>
    </dgm:pt>
    <dgm:pt modelId="{8F901DB5-085E-4AA3-82A3-CA2B35EE93DF}">
      <dgm:prSet/>
      <dgm:spPr/>
      <dgm:t>
        <a:bodyPr/>
        <a:lstStyle/>
        <a:p>
          <a:r>
            <a:rPr lang="en-US"/>
            <a:t>Arterial thromboembolism</a:t>
          </a:r>
          <a:endParaRPr lang="en-US" dirty="0"/>
        </a:p>
      </dgm:t>
    </dgm:pt>
    <dgm:pt modelId="{586BE59F-4AC5-47CC-AA7A-6C69F969B1C8}" type="parTrans" cxnId="{8AF14B10-1FF1-4EB9-B871-908C912B8476}">
      <dgm:prSet/>
      <dgm:spPr/>
      <dgm:t>
        <a:bodyPr/>
        <a:lstStyle/>
        <a:p>
          <a:endParaRPr lang="en-US"/>
        </a:p>
      </dgm:t>
    </dgm:pt>
    <dgm:pt modelId="{AC456C9D-3E18-4DBF-9760-46C78EC8841B}" type="sibTrans" cxnId="{8AF14B10-1FF1-4EB9-B871-908C912B8476}">
      <dgm:prSet/>
      <dgm:spPr/>
      <dgm:t>
        <a:bodyPr/>
        <a:lstStyle/>
        <a:p>
          <a:endParaRPr lang="en-US"/>
        </a:p>
      </dgm:t>
    </dgm:pt>
    <dgm:pt modelId="{A241A4F5-B263-4AC7-BEC5-6B326747ECA7}">
      <dgm:prSet/>
      <dgm:spPr/>
      <dgm:t>
        <a:bodyPr/>
        <a:lstStyle/>
        <a:p>
          <a:r>
            <a:rPr lang="en-US"/>
            <a:t>Venous thromboembolism</a:t>
          </a:r>
          <a:endParaRPr lang="en-US" dirty="0"/>
        </a:p>
      </dgm:t>
    </dgm:pt>
    <dgm:pt modelId="{C1867F90-1687-45BB-B143-F5FB2316F9D3}" type="parTrans" cxnId="{C07AA1CF-F7F5-4787-9A82-339EC9CC9FB6}">
      <dgm:prSet/>
      <dgm:spPr/>
      <dgm:t>
        <a:bodyPr/>
        <a:lstStyle/>
        <a:p>
          <a:endParaRPr lang="en-US"/>
        </a:p>
      </dgm:t>
    </dgm:pt>
    <dgm:pt modelId="{BBC10256-7781-43F7-8450-2A8CD6C4325F}" type="sibTrans" cxnId="{C07AA1CF-F7F5-4787-9A82-339EC9CC9FB6}">
      <dgm:prSet/>
      <dgm:spPr/>
      <dgm:t>
        <a:bodyPr/>
        <a:lstStyle/>
        <a:p>
          <a:endParaRPr lang="en-US"/>
        </a:p>
      </dgm:t>
    </dgm:pt>
    <dgm:pt modelId="{127242F4-65A7-4695-A18A-51E1DB59EE94}">
      <dgm:prSet/>
      <dgm:spPr/>
      <dgm:t>
        <a:bodyPr/>
        <a:lstStyle/>
        <a:p>
          <a:r>
            <a:rPr lang="en-US"/>
            <a:t>Stroke</a:t>
          </a:r>
          <a:endParaRPr lang="en-US" dirty="0"/>
        </a:p>
      </dgm:t>
    </dgm:pt>
    <dgm:pt modelId="{6ED2FFC7-E95C-4052-ABA7-07245EC2C9F6}" type="parTrans" cxnId="{7210E808-3EA3-4302-8564-E847EB5BED97}">
      <dgm:prSet/>
      <dgm:spPr/>
      <dgm:t>
        <a:bodyPr/>
        <a:lstStyle/>
        <a:p>
          <a:endParaRPr lang="en-US"/>
        </a:p>
      </dgm:t>
    </dgm:pt>
    <dgm:pt modelId="{49C33014-D130-4730-AD1B-CAAD9D5A3354}" type="sibTrans" cxnId="{7210E808-3EA3-4302-8564-E847EB5BED97}">
      <dgm:prSet/>
      <dgm:spPr/>
      <dgm:t>
        <a:bodyPr/>
        <a:lstStyle/>
        <a:p>
          <a:endParaRPr lang="en-US"/>
        </a:p>
      </dgm:t>
    </dgm:pt>
    <dgm:pt modelId="{4C87672B-13FD-4D8B-B499-4C3979AF8698}">
      <dgm:prSet/>
      <dgm:spPr/>
      <dgm:t>
        <a:bodyPr/>
        <a:lstStyle/>
        <a:p>
          <a:r>
            <a:rPr lang="en-US" dirty="0"/>
            <a:t>Myocardial infarction</a:t>
          </a:r>
        </a:p>
      </dgm:t>
    </dgm:pt>
    <dgm:pt modelId="{6AE39845-DA3A-442F-AD25-293787074548}" type="parTrans" cxnId="{846FDDC9-D90A-4B8E-AA37-584508A90278}">
      <dgm:prSet/>
      <dgm:spPr/>
      <dgm:t>
        <a:bodyPr/>
        <a:lstStyle/>
        <a:p>
          <a:endParaRPr lang="en-US"/>
        </a:p>
      </dgm:t>
    </dgm:pt>
    <dgm:pt modelId="{719357B7-09AC-4209-9EE8-9898EA7E762E}" type="sibTrans" cxnId="{846FDDC9-D90A-4B8E-AA37-584508A90278}">
      <dgm:prSet/>
      <dgm:spPr/>
      <dgm:t>
        <a:bodyPr/>
        <a:lstStyle/>
        <a:p>
          <a:endParaRPr lang="en-US"/>
        </a:p>
      </dgm:t>
    </dgm:pt>
    <dgm:pt modelId="{CDB70BE6-DC22-406E-9EE7-1DB0A2F4D138}">
      <dgm:prSet/>
      <dgm:spPr/>
      <dgm:t>
        <a:bodyPr/>
        <a:lstStyle/>
        <a:p>
          <a:r>
            <a:rPr lang="en-US" dirty="0"/>
            <a:t>Lung </a:t>
          </a:r>
        </a:p>
      </dgm:t>
    </dgm:pt>
    <dgm:pt modelId="{4C09BDF3-C6E7-4588-BE3C-5747E929CE76}" type="parTrans" cxnId="{FBEC7C55-941A-49F9-99C3-CD23620F929D}">
      <dgm:prSet/>
      <dgm:spPr/>
      <dgm:t>
        <a:bodyPr/>
        <a:lstStyle/>
        <a:p>
          <a:endParaRPr lang="en-US"/>
        </a:p>
      </dgm:t>
    </dgm:pt>
    <dgm:pt modelId="{7792B61B-2AA2-4CA4-A95B-E7A07B4130E5}" type="sibTrans" cxnId="{FBEC7C55-941A-49F9-99C3-CD23620F929D}">
      <dgm:prSet/>
      <dgm:spPr/>
      <dgm:t>
        <a:bodyPr/>
        <a:lstStyle/>
        <a:p>
          <a:endParaRPr lang="en-US"/>
        </a:p>
      </dgm:t>
    </dgm:pt>
    <dgm:pt modelId="{C137CD71-7FF4-4393-99E4-AC9DFEEA0780}">
      <dgm:prSet/>
      <dgm:spPr/>
      <dgm:t>
        <a:bodyPr/>
        <a:lstStyle/>
        <a:p>
          <a:r>
            <a:rPr lang="en-US"/>
            <a:t>Melanoma</a:t>
          </a:r>
          <a:endParaRPr lang="en-US" dirty="0"/>
        </a:p>
      </dgm:t>
    </dgm:pt>
    <dgm:pt modelId="{0E5FD0C4-C20F-4BDF-B519-D32D87088964}" type="parTrans" cxnId="{26EDBA19-5317-4DDC-81AF-1457B312D403}">
      <dgm:prSet/>
      <dgm:spPr/>
      <dgm:t>
        <a:bodyPr/>
        <a:lstStyle/>
        <a:p>
          <a:endParaRPr lang="en-US"/>
        </a:p>
      </dgm:t>
    </dgm:pt>
    <dgm:pt modelId="{E71914B8-7523-4BC7-8691-24FF7CA881FA}" type="sibTrans" cxnId="{26EDBA19-5317-4DDC-81AF-1457B312D403}">
      <dgm:prSet/>
      <dgm:spPr/>
      <dgm:t>
        <a:bodyPr/>
        <a:lstStyle/>
        <a:p>
          <a:endParaRPr lang="en-US"/>
        </a:p>
      </dgm:t>
    </dgm:pt>
    <dgm:pt modelId="{BB524BC3-54BF-440B-B1B0-59FDBCB729FB}">
      <dgm:prSet/>
      <dgm:spPr/>
      <dgm:t>
        <a:bodyPr/>
        <a:lstStyle/>
        <a:p>
          <a:r>
            <a:rPr lang="en-US"/>
            <a:t>Colorectal</a:t>
          </a:r>
          <a:endParaRPr lang="en-US" dirty="0"/>
        </a:p>
      </dgm:t>
    </dgm:pt>
    <dgm:pt modelId="{B44A7C44-3FED-4511-921A-3F07A9FF864F}" type="parTrans" cxnId="{86A606D1-E014-418E-AC7A-FD2D606D9FBE}">
      <dgm:prSet/>
      <dgm:spPr/>
      <dgm:t>
        <a:bodyPr/>
        <a:lstStyle/>
        <a:p>
          <a:endParaRPr lang="en-US"/>
        </a:p>
      </dgm:t>
    </dgm:pt>
    <dgm:pt modelId="{FC055FF0-A0F1-443E-B22A-0D4320E419C4}" type="sibTrans" cxnId="{86A606D1-E014-418E-AC7A-FD2D606D9FBE}">
      <dgm:prSet/>
      <dgm:spPr/>
      <dgm:t>
        <a:bodyPr/>
        <a:lstStyle/>
        <a:p>
          <a:endParaRPr lang="en-US"/>
        </a:p>
      </dgm:t>
    </dgm:pt>
    <dgm:pt modelId="{0E2656E2-3BBA-47DB-80AD-6B45B0859CF9}">
      <dgm:prSet/>
      <dgm:spPr/>
      <dgm:t>
        <a:bodyPr/>
        <a:lstStyle/>
        <a:p>
          <a:r>
            <a:rPr lang="en-US"/>
            <a:t>Breast</a:t>
          </a:r>
          <a:endParaRPr lang="en-US" dirty="0"/>
        </a:p>
      </dgm:t>
    </dgm:pt>
    <dgm:pt modelId="{E07F29E7-CA24-4766-B3FF-FC541C40E995}" type="parTrans" cxnId="{7FB72561-1CEB-417D-8680-C8BE36AA5F94}">
      <dgm:prSet/>
      <dgm:spPr/>
      <dgm:t>
        <a:bodyPr/>
        <a:lstStyle/>
        <a:p>
          <a:endParaRPr lang="en-US"/>
        </a:p>
      </dgm:t>
    </dgm:pt>
    <dgm:pt modelId="{4F26857A-F503-499E-A2E8-A62E21265041}" type="sibTrans" cxnId="{7FB72561-1CEB-417D-8680-C8BE36AA5F94}">
      <dgm:prSet/>
      <dgm:spPr/>
      <dgm:t>
        <a:bodyPr/>
        <a:lstStyle/>
        <a:p>
          <a:endParaRPr lang="en-US"/>
        </a:p>
      </dgm:t>
    </dgm:pt>
    <dgm:pt modelId="{E936A0DC-E06C-419C-A8E3-75D60A38E48F}">
      <dgm:prSet/>
      <dgm:spPr/>
      <dgm:t>
        <a:bodyPr/>
        <a:lstStyle/>
        <a:p>
          <a:r>
            <a:rPr lang="en-US"/>
            <a:t>Prostate</a:t>
          </a:r>
          <a:endParaRPr lang="en-US" dirty="0"/>
        </a:p>
      </dgm:t>
    </dgm:pt>
    <dgm:pt modelId="{E92528A7-622F-4571-8508-D7450F1848C8}" type="parTrans" cxnId="{2F25CD4C-8E12-4EDA-B66D-0AA9B7EFE624}">
      <dgm:prSet/>
      <dgm:spPr/>
      <dgm:t>
        <a:bodyPr/>
        <a:lstStyle/>
        <a:p>
          <a:endParaRPr lang="en-US"/>
        </a:p>
      </dgm:t>
    </dgm:pt>
    <dgm:pt modelId="{785BC30A-352B-4B28-BBF1-40139C472557}" type="sibTrans" cxnId="{2F25CD4C-8E12-4EDA-B66D-0AA9B7EFE624}">
      <dgm:prSet/>
      <dgm:spPr/>
      <dgm:t>
        <a:bodyPr/>
        <a:lstStyle/>
        <a:p>
          <a:endParaRPr lang="en-US"/>
        </a:p>
      </dgm:t>
    </dgm:pt>
    <dgm:pt modelId="{DE0A1738-988A-4D44-8C07-1A40DAEEE7D2}" type="pres">
      <dgm:prSet presAssocID="{F1851235-555A-411B-8ABC-0748217DBA7C}" presName="Name0" presStyleCnt="0">
        <dgm:presLayoutVars>
          <dgm:dir/>
          <dgm:animLvl val="lvl"/>
          <dgm:resizeHandles val="exact"/>
        </dgm:presLayoutVars>
      </dgm:prSet>
      <dgm:spPr/>
    </dgm:pt>
    <dgm:pt modelId="{6B96E32E-A7F3-4468-B7BB-5FD93DB2FC6E}" type="pres">
      <dgm:prSet presAssocID="{063C43AD-36BB-43B1-B4B4-4AAF62518C41}" presName="composite" presStyleCnt="0"/>
      <dgm:spPr/>
    </dgm:pt>
    <dgm:pt modelId="{B1736DD8-DB34-4593-B8A5-2C83B27EA588}" type="pres">
      <dgm:prSet presAssocID="{063C43AD-36BB-43B1-B4B4-4AAF62518C41}" presName="parTx" presStyleLbl="alignNode1" presStyleIdx="0" presStyleCnt="3">
        <dgm:presLayoutVars>
          <dgm:chMax val="0"/>
          <dgm:chPref val="0"/>
          <dgm:bulletEnabled val="1"/>
        </dgm:presLayoutVars>
      </dgm:prSet>
      <dgm:spPr/>
    </dgm:pt>
    <dgm:pt modelId="{E8A91A5D-9452-4702-A2F8-64C7CE92E18B}" type="pres">
      <dgm:prSet presAssocID="{063C43AD-36BB-43B1-B4B4-4AAF62518C41}" presName="desTx" presStyleLbl="alignAccFollowNode1" presStyleIdx="0" presStyleCnt="3">
        <dgm:presLayoutVars>
          <dgm:bulletEnabled val="1"/>
        </dgm:presLayoutVars>
      </dgm:prSet>
      <dgm:spPr/>
    </dgm:pt>
    <dgm:pt modelId="{7838CD41-6000-4FCC-8F7E-67858EC16158}" type="pres">
      <dgm:prSet presAssocID="{919585E4-E152-4067-B4E8-49DF8088CDA9}" presName="space" presStyleCnt="0"/>
      <dgm:spPr/>
    </dgm:pt>
    <dgm:pt modelId="{D9531E36-4F33-4C48-B5C9-27134872C1C2}" type="pres">
      <dgm:prSet presAssocID="{9CF3C1B3-567A-4AE6-A56E-0D33E2B12474}" presName="composite" presStyleCnt="0"/>
      <dgm:spPr/>
    </dgm:pt>
    <dgm:pt modelId="{CBC86365-835C-46E9-BCC3-10BC9928B629}" type="pres">
      <dgm:prSet presAssocID="{9CF3C1B3-567A-4AE6-A56E-0D33E2B12474}" presName="parTx" presStyleLbl="alignNode1" presStyleIdx="1" presStyleCnt="3">
        <dgm:presLayoutVars>
          <dgm:chMax val="0"/>
          <dgm:chPref val="0"/>
          <dgm:bulletEnabled val="1"/>
        </dgm:presLayoutVars>
      </dgm:prSet>
      <dgm:spPr/>
    </dgm:pt>
    <dgm:pt modelId="{B5D673C1-EA0B-43A4-874A-58FB23C4E6A1}" type="pres">
      <dgm:prSet presAssocID="{9CF3C1B3-567A-4AE6-A56E-0D33E2B12474}" presName="desTx" presStyleLbl="alignAccFollowNode1" presStyleIdx="1" presStyleCnt="3">
        <dgm:presLayoutVars>
          <dgm:bulletEnabled val="1"/>
        </dgm:presLayoutVars>
      </dgm:prSet>
      <dgm:spPr/>
    </dgm:pt>
    <dgm:pt modelId="{7B4114C2-09E2-4654-B491-B4ED96ACA346}" type="pres">
      <dgm:prSet presAssocID="{A7C60502-205A-45B4-8284-F08A285B51FC}" presName="space" presStyleCnt="0"/>
      <dgm:spPr/>
    </dgm:pt>
    <dgm:pt modelId="{073DD82F-5C82-4CC3-9E6A-857866D3724B}" type="pres">
      <dgm:prSet presAssocID="{00F0092E-AA8D-410F-8444-90BF49287648}" presName="composite" presStyleCnt="0"/>
      <dgm:spPr/>
    </dgm:pt>
    <dgm:pt modelId="{DA60A0B9-46DB-424D-9993-452276EBB9CF}" type="pres">
      <dgm:prSet presAssocID="{00F0092E-AA8D-410F-8444-90BF49287648}" presName="parTx" presStyleLbl="alignNode1" presStyleIdx="2" presStyleCnt="3">
        <dgm:presLayoutVars>
          <dgm:chMax val="0"/>
          <dgm:chPref val="0"/>
          <dgm:bulletEnabled val="1"/>
        </dgm:presLayoutVars>
      </dgm:prSet>
      <dgm:spPr/>
    </dgm:pt>
    <dgm:pt modelId="{BF997F38-8A79-4978-A1AF-F289A853C9C9}" type="pres">
      <dgm:prSet presAssocID="{00F0092E-AA8D-410F-8444-90BF49287648}" presName="desTx" presStyleLbl="alignAccFollowNode1" presStyleIdx="2" presStyleCnt="3">
        <dgm:presLayoutVars>
          <dgm:bulletEnabled val="1"/>
        </dgm:presLayoutVars>
      </dgm:prSet>
      <dgm:spPr/>
    </dgm:pt>
  </dgm:ptLst>
  <dgm:cxnLst>
    <dgm:cxn modelId="{7210E808-3EA3-4302-8564-E847EB5BED97}" srcId="{00F0092E-AA8D-410F-8444-90BF49287648}" destId="{127242F4-65A7-4695-A18A-51E1DB59EE94}" srcOrd="3" destOrd="0" parTransId="{6ED2FFC7-E95C-4052-ABA7-07245EC2C9F6}" sibTransId="{49C33014-D130-4730-AD1B-CAAD9D5A3354}"/>
    <dgm:cxn modelId="{8AF14B10-1FF1-4EB9-B871-908C912B8476}" srcId="{00F0092E-AA8D-410F-8444-90BF49287648}" destId="{8F901DB5-085E-4AA3-82A3-CA2B35EE93DF}" srcOrd="1" destOrd="0" parTransId="{586BE59F-4AC5-47CC-AA7A-6C69F969B1C8}" sibTransId="{AC456C9D-3E18-4DBF-9760-46C78EC8841B}"/>
    <dgm:cxn modelId="{8395FE14-64E7-4A1B-960A-B6A0B6119DCA}" srcId="{9CF3C1B3-567A-4AE6-A56E-0D33E2B12474}" destId="{ABFD77E7-687C-4F12-9A12-C2B29A46BAAF}" srcOrd="3" destOrd="0" parTransId="{A8691D47-7DF8-4633-85AD-C6178493065D}" sibTransId="{57196BAB-AA0B-4DE8-AB3B-767F1919B7AE}"/>
    <dgm:cxn modelId="{26EDBA19-5317-4DDC-81AF-1457B312D403}" srcId="{063C43AD-36BB-43B1-B4B4-4AAF62518C41}" destId="{C137CD71-7FF4-4393-99E4-AC9DFEEA0780}" srcOrd="1" destOrd="0" parTransId="{0E5FD0C4-C20F-4BDF-B519-D32D87088964}" sibTransId="{E71914B8-7523-4BC7-8691-24FF7CA881FA}"/>
    <dgm:cxn modelId="{A66C3F2E-20CE-4CED-A836-8E9F6CCBB5E5}" type="presOf" srcId="{9CF3C1B3-567A-4AE6-A56E-0D33E2B12474}" destId="{CBC86365-835C-46E9-BCC3-10BC9928B629}" srcOrd="0" destOrd="0" presId="urn:microsoft.com/office/officeart/2005/8/layout/hList1"/>
    <dgm:cxn modelId="{5D10E631-0890-4FAD-8275-85215DC3B170}" type="presOf" srcId="{CDB70BE6-DC22-406E-9EE7-1DB0A2F4D138}" destId="{E8A91A5D-9452-4702-A2F8-64C7CE92E18B}" srcOrd="0" destOrd="0" presId="urn:microsoft.com/office/officeart/2005/8/layout/hList1"/>
    <dgm:cxn modelId="{B1E3BC3A-D21D-4960-ABB6-BE3D98BC52F9}" srcId="{F1851235-555A-411B-8ABC-0748217DBA7C}" destId="{063C43AD-36BB-43B1-B4B4-4AAF62518C41}" srcOrd="0" destOrd="0" parTransId="{770A23DD-3299-4D4C-A6B6-7C2BDC2F0A27}" sibTransId="{919585E4-E152-4067-B4E8-49DF8088CDA9}"/>
    <dgm:cxn modelId="{430BF03A-567A-4C0C-9F75-9348DB863C01}" srcId="{9CF3C1B3-567A-4AE6-A56E-0D33E2B12474}" destId="{729A2AB6-0438-4537-B2DF-EF8DFFFB6A36}" srcOrd="0" destOrd="0" parTransId="{C33B14AF-8643-486E-9C50-3D217FD5510F}" sibTransId="{EE6FCAF4-4123-4D2D-B1BF-4A62E4C45F79}"/>
    <dgm:cxn modelId="{67AEE43C-9BE7-40A9-AF71-7C81C547489B}" srcId="{9CF3C1B3-567A-4AE6-A56E-0D33E2B12474}" destId="{6A9BA07B-9178-441E-90BF-BF8CCB5EE462}" srcOrd="2" destOrd="0" parTransId="{2F8E2FBC-86BE-4BCE-807A-3C22CA4F3652}" sibTransId="{3640949B-25B4-4379-B1CC-992D3C55631F}"/>
    <dgm:cxn modelId="{315D953D-F208-4A0B-A5C1-37B5CC531B91}" type="presOf" srcId="{34C94F8F-4B66-40F6-BD39-03CA9A53A2DB}" destId="{B5D673C1-EA0B-43A4-874A-58FB23C4E6A1}" srcOrd="0" destOrd="4" presId="urn:microsoft.com/office/officeart/2005/8/layout/hList1"/>
    <dgm:cxn modelId="{5DE4345D-908F-44C2-9FCD-F9D0630F4237}" srcId="{9CF3C1B3-567A-4AE6-A56E-0D33E2B12474}" destId="{34C94F8F-4B66-40F6-BD39-03CA9A53A2DB}" srcOrd="4" destOrd="0" parTransId="{715F7103-404C-455F-89F6-36E93BCFEBF4}" sibTransId="{7D6EA2CF-A4D1-4007-B759-F6F638176F85}"/>
    <dgm:cxn modelId="{4527D360-98A0-455E-AE3E-7C0339894FF0}" srcId="{F1851235-555A-411B-8ABC-0748217DBA7C}" destId="{9CF3C1B3-567A-4AE6-A56E-0D33E2B12474}" srcOrd="1" destOrd="0" parTransId="{EA6C6F21-F2A4-4052-85DE-745648A889D7}" sibTransId="{A7C60502-205A-45B4-8284-F08A285B51FC}"/>
    <dgm:cxn modelId="{7FB72561-1CEB-417D-8680-C8BE36AA5F94}" srcId="{063C43AD-36BB-43B1-B4B4-4AAF62518C41}" destId="{0E2656E2-3BBA-47DB-80AD-6B45B0859CF9}" srcOrd="3" destOrd="0" parTransId="{E07F29E7-CA24-4766-B3FF-FC541C40E995}" sibTransId="{4F26857A-F503-499E-A2E8-A62E21265041}"/>
    <dgm:cxn modelId="{FD6F5567-11B7-4562-B2BB-148399E2B3F8}" type="presOf" srcId="{A241A4F5-B263-4AC7-BEC5-6B326747ECA7}" destId="{BF997F38-8A79-4978-A1AF-F289A853C9C9}" srcOrd="0" destOrd="2" presId="urn:microsoft.com/office/officeart/2005/8/layout/hList1"/>
    <dgm:cxn modelId="{2F25CD4C-8E12-4EDA-B66D-0AA9B7EFE624}" srcId="{063C43AD-36BB-43B1-B4B4-4AAF62518C41}" destId="{E936A0DC-E06C-419C-A8E3-75D60A38E48F}" srcOrd="4" destOrd="0" parTransId="{E92528A7-622F-4571-8508-D7450F1848C8}" sibTransId="{785BC30A-352B-4B28-BBF1-40139C472557}"/>
    <dgm:cxn modelId="{09BC8271-4DD5-4E88-A8F9-3B60E716E74E}" type="presOf" srcId="{4C87672B-13FD-4D8B-B499-4C3979AF8698}" destId="{BF997F38-8A79-4978-A1AF-F289A853C9C9}" srcOrd="0" destOrd="4" presId="urn:microsoft.com/office/officeart/2005/8/layout/hList1"/>
    <dgm:cxn modelId="{83A8AD72-7A0C-4483-AD27-9EDF15084422}" type="presOf" srcId="{BB524BC3-54BF-440B-B1B0-59FDBCB729FB}" destId="{E8A91A5D-9452-4702-A2F8-64C7CE92E18B}" srcOrd="0" destOrd="2" presId="urn:microsoft.com/office/officeart/2005/8/layout/hList1"/>
    <dgm:cxn modelId="{690C2154-5634-4FCD-8362-643FE5192134}" type="presOf" srcId="{E936A0DC-E06C-419C-A8E3-75D60A38E48F}" destId="{E8A91A5D-9452-4702-A2F8-64C7CE92E18B}" srcOrd="0" destOrd="4" presId="urn:microsoft.com/office/officeart/2005/8/layout/hList1"/>
    <dgm:cxn modelId="{FBEC7C55-941A-49F9-99C3-CD23620F929D}" srcId="{063C43AD-36BB-43B1-B4B4-4AAF62518C41}" destId="{CDB70BE6-DC22-406E-9EE7-1DB0A2F4D138}" srcOrd="0" destOrd="0" parTransId="{4C09BDF3-C6E7-4588-BE3C-5747E929CE76}" sibTransId="{7792B61B-2AA2-4CA4-A95B-E7A07B4130E5}"/>
    <dgm:cxn modelId="{1809C881-B85C-4D59-B9AD-77B262D5184C}" type="presOf" srcId="{ABFD77E7-687C-4F12-9A12-C2B29A46BAAF}" destId="{B5D673C1-EA0B-43A4-874A-58FB23C4E6A1}" srcOrd="0" destOrd="3" presId="urn:microsoft.com/office/officeart/2005/8/layout/hList1"/>
    <dgm:cxn modelId="{4542818F-9AB1-453A-A123-DC782E2366E2}" type="presOf" srcId="{F1851235-555A-411B-8ABC-0748217DBA7C}" destId="{DE0A1738-988A-4D44-8C07-1A40DAEEE7D2}" srcOrd="0" destOrd="0" presId="urn:microsoft.com/office/officeart/2005/8/layout/hList1"/>
    <dgm:cxn modelId="{E2C21C95-D6C3-42EC-8AC4-EC35BDC59AF2}" srcId="{00F0092E-AA8D-410F-8444-90BF49287648}" destId="{4A4E3C8C-D21B-497E-9610-663C788FC292}" srcOrd="0" destOrd="0" parTransId="{FEB5EB13-A658-4C28-8041-F8ADF0C95779}" sibTransId="{5C6F08EC-9529-40B1-8F97-48CA072E31F9}"/>
    <dgm:cxn modelId="{FECD79A0-C5DA-434C-B282-9EC5F9C437E9}" srcId="{9CF3C1B3-567A-4AE6-A56E-0D33E2B12474}" destId="{E7022B56-BB3B-4A15-AA14-984BB6D231CC}" srcOrd="1" destOrd="0" parTransId="{162FF07F-D61B-4C5A-8672-01CDB3A6D633}" sibTransId="{B0B7BF8D-38D9-4B92-8DC2-64551FF393AC}"/>
    <dgm:cxn modelId="{83DE67A7-14D4-49F8-8438-7C69A5096479}" type="presOf" srcId="{127242F4-65A7-4695-A18A-51E1DB59EE94}" destId="{BF997F38-8A79-4978-A1AF-F289A853C9C9}" srcOrd="0" destOrd="3" presId="urn:microsoft.com/office/officeart/2005/8/layout/hList1"/>
    <dgm:cxn modelId="{8837ABB3-BFB7-4F1A-9227-FCD6B9A50EC8}" type="presOf" srcId="{E7022B56-BB3B-4A15-AA14-984BB6D231CC}" destId="{B5D673C1-EA0B-43A4-874A-58FB23C4E6A1}" srcOrd="0" destOrd="1" presId="urn:microsoft.com/office/officeart/2005/8/layout/hList1"/>
    <dgm:cxn modelId="{0B9AC7B5-D741-4690-8FEB-8135B3BD52B4}" type="presOf" srcId="{00F0092E-AA8D-410F-8444-90BF49287648}" destId="{DA60A0B9-46DB-424D-9993-452276EBB9CF}" srcOrd="0" destOrd="0" presId="urn:microsoft.com/office/officeart/2005/8/layout/hList1"/>
    <dgm:cxn modelId="{9C9CECB9-A7FB-499E-8613-C5E3E9C938C7}" type="presOf" srcId="{8F901DB5-085E-4AA3-82A3-CA2B35EE93DF}" destId="{BF997F38-8A79-4978-A1AF-F289A853C9C9}" srcOrd="0" destOrd="1" presId="urn:microsoft.com/office/officeart/2005/8/layout/hList1"/>
    <dgm:cxn modelId="{846FDDC9-D90A-4B8E-AA37-584508A90278}" srcId="{00F0092E-AA8D-410F-8444-90BF49287648}" destId="{4C87672B-13FD-4D8B-B499-4C3979AF8698}" srcOrd="4" destOrd="0" parTransId="{6AE39845-DA3A-442F-AD25-293787074548}" sibTransId="{719357B7-09AC-4209-9EE8-9898EA7E762E}"/>
    <dgm:cxn modelId="{7F21F2CA-06F4-4C4B-9DB9-5E25AFA7144E}" srcId="{F1851235-555A-411B-8ABC-0748217DBA7C}" destId="{00F0092E-AA8D-410F-8444-90BF49287648}" srcOrd="2" destOrd="0" parTransId="{54C12081-FFD0-4EE8-A9EA-B870C197AC02}" sibTransId="{57B8A2BE-B224-4299-B636-D190ED5783E3}"/>
    <dgm:cxn modelId="{53D00FCB-CCBB-4B43-983A-2AF18953673A}" type="presOf" srcId="{063C43AD-36BB-43B1-B4B4-4AAF62518C41}" destId="{B1736DD8-DB34-4593-B8A5-2C83B27EA588}" srcOrd="0" destOrd="0" presId="urn:microsoft.com/office/officeart/2005/8/layout/hList1"/>
    <dgm:cxn modelId="{6C9C79CE-CF6A-46C8-8616-642186374675}" type="presOf" srcId="{C137CD71-7FF4-4393-99E4-AC9DFEEA0780}" destId="{E8A91A5D-9452-4702-A2F8-64C7CE92E18B}" srcOrd="0" destOrd="1" presId="urn:microsoft.com/office/officeart/2005/8/layout/hList1"/>
    <dgm:cxn modelId="{C07AA1CF-F7F5-4787-9A82-339EC9CC9FB6}" srcId="{00F0092E-AA8D-410F-8444-90BF49287648}" destId="{A241A4F5-B263-4AC7-BEC5-6B326747ECA7}" srcOrd="2" destOrd="0" parTransId="{C1867F90-1687-45BB-B143-F5FB2316F9D3}" sibTransId="{BBC10256-7781-43F7-8450-2A8CD6C4325F}"/>
    <dgm:cxn modelId="{86A606D1-E014-418E-AC7A-FD2D606D9FBE}" srcId="{063C43AD-36BB-43B1-B4B4-4AAF62518C41}" destId="{BB524BC3-54BF-440B-B1B0-59FDBCB729FB}" srcOrd="2" destOrd="0" parTransId="{B44A7C44-3FED-4511-921A-3F07A9FF864F}" sibTransId="{FC055FF0-A0F1-443E-B22A-0D4320E419C4}"/>
    <dgm:cxn modelId="{A8583CD7-AFAE-4D7E-9872-8C577D30E1D0}" type="presOf" srcId="{4A4E3C8C-D21B-497E-9610-663C788FC292}" destId="{BF997F38-8A79-4978-A1AF-F289A853C9C9}" srcOrd="0" destOrd="0" presId="urn:microsoft.com/office/officeart/2005/8/layout/hList1"/>
    <dgm:cxn modelId="{99D7BDD7-9A0D-469F-8A4D-D1D6F72698F3}" type="presOf" srcId="{729A2AB6-0438-4537-B2DF-EF8DFFFB6A36}" destId="{B5D673C1-EA0B-43A4-874A-58FB23C4E6A1}" srcOrd="0" destOrd="0" presId="urn:microsoft.com/office/officeart/2005/8/layout/hList1"/>
    <dgm:cxn modelId="{88B5F2DE-D7C9-4638-A67B-2394D6E4657B}" type="presOf" srcId="{6A9BA07B-9178-441E-90BF-BF8CCB5EE462}" destId="{B5D673C1-EA0B-43A4-874A-58FB23C4E6A1}" srcOrd="0" destOrd="2" presId="urn:microsoft.com/office/officeart/2005/8/layout/hList1"/>
    <dgm:cxn modelId="{7EBBE6E9-DE5D-4F32-8976-EC74C9802412}" type="presOf" srcId="{0E2656E2-3BBA-47DB-80AD-6B45B0859CF9}" destId="{E8A91A5D-9452-4702-A2F8-64C7CE92E18B}" srcOrd="0" destOrd="3" presId="urn:microsoft.com/office/officeart/2005/8/layout/hList1"/>
    <dgm:cxn modelId="{596B3076-DEB8-454D-832C-E7AA7A7DC623}" type="presParOf" srcId="{DE0A1738-988A-4D44-8C07-1A40DAEEE7D2}" destId="{6B96E32E-A7F3-4468-B7BB-5FD93DB2FC6E}" srcOrd="0" destOrd="0" presId="urn:microsoft.com/office/officeart/2005/8/layout/hList1"/>
    <dgm:cxn modelId="{C3D5CC36-F563-419F-99FB-17CB87C70FD8}" type="presParOf" srcId="{6B96E32E-A7F3-4468-B7BB-5FD93DB2FC6E}" destId="{B1736DD8-DB34-4593-B8A5-2C83B27EA588}" srcOrd="0" destOrd="0" presId="urn:microsoft.com/office/officeart/2005/8/layout/hList1"/>
    <dgm:cxn modelId="{C2BDA54F-F80C-4A89-BC69-BF65894A3F69}" type="presParOf" srcId="{6B96E32E-A7F3-4468-B7BB-5FD93DB2FC6E}" destId="{E8A91A5D-9452-4702-A2F8-64C7CE92E18B}" srcOrd="1" destOrd="0" presId="urn:microsoft.com/office/officeart/2005/8/layout/hList1"/>
    <dgm:cxn modelId="{C76FEEF6-F232-46A9-832D-8C9456660A40}" type="presParOf" srcId="{DE0A1738-988A-4D44-8C07-1A40DAEEE7D2}" destId="{7838CD41-6000-4FCC-8F7E-67858EC16158}" srcOrd="1" destOrd="0" presId="urn:microsoft.com/office/officeart/2005/8/layout/hList1"/>
    <dgm:cxn modelId="{AE11E36E-F5B0-4A67-90B1-3B49D15AA077}" type="presParOf" srcId="{DE0A1738-988A-4D44-8C07-1A40DAEEE7D2}" destId="{D9531E36-4F33-4C48-B5C9-27134872C1C2}" srcOrd="2" destOrd="0" presId="urn:microsoft.com/office/officeart/2005/8/layout/hList1"/>
    <dgm:cxn modelId="{F7C693CC-DEA3-4D6B-BE55-79023CBC6387}" type="presParOf" srcId="{D9531E36-4F33-4C48-B5C9-27134872C1C2}" destId="{CBC86365-835C-46E9-BCC3-10BC9928B629}" srcOrd="0" destOrd="0" presId="urn:microsoft.com/office/officeart/2005/8/layout/hList1"/>
    <dgm:cxn modelId="{5CA632F7-C3AD-44B6-B1AF-92FD5E3D903C}" type="presParOf" srcId="{D9531E36-4F33-4C48-B5C9-27134872C1C2}" destId="{B5D673C1-EA0B-43A4-874A-58FB23C4E6A1}" srcOrd="1" destOrd="0" presId="urn:microsoft.com/office/officeart/2005/8/layout/hList1"/>
    <dgm:cxn modelId="{855B573E-F836-4EF5-ABA7-B0C856EBBADA}" type="presParOf" srcId="{DE0A1738-988A-4D44-8C07-1A40DAEEE7D2}" destId="{7B4114C2-09E2-4654-B491-B4ED96ACA346}" srcOrd="3" destOrd="0" presId="urn:microsoft.com/office/officeart/2005/8/layout/hList1"/>
    <dgm:cxn modelId="{35B6A7E9-D496-4EED-A8B3-1C5F4CE91476}" type="presParOf" srcId="{DE0A1738-988A-4D44-8C07-1A40DAEEE7D2}" destId="{073DD82F-5C82-4CC3-9E6A-857866D3724B}" srcOrd="4" destOrd="0" presId="urn:microsoft.com/office/officeart/2005/8/layout/hList1"/>
    <dgm:cxn modelId="{0C87D54A-AB5D-49CF-B6F5-A35CBC294EEF}" type="presParOf" srcId="{073DD82F-5C82-4CC3-9E6A-857866D3724B}" destId="{DA60A0B9-46DB-424D-9993-452276EBB9CF}" srcOrd="0" destOrd="0" presId="urn:microsoft.com/office/officeart/2005/8/layout/hList1"/>
    <dgm:cxn modelId="{AE010B32-4540-4153-9898-BECC4EA4A27D}" type="presParOf" srcId="{073DD82F-5C82-4CC3-9E6A-857866D3724B}" destId="{BF997F38-8A79-4978-A1AF-F289A853C9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910CB0-F2F8-40C2-90EA-E185F562A48F}"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B4B7833-BC1F-4599-A0B0-920199EF6E3B}">
      <dgm:prSet custT="1"/>
      <dgm:spPr/>
      <dgm:t>
        <a:bodyPr/>
        <a:lstStyle/>
        <a:p>
          <a:pPr>
            <a:lnSpc>
              <a:spcPct val="100000"/>
            </a:lnSpc>
          </a:pPr>
          <a:r>
            <a:rPr lang="en-US" sz="2200" dirty="0"/>
            <a:t>Infrastructure to enable it</a:t>
          </a:r>
        </a:p>
      </dgm:t>
    </dgm:pt>
    <dgm:pt modelId="{339F0C6C-13F8-41E9-8011-162D945FACE2}" type="parTrans" cxnId="{8514C8C5-31BB-4FF2-A58D-D4D8891FB58E}">
      <dgm:prSet/>
      <dgm:spPr/>
      <dgm:t>
        <a:bodyPr/>
        <a:lstStyle/>
        <a:p>
          <a:endParaRPr lang="en-US"/>
        </a:p>
      </dgm:t>
    </dgm:pt>
    <dgm:pt modelId="{36783C5D-6D86-495A-94FB-9D4DC90B4700}" type="sibTrans" cxnId="{8514C8C5-31BB-4FF2-A58D-D4D8891FB58E}">
      <dgm:prSet/>
      <dgm:spPr/>
      <dgm:t>
        <a:bodyPr/>
        <a:lstStyle/>
        <a:p>
          <a:endParaRPr lang="en-US"/>
        </a:p>
      </dgm:t>
    </dgm:pt>
    <dgm:pt modelId="{52397E2D-E883-46FA-AF53-EFDC7133E46A}">
      <dgm:prSet custT="1"/>
      <dgm:spPr/>
      <dgm:t>
        <a:bodyPr/>
        <a:lstStyle/>
        <a:p>
          <a:pPr>
            <a:lnSpc>
              <a:spcPct val="100000"/>
            </a:lnSpc>
          </a:pPr>
          <a:r>
            <a:rPr lang="en-US" sz="2200" dirty="0"/>
            <a:t>Specialized training</a:t>
          </a:r>
        </a:p>
      </dgm:t>
    </dgm:pt>
    <dgm:pt modelId="{52D81AC0-A932-4E00-9FD5-75320F8B8B8A}" type="parTrans" cxnId="{23ECDE94-7DC4-46F7-82F6-3A72CFDF0F9F}">
      <dgm:prSet/>
      <dgm:spPr/>
      <dgm:t>
        <a:bodyPr/>
        <a:lstStyle/>
        <a:p>
          <a:endParaRPr lang="en-US"/>
        </a:p>
      </dgm:t>
    </dgm:pt>
    <dgm:pt modelId="{3C6D54C1-8A1B-4FF6-BD8B-B2CDB2A92DCE}" type="sibTrans" cxnId="{23ECDE94-7DC4-46F7-82F6-3A72CFDF0F9F}">
      <dgm:prSet/>
      <dgm:spPr/>
      <dgm:t>
        <a:bodyPr/>
        <a:lstStyle/>
        <a:p>
          <a:endParaRPr lang="en-US"/>
        </a:p>
      </dgm:t>
    </dgm:pt>
    <dgm:pt modelId="{EC7C781B-2D80-4B35-BA4B-FF6B6AA5ED81}">
      <dgm:prSet custT="1"/>
      <dgm:spPr/>
      <dgm:t>
        <a:bodyPr/>
        <a:lstStyle/>
        <a:p>
          <a:pPr>
            <a:lnSpc>
              <a:spcPct val="100000"/>
            </a:lnSpc>
          </a:pPr>
          <a:r>
            <a:rPr lang="en-US" sz="2200" dirty="0"/>
            <a:t>Keen appreciation for its limits</a:t>
          </a:r>
        </a:p>
      </dgm:t>
    </dgm:pt>
    <dgm:pt modelId="{D41429DF-14A1-4C28-834C-7EED5FB7AE44}" type="parTrans" cxnId="{7F35FA93-63D1-4C26-B0CD-6A19C6DCF112}">
      <dgm:prSet/>
      <dgm:spPr/>
      <dgm:t>
        <a:bodyPr/>
        <a:lstStyle/>
        <a:p>
          <a:endParaRPr lang="en-US"/>
        </a:p>
      </dgm:t>
    </dgm:pt>
    <dgm:pt modelId="{59366F00-1299-40B9-8847-21632FC19418}" type="sibTrans" cxnId="{7F35FA93-63D1-4C26-B0CD-6A19C6DCF112}">
      <dgm:prSet/>
      <dgm:spPr/>
      <dgm:t>
        <a:bodyPr/>
        <a:lstStyle/>
        <a:p>
          <a:endParaRPr lang="en-US"/>
        </a:p>
      </dgm:t>
    </dgm:pt>
    <dgm:pt modelId="{86E2A739-0B76-47A1-9F61-F1EE6DB56E35}">
      <dgm:prSet custT="1"/>
      <dgm:spPr/>
      <dgm:t>
        <a:bodyPr/>
        <a:lstStyle/>
        <a:p>
          <a:pPr>
            <a:lnSpc>
              <a:spcPct val="100000"/>
            </a:lnSpc>
          </a:pPr>
          <a:r>
            <a:rPr lang="en-US" sz="2200" dirty="0"/>
            <a:t>New language for patients</a:t>
          </a:r>
        </a:p>
      </dgm:t>
    </dgm:pt>
    <dgm:pt modelId="{617F336A-2179-4832-8B7F-4B927F47ED25}" type="parTrans" cxnId="{6B8C8433-C47D-4F9B-9D1D-5088056129D5}">
      <dgm:prSet/>
      <dgm:spPr/>
      <dgm:t>
        <a:bodyPr/>
        <a:lstStyle/>
        <a:p>
          <a:endParaRPr lang="en-US"/>
        </a:p>
      </dgm:t>
    </dgm:pt>
    <dgm:pt modelId="{E0FDF7DB-BB3E-4DEB-8955-245C6C0379E6}" type="sibTrans" cxnId="{6B8C8433-C47D-4F9B-9D1D-5088056129D5}">
      <dgm:prSet/>
      <dgm:spPr/>
      <dgm:t>
        <a:bodyPr/>
        <a:lstStyle/>
        <a:p>
          <a:endParaRPr lang="en-US"/>
        </a:p>
      </dgm:t>
    </dgm:pt>
    <dgm:pt modelId="{A45E0C06-22CC-461E-9B42-6F7902EC92D5}">
      <dgm:prSet custT="1"/>
      <dgm:spPr/>
      <dgm:t>
        <a:bodyPr/>
        <a:lstStyle/>
        <a:p>
          <a:pPr>
            <a:lnSpc>
              <a:spcPct val="100000"/>
            </a:lnSpc>
          </a:pPr>
          <a:r>
            <a:rPr lang="en-US" sz="2200" dirty="0"/>
            <a:t>Physical examinations</a:t>
          </a:r>
        </a:p>
      </dgm:t>
    </dgm:pt>
    <dgm:pt modelId="{1E11FBE5-FF98-4AC7-B169-449CCF5D702A}" type="parTrans" cxnId="{8561D015-6BFF-4BDC-A651-7738ED69CABE}">
      <dgm:prSet/>
      <dgm:spPr/>
      <dgm:t>
        <a:bodyPr/>
        <a:lstStyle/>
        <a:p>
          <a:endParaRPr lang="en-US"/>
        </a:p>
      </dgm:t>
    </dgm:pt>
    <dgm:pt modelId="{47740D85-2DE2-4C22-9D58-DD3B31D3B534}" type="sibTrans" cxnId="{8561D015-6BFF-4BDC-A651-7738ED69CABE}">
      <dgm:prSet/>
      <dgm:spPr/>
      <dgm:t>
        <a:bodyPr/>
        <a:lstStyle/>
        <a:p>
          <a:endParaRPr lang="en-US"/>
        </a:p>
      </dgm:t>
    </dgm:pt>
    <dgm:pt modelId="{F44EBA30-A391-45C2-85D7-07120612B8E7}">
      <dgm:prSet custT="1"/>
      <dgm:spPr/>
      <dgm:t>
        <a:bodyPr/>
        <a:lstStyle/>
        <a:p>
          <a:pPr>
            <a:lnSpc>
              <a:spcPct val="100000"/>
            </a:lnSpc>
          </a:pPr>
          <a:r>
            <a:rPr lang="en-US" sz="2200" dirty="0"/>
            <a:t>Evidence is limited and mixed</a:t>
          </a:r>
        </a:p>
      </dgm:t>
    </dgm:pt>
    <dgm:pt modelId="{594DE1EB-06BD-4D42-930A-C84C4A4A84F5}" type="parTrans" cxnId="{03A30EB3-6CCB-4511-A660-485CA3CB4CEB}">
      <dgm:prSet/>
      <dgm:spPr/>
      <dgm:t>
        <a:bodyPr/>
        <a:lstStyle/>
        <a:p>
          <a:endParaRPr lang="en-US"/>
        </a:p>
      </dgm:t>
    </dgm:pt>
    <dgm:pt modelId="{29941FD2-5DE9-43FE-A382-E941DF78051E}" type="sibTrans" cxnId="{03A30EB3-6CCB-4511-A660-485CA3CB4CEB}">
      <dgm:prSet/>
      <dgm:spPr/>
    </dgm:pt>
    <dgm:pt modelId="{F4E2328A-5582-4762-B432-D394FAB38614}" type="pres">
      <dgm:prSet presAssocID="{3F910CB0-F2F8-40C2-90EA-E185F562A48F}" presName="root" presStyleCnt="0">
        <dgm:presLayoutVars>
          <dgm:dir/>
          <dgm:resizeHandles val="exact"/>
        </dgm:presLayoutVars>
      </dgm:prSet>
      <dgm:spPr/>
    </dgm:pt>
    <dgm:pt modelId="{3DE2F193-9AF5-4D53-855A-1D7B66CEC06D}" type="pres">
      <dgm:prSet presAssocID="{BB4B7833-BC1F-4599-A0B0-920199EF6E3B}" presName="compNode" presStyleCnt="0"/>
      <dgm:spPr/>
    </dgm:pt>
    <dgm:pt modelId="{15F74F73-F8E2-40C1-837E-16B61E2C42F7}" type="pres">
      <dgm:prSet presAssocID="{BB4B7833-BC1F-4599-A0B0-920199EF6E3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30DF3DC9-30B5-4762-8025-264A22E0CB71}" type="pres">
      <dgm:prSet presAssocID="{BB4B7833-BC1F-4599-A0B0-920199EF6E3B}" presName="spaceRect" presStyleCnt="0"/>
      <dgm:spPr/>
    </dgm:pt>
    <dgm:pt modelId="{56D54AF9-6186-4735-9366-C28DD3446CB0}" type="pres">
      <dgm:prSet presAssocID="{BB4B7833-BC1F-4599-A0B0-920199EF6E3B}" presName="textRect" presStyleLbl="revTx" presStyleIdx="0" presStyleCnt="6" custScaleX="100000">
        <dgm:presLayoutVars>
          <dgm:chMax val="1"/>
          <dgm:chPref val="1"/>
        </dgm:presLayoutVars>
      </dgm:prSet>
      <dgm:spPr/>
    </dgm:pt>
    <dgm:pt modelId="{110BF86C-C983-4AD7-A48A-76CB9BB8B1E8}" type="pres">
      <dgm:prSet presAssocID="{36783C5D-6D86-495A-94FB-9D4DC90B4700}" presName="sibTrans" presStyleCnt="0"/>
      <dgm:spPr/>
    </dgm:pt>
    <dgm:pt modelId="{0F03B361-86C6-49A4-A303-DC9FCEEB3CD2}" type="pres">
      <dgm:prSet presAssocID="{52397E2D-E883-46FA-AF53-EFDC7133E46A}" presName="compNode" presStyleCnt="0"/>
      <dgm:spPr/>
    </dgm:pt>
    <dgm:pt modelId="{20ECBAC0-CF06-48F3-B864-BBA404758504}" type="pres">
      <dgm:prSet presAssocID="{52397E2D-E883-46FA-AF53-EFDC7133E46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D0F07616-38E1-49D9-9FE4-DF00A0137ABD}" type="pres">
      <dgm:prSet presAssocID="{52397E2D-E883-46FA-AF53-EFDC7133E46A}" presName="spaceRect" presStyleCnt="0"/>
      <dgm:spPr/>
    </dgm:pt>
    <dgm:pt modelId="{964F5F18-E94F-44DE-B22C-C2C70ADC404B}" type="pres">
      <dgm:prSet presAssocID="{52397E2D-E883-46FA-AF53-EFDC7133E46A}" presName="textRect" presStyleLbl="revTx" presStyleIdx="1" presStyleCnt="6">
        <dgm:presLayoutVars>
          <dgm:chMax val="1"/>
          <dgm:chPref val="1"/>
        </dgm:presLayoutVars>
      </dgm:prSet>
      <dgm:spPr/>
    </dgm:pt>
    <dgm:pt modelId="{778E812C-236B-4F6C-952B-874B8BD0A5FA}" type="pres">
      <dgm:prSet presAssocID="{3C6D54C1-8A1B-4FF6-BD8B-B2CDB2A92DCE}" presName="sibTrans" presStyleCnt="0"/>
      <dgm:spPr/>
    </dgm:pt>
    <dgm:pt modelId="{EF571860-9867-4DF2-B250-C5AE3D6FED2B}" type="pres">
      <dgm:prSet presAssocID="{A45E0C06-22CC-461E-9B42-6F7902EC92D5}" presName="compNode" presStyleCnt="0"/>
      <dgm:spPr/>
    </dgm:pt>
    <dgm:pt modelId="{3ADFCB0D-77A8-4A93-A86E-897D6C1139C8}" type="pres">
      <dgm:prSet presAssocID="{A45E0C06-22CC-461E-9B42-6F7902EC92D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A9D8302-1CC5-47AC-8C74-EFCA6369BF36}" type="pres">
      <dgm:prSet presAssocID="{A45E0C06-22CC-461E-9B42-6F7902EC92D5}" presName="spaceRect" presStyleCnt="0"/>
      <dgm:spPr/>
    </dgm:pt>
    <dgm:pt modelId="{BBFD68BD-FF75-4012-ABBF-723DA9818B55}" type="pres">
      <dgm:prSet presAssocID="{A45E0C06-22CC-461E-9B42-6F7902EC92D5}" presName="textRect" presStyleLbl="revTx" presStyleIdx="2" presStyleCnt="6">
        <dgm:presLayoutVars>
          <dgm:chMax val="1"/>
          <dgm:chPref val="1"/>
        </dgm:presLayoutVars>
      </dgm:prSet>
      <dgm:spPr/>
    </dgm:pt>
    <dgm:pt modelId="{5CA721EF-BEBF-4B44-BBA5-F59775930CE5}" type="pres">
      <dgm:prSet presAssocID="{47740D85-2DE2-4C22-9D58-DD3B31D3B534}" presName="sibTrans" presStyleCnt="0"/>
      <dgm:spPr/>
    </dgm:pt>
    <dgm:pt modelId="{437AB7C2-010E-4023-AF69-025A343F3E2A}" type="pres">
      <dgm:prSet presAssocID="{86E2A739-0B76-47A1-9F61-F1EE6DB56E35}" presName="compNode" presStyleCnt="0"/>
      <dgm:spPr/>
    </dgm:pt>
    <dgm:pt modelId="{05434F2C-A856-44AB-B70E-A4751647F6C7}" type="pres">
      <dgm:prSet presAssocID="{86E2A739-0B76-47A1-9F61-F1EE6DB56E3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35DE1AF0-1780-464C-913B-05CE15C551E3}" type="pres">
      <dgm:prSet presAssocID="{86E2A739-0B76-47A1-9F61-F1EE6DB56E35}" presName="spaceRect" presStyleCnt="0"/>
      <dgm:spPr/>
    </dgm:pt>
    <dgm:pt modelId="{C9E652CB-E156-451C-8E7B-4EC0833A135C}" type="pres">
      <dgm:prSet presAssocID="{86E2A739-0B76-47A1-9F61-F1EE6DB56E35}" presName="textRect" presStyleLbl="revTx" presStyleIdx="3" presStyleCnt="6">
        <dgm:presLayoutVars>
          <dgm:chMax val="1"/>
          <dgm:chPref val="1"/>
        </dgm:presLayoutVars>
      </dgm:prSet>
      <dgm:spPr/>
    </dgm:pt>
    <dgm:pt modelId="{E05D6599-56F7-4608-B706-D091DB526EDE}" type="pres">
      <dgm:prSet presAssocID="{E0FDF7DB-BB3E-4DEB-8955-245C6C0379E6}" presName="sibTrans" presStyleCnt="0"/>
      <dgm:spPr/>
    </dgm:pt>
    <dgm:pt modelId="{FFB61DD8-341C-439A-9A85-288AA642AB25}" type="pres">
      <dgm:prSet presAssocID="{EC7C781B-2D80-4B35-BA4B-FF6B6AA5ED81}" presName="compNode" presStyleCnt="0"/>
      <dgm:spPr/>
    </dgm:pt>
    <dgm:pt modelId="{8344E58A-C064-4D79-93D9-7C818378B619}" type="pres">
      <dgm:prSet presAssocID="{EC7C781B-2D80-4B35-BA4B-FF6B6AA5ED8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886800AE-E092-41A3-99F9-7D5B75073BC8}" type="pres">
      <dgm:prSet presAssocID="{EC7C781B-2D80-4B35-BA4B-FF6B6AA5ED81}" presName="spaceRect" presStyleCnt="0"/>
      <dgm:spPr/>
    </dgm:pt>
    <dgm:pt modelId="{E8A31BF8-7FC2-447B-B96B-DFD3F0D50608}" type="pres">
      <dgm:prSet presAssocID="{EC7C781B-2D80-4B35-BA4B-FF6B6AA5ED81}" presName="textRect" presStyleLbl="revTx" presStyleIdx="4" presStyleCnt="6">
        <dgm:presLayoutVars>
          <dgm:chMax val="1"/>
          <dgm:chPref val="1"/>
        </dgm:presLayoutVars>
      </dgm:prSet>
      <dgm:spPr/>
    </dgm:pt>
    <dgm:pt modelId="{6D4CF303-57BC-427D-8F5A-32D8DB82B9FC}" type="pres">
      <dgm:prSet presAssocID="{59366F00-1299-40B9-8847-21632FC19418}" presName="sibTrans" presStyleCnt="0"/>
      <dgm:spPr/>
    </dgm:pt>
    <dgm:pt modelId="{E38790DF-FD44-40F5-8360-243B173683A3}" type="pres">
      <dgm:prSet presAssocID="{F44EBA30-A391-45C2-85D7-07120612B8E7}" presName="compNode" presStyleCnt="0"/>
      <dgm:spPr/>
    </dgm:pt>
    <dgm:pt modelId="{0E5D2639-C261-4CE8-8231-5F7B19E4C173}" type="pres">
      <dgm:prSet presAssocID="{F44EBA30-A391-45C2-85D7-07120612B8E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F3AA0A94-26BB-4F67-9164-282E570DDCD6}" type="pres">
      <dgm:prSet presAssocID="{F44EBA30-A391-45C2-85D7-07120612B8E7}" presName="spaceRect" presStyleCnt="0"/>
      <dgm:spPr/>
    </dgm:pt>
    <dgm:pt modelId="{3E290FEC-1C0A-4564-BB5B-9EB9724549FD}" type="pres">
      <dgm:prSet presAssocID="{F44EBA30-A391-45C2-85D7-07120612B8E7}" presName="textRect" presStyleLbl="revTx" presStyleIdx="5" presStyleCnt="6">
        <dgm:presLayoutVars>
          <dgm:chMax val="1"/>
          <dgm:chPref val="1"/>
        </dgm:presLayoutVars>
      </dgm:prSet>
      <dgm:spPr/>
    </dgm:pt>
  </dgm:ptLst>
  <dgm:cxnLst>
    <dgm:cxn modelId="{8561D015-6BFF-4BDC-A651-7738ED69CABE}" srcId="{3F910CB0-F2F8-40C2-90EA-E185F562A48F}" destId="{A45E0C06-22CC-461E-9B42-6F7902EC92D5}" srcOrd="2" destOrd="0" parTransId="{1E11FBE5-FF98-4AC7-B169-449CCF5D702A}" sibTransId="{47740D85-2DE2-4C22-9D58-DD3B31D3B534}"/>
    <dgm:cxn modelId="{6B8C8433-C47D-4F9B-9D1D-5088056129D5}" srcId="{3F910CB0-F2F8-40C2-90EA-E185F562A48F}" destId="{86E2A739-0B76-47A1-9F61-F1EE6DB56E35}" srcOrd="3" destOrd="0" parTransId="{617F336A-2179-4832-8B7F-4B927F47ED25}" sibTransId="{E0FDF7DB-BB3E-4DEB-8955-245C6C0379E6}"/>
    <dgm:cxn modelId="{7C099343-3F1A-4BCC-A2A1-CBB695D95A57}" type="presOf" srcId="{3F910CB0-F2F8-40C2-90EA-E185F562A48F}" destId="{F4E2328A-5582-4762-B432-D394FAB38614}" srcOrd="0" destOrd="0" presId="urn:microsoft.com/office/officeart/2018/2/layout/IconLabelList"/>
    <dgm:cxn modelId="{C9F29769-31A1-4F59-9BA0-A1FD6F88C23C}" type="presOf" srcId="{52397E2D-E883-46FA-AF53-EFDC7133E46A}" destId="{964F5F18-E94F-44DE-B22C-C2C70ADC404B}" srcOrd="0" destOrd="0" presId="urn:microsoft.com/office/officeart/2018/2/layout/IconLabelList"/>
    <dgm:cxn modelId="{1412648C-8ADF-4FB3-96AF-9BAA4FA77916}" type="presOf" srcId="{86E2A739-0B76-47A1-9F61-F1EE6DB56E35}" destId="{C9E652CB-E156-451C-8E7B-4EC0833A135C}" srcOrd="0" destOrd="0" presId="urn:microsoft.com/office/officeart/2018/2/layout/IconLabelList"/>
    <dgm:cxn modelId="{7F35FA93-63D1-4C26-B0CD-6A19C6DCF112}" srcId="{3F910CB0-F2F8-40C2-90EA-E185F562A48F}" destId="{EC7C781B-2D80-4B35-BA4B-FF6B6AA5ED81}" srcOrd="4" destOrd="0" parTransId="{D41429DF-14A1-4C28-834C-7EED5FB7AE44}" sibTransId="{59366F00-1299-40B9-8847-21632FC19418}"/>
    <dgm:cxn modelId="{23ECDE94-7DC4-46F7-82F6-3A72CFDF0F9F}" srcId="{3F910CB0-F2F8-40C2-90EA-E185F562A48F}" destId="{52397E2D-E883-46FA-AF53-EFDC7133E46A}" srcOrd="1" destOrd="0" parTransId="{52D81AC0-A932-4E00-9FD5-75320F8B8B8A}" sibTransId="{3C6D54C1-8A1B-4FF6-BD8B-B2CDB2A92DCE}"/>
    <dgm:cxn modelId="{734CDBAD-8757-4E19-A458-A9BE82F07ECA}" type="presOf" srcId="{EC7C781B-2D80-4B35-BA4B-FF6B6AA5ED81}" destId="{E8A31BF8-7FC2-447B-B96B-DFD3F0D50608}" srcOrd="0" destOrd="0" presId="urn:microsoft.com/office/officeart/2018/2/layout/IconLabelList"/>
    <dgm:cxn modelId="{03A30EB3-6CCB-4511-A660-485CA3CB4CEB}" srcId="{3F910CB0-F2F8-40C2-90EA-E185F562A48F}" destId="{F44EBA30-A391-45C2-85D7-07120612B8E7}" srcOrd="5" destOrd="0" parTransId="{594DE1EB-06BD-4D42-930A-C84C4A4A84F5}" sibTransId="{29941FD2-5DE9-43FE-A382-E941DF78051E}"/>
    <dgm:cxn modelId="{8514C8C5-31BB-4FF2-A58D-D4D8891FB58E}" srcId="{3F910CB0-F2F8-40C2-90EA-E185F562A48F}" destId="{BB4B7833-BC1F-4599-A0B0-920199EF6E3B}" srcOrd="0" destOrd="0" parTransId="{339F0C6C-13F8-41E9-8011-162D945FACE2}" sibTransId="{36783C5D-6D86-495A-94FB-9D4DC90B4700}"/>
    <dgm:cxn modelId="{569B02F0-1E42-4325-A8ED-C7E04AF23AF0}" type="presOf" srcId="{F44EBA30-A391-45C2-85D7-07120612B8E7}" destId="{3E290FEC-1C0A-4564-BB5B-9EB9724549FD}" srcOrd="0" destOrd="0" presId="urn:microsoft.com/office/officeart/2018/2/layout/IconLabelList"/>
    <dgm:cxn modelId="{58196AF0-FC34-4E92-825E-FD84B9EA87FC}" type="presOf" srcId="{A45E0C06-22CC-461E-9B42-6F7902EC92D5}" destId="{BBFD68BD-FF75-4012-ABBF-723DA9818B55}" srcOrd="0" destOrd="0" presId="urn:microsoft.com/office/officeart/2018/2/layout/IconLabelList"/>
    <dgm:cxn modelId="{97BC16F7-2366-4667-A687-C4A6E1CE78AF}" type="presOf" srcId="{BB4B7833-BC1F-4599-A0B0-920199EF6E3B}" destId="{56D54AF9-6186-4735-9366-C28DD3446CB0}" srcOrd="0" destOrd="0" presId="urn:microsoft.com/office/officeart/2018/2/layout/IconLabelList"/>
    <dgm:cxn modelId="{344FC251-9B26-44D6-86C8-2C0F76C5B49B}" type="presParOf" srcId="{F4E2328A-5582-4762-B432-D394FAB38614}" destId="{3DE2F193-9AF5-4D53-855A-1D7B66CEC06D}" srcOrd="0" destOrd="0" presId="urn:microsoft.com/office/officeart/2018/2/layout/IconLabelList"/>
    <dgm:cxn modelId="{EF3B3BD6-8908-4E4D-835B-0513010915D3}" type="presParOf" srcId="{3DE2F193-9AF5-4D53-855A-1D7B66CEC06D}" destId="{15F74F73-F8E2-40C1-837E-16B61E2C42F7}" srcOrd="0" destOrd="0" presId="urn:microsoft.com/office/officeart/2018/2/layout/IconLabelList"/>
    <dgm:cxn modelId="{1274B2ED-7044-42D6-A496-8CE27FEE4985}" type="presParOf" srcId="{3DE2F193-9AF5-4D53-855A-1D7B66CEC06D}" destId="{30DF3DC9-30B5-4762-8025-264A22E0CB71}" srcOrd="1" destOrd="0" presId="urn:microsoft.com/office/officeart/2018/2/layout/IconLabelList"/>
    <dgm:cxn modelId="{B70D4358-FD35-4FC9-B5F3-40555A2F3C8D}" type="presParOf" srcId="{3DE2F193-9AF5-4D53-855A-1D7B66CEC06D}" destId="{56D54AF9-6186-4735-9366-C28DD3446CB0}" srcOrd="2" destOrd="0" presId="urn:microsoft.com/office/officeart/2018/2/layout/IconLabelList"/>
    <dgm:cxn modelId="{AA34B382-F4D7-4B17-A826-C40B2578F78A}" type="presParOf" srcId="{F4E2328A-5582-4762-B432-D394FAB38614}" destId="{110BF86C-C983-4AD7-A48A-76CB9BB8B1E8}" srcOrd="1" destOrd="0" presId="urn:microsoft.com/office/officeart/2018/2/layout/IconLabelList"/>
    <dgm:cxn modelId="{F598831C-F898-408D-9BE0-B16BF0FCECA0}" type="presParOf" srcId="{F4E2328A-5582-4762-B432-D394FAB38614}" destId="{0F03B361-86C6-49A4-A303-DC9FCEEB3CD2}" srcOrd="2" destOrd="0" presId="urn:microsoft.com/office/officeart/2018/2/layout/IconLabelList"/>
    <dgm:cxn modelId="{738C4FA1-6520-4A29-A359-3A4B67202557}" type="presParOf" srcId="{0F03B361-86C6-49A4-A303-DC9FCEEB3CD2}" destId="{20ECBAC0-CF06-48F3-B864-BBA404758504}" srcOrd="0" destOrd="0" presId="urn:microsoft.com/office/officeart/2018/2/layout/IconLabelList"/>
    <dgm:cxn modelId="{898BA647-823D-492A-ABB2-38BA349EE418}" type="presParOf" srcId="{0F03B361-86C6-49A4-A303-DC9FCEEB3CD2}" destId="{D0F07616-38E1-49D9-9FE4-DF00A0137ABD}" srcOrd="1" destOrd="0" presId="urn:microsoft.com/office/officeart/2018/2/layout/IconLabelList"/>
    <dgm:cxn modelId="{AB3E7FED-B621-443D-93A2-DB42CACDC224}" type="presParOf" srcId="{0F03B361-86C6-49A4-A303-DC9FCEEB3CD2}" destId="{964F5F18-E94F-44DE-B22C-C2C70ADC404B}" srcOrd="2" destOrd="0" presId="urn:microsoft.com/office/officeart/2018/2/layout/IconLabelList"/>
    <dgm:cxn modelId="{1F2E5D0B-C1FA-420C-A4E9-E3B290586136}" type="presParOf" srcId="{F4E2328A-5582-4762-B432-D394FAB38614}" destId="{778E812C-236B-4F6C-952B-874B8BD0A5FA}" srcOrd="3" destOrd="0" presId="urn:microsoft.com/office/officeart/2018/2/layout/IconLabelList"/>
    <dgm:cxn modelId="{E6672196-2526-49FA-B600-A95F28C70348}" type="presParOf" srcId="{F4E2328A-5582-4762-B432-D394FAB38614}" destId="{EF571860-9867-4DF2-B250-C5AE3D6FED2B}" srcOrd="4" destOrd="0" presId="urn:microsoft.com/office/officeart/2018/2/layout/IconLabelList"/>
    <dgm:cxn modelId="{A7C35AC9-8318-454E-BCBE-5C7EEE4D9839}" type="presParOf" srcId="{EF571860-9867-4DF2-B250-C5AE3D6FED2B}" destId="{3ADFCB0D-77A8-4A93-A86E-897D6C1139C8}" srcOrd="0" destOrd="0" presId="urn:microsoft.com/office/officeart/2018/2/layout/IconLabelList"/>
    <dgm:cxn modelId="{B054EA2B-D7B2-46C2-9E17-DF4E201EC818}" type="presParOf" srcId="{EF571860-9867-4DF2-B250-C5AE3D6FED2B}" destId="{5A9D8302-1CC5-47AC-8C74-EFCA6369BF36}" srcOrd="1" destOrd="0" presId="urn:microsoft.com/office/officeart/2018/2/layout/IconLabelList"/>
    <dgm:cxn modelId="{57A04E4A-5BDA-4118-BE2D-AF6749BE8899}" type="presParOf" srcId="{EF571860-9867-4DF2-B250-C5AE3D6FED2B}" destId="{BBFD68BD-FF75-4012-ABBF-723DA9818B55}" srcOrd="2" destOrd="0" presId="urn:microsoft.com/office/officeart/2018/2/layout/IconLabelList"/>
    <dgm:cxn modelId="{72C25655-4589-44C2-A70F-D1C0D4759AB0}" type="presParOf" srcId="{F4E2328A-5582-4762-B432-D394FAB38614}" destId="{5CA721EF-BEBF-4B44-BBA5-F59775930CE5}" srcOrd="5" destOrd="0" presId="urn:microsoft.com/office/officeart/2018/2/layout/IconLabelList"/>
    <dgm:cxn modelId="{74FF40B3-2AF5-4099-84FC-F45DDE5F6BB9}" type="presParOf" srcId="{F4E2328A-5582-4762-B432-D394FAB38614}" destId="{437AB7C2-010E-4023-AF69-025A343F3E2A}" srcOrd="6" destOrd="0" presId="urn:microsoft.com/office/officeart/2018/2/layout/IconLabelList"/>
    <dgm:cxn modelId="{246B0432-7867-46B3-881F-5FCBD3A8FF19}" type="presParOf" srcId="{437AB7C2-010E-4023-AF69-025A343F3E2A}" destId="{05434F2C-A856-44AB-B70E-A4751647F6C7}" srcOrd="0" destOrd="0" presId="urn:microsoft.com/office/officeart/2018/2/layout/IconLabelList"/>
    <dgm:cxn modelId="{31718C55-B2D3-421F-9C60-D8E5230EAFDA}" type="presParOf" srcId="{437AB7C2-010E-4023-AF69-025A343F3E2A}" destId="{35DE1AF0-1780-464C-913B-05CE15C551E3}" srcOrd="1" destOrd="0" presId="urn:microsoft.com/office/officeart/2018/2/layout/IconLabelList"/>
    <dgm:cxn modelId="{00948059-35C1-4005-848E-B48137C7D4B8}" type="presParOf" srcId="{437AB7C2-010E-4023-AF69-025A343F3E2A}" destId="{C9E652CB-E156-451C-8E7B-4EC0833A135C}" srcOrd="2" destOrd="0" presId="urn:microsoft.com/office/officeart/2018/2/layout/IconLabelList"/>
    <dgm:cxn modelId="{1D511236-4630-4F26-BB1C-4515C47FA676}" type="presParOf" srcId="{F4E2328A-5582-4762-B432-D394FAB38614}" destId="{E05D6599-56F7-4608-B706-D091DB526EDE}" srcOrd="7" destOrd="0" presId="urn:microsoft.com/office/officeart/2018/2/layout/IconLabelList"/>
    <dgm:cxn modelId="{5FFD3432-8845-4639-93DC-0F309EB3B2E9}" type="presParOf" srcId="{F4E2328A-5582-4762-B432-D394FAB38614}" destId="{FFB61DD8-341C-439A-9A85-288AA642AB25}" srcOrd="8" destOrd="0" presId="urn:microsoft.com/office/officeart/2018/2/layout/IconLabelList"/>
    <dgm:cxn modelId="{4FF83C22-F12F-44FB-A26F-959EDABCF6E0}" type="presParOf" srcId="{FFB61DD8-341C-439A-9A85-288AA642AB25}" destId="{8344E58A-C064-4D79-93D9-7C818378B619}" srcOrd="0" destOrd="0" presId="urn:microsoft.com/office/officeart/2018/2/layout/IconLabelList"/>
    <dgm:cxn modelId="{A41016CA-6A96-4A1C-B985-D57186DB81DA}" type="presParOf" srcId="{FFB61DD8-341C-439A-9A85-288AA642AB25}" destId="{886800AE-E092-41A3-99F9-7D5B75073BC8}" srcOrd="1" destOrd="0" presId="urn:microsoft.com/office/officeart/2018/2/layout/IconLabelList"/>
    <dgm:cxn modelId="{B60DDE8A-BADB-42B0-A4A2-4F61C23233C8}" type="presParOf" srcId="{FFB61DD8-341C-439A-9A85-288AA642AB25}" destId="{E8A31BF8-7FC2-447B-B96B-DFD3F0D50608}" srcOrd="2" destOrd="0" presId="urn:microsoft.com/office/officeart/2018/2/layout/IconLabelList"/>
    <dgm:cxn modelId="{C4CA1FBD-0022-46D9-A316-FEC4FAFD336A}" type="presParOf" srcId="{F4E2328A-5582-4762-B432-D394FAB38614}" destId="{6D4CF303-57BC-427D-8F5A-32D8DB82B9FC}" srcOrd="9" destOrd="0" presId="urn:microsoft.com/office/officeart/2018/2/layout/IconLabelList"/>
    <dgm:cxn modelId="{B059D1FF-7480-48DF-9C50-9A01503F29FA}" type="presParOf" srcId="{F4E2328A-5582-4762-B432-D394FAB38614}" destId="{E38790DF-FD44-40F5-8360-243B173683A3}" srcOrd="10" destOrd="0" presId="urn:microsoft.com/office/officeart/2018/2/layout/IconLabelList"/>
    <dgm:cxn modelId="{1EFC1133-AD83-4945-8BDA-EE3DD509893A}" type="presParOf" srcId="{E38790DF-FD44-40F5-8360-243B173683A3}" destId="{0E5D2639-C261-4CE8-8231-5F7B19E4C173}" srcOrd="0" destOrd="0" presId="urn:microsoft.com/office/officeart/2018/2/layout/IconLabelList"/>
    <dgm:cxn modelId="{D0B08E3D-25AB-4637-925B-1E967F8DE940}" type="presParOf" srcId="{E38790DF-FD44-40F5-8360-243B173683A3}" destId="{F3AA0A94-26BB-4F67-9164-282E570DDCD6}" srcOrd="1" destOrd="0" presId="urn:microsoft.com/office/officeart/2018/2/layout/IconLabelList"/>
    <dgm:cxn modelId="{81F98B27-AF2F-40ED-8FB3-05C55E4BBBD8}" type="presParOf" srcId="{E38790DF-FD44-40F5-8360-243B173683A3}" destId="{3E290FEC-1C0A-4564-BB5B-9EB9724549FD}"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E6A9A2-35F5-420E-895F-7E56FE19D53A}" type="doc">
      <dgm:prSet loTypeId="urn:microsoft.com/office/officeart/2005/8/layout/vList2" loCatId="list" qsTypeId="urn:microsoft.com/office/officeart/2005/8/quickstyle/simple1" qsCatId="simple" csTypeId="urn:microsoft.com/office/officeart/2005/8/colors/accent1_2" csCatId="accent1" phldr="1"/>
      <dgm:spPr/>
    </dgm:pt>
    <dgm:pt modelId="{516B0070-D8B7-4829-BC48-4E15B0FD8CE0}">
      <dgm:prSet phldrT="[Text]" custT="1"/>
      <dgm:spPr/>
      <dgm:t>
        <a:bodyPr/>
        <a:lstStyle/>
        <a:p>
          <a:r>
            <a:rPr lang="en-US" sz="3600" dirty="0"/>
            <a:t>Referral for 2</a:t>
          </a:r>
          <a:r>
            <a:rPr lang="en-US" sz="3600" baseline="30000" dirty="0"/>
            <a:t>nd</a:t>
          </a:r>
          <a:r>
            <a:rPr lang="en-US" sz="3600" dirty="0"/>
            <a:t> opinion or consult</a:t>
          </a:r>
        </a:p>
      </dgm:t>
    </dgm:pt>
    <dgm:pt modelId="{AD2B5829-8622-4AB3-B97C-1C847AC4D91B}" type="parTrans" cxnId="{D4D12E4E-F6E7-41CF-BDFD-AE920A73CF9C}">
      <dgm:prSet/>
      <dgm:spPr/>
      <dgm:t>
        <a:bodyPr/>
        <a:lstStyle/>
        <a:p>
          <a:endParaRPr lang="en-US"/>
        </a:p>
      </dgm:t>
    </dgm:pt>
    <dgm:pt modelId="{CF19F7AA-24D1-4F2A-8564-3B05B8706C31}" type="sibTrans" cxnId="{D4D12E4E-F6E7-41CF-BDFD-AE920A73CF9C}">
      <dgm:prSet/>
      <dgm:spPr/>
      <dgm:t>
        <a:bodyPr/>
        <a:lstStyle/>
        <a:p>
          <a:endParaRPr lang="en-US"/>
        </a:p>
      </dgm:t>
    </dgm:pt>
    <dgm:pt modelId="{6465F8F1-B3CA-4FDD-B76B-56848B6368CE}">
      <dgm:prSet phldrT="[Text]" custT="1"/>
      <dgm:spPr/>
      <dgm:t>
        <a:bodyPr/>
        <a:lstStyle/>
        <a:p>
          <a:r>
            <a:rPr lang="en-US" sz="3600" dirty="0"/>
            <a:t>Checklist or “diagnostic time-out”</a:t>
          </a:r>
        </a:p>
      </dgm:t>
    </dgm:pt>
    <dgm:pt modelId="{5CA6FB07-D2AB-4A81-B121-02369CA36612}" type="parTrans" cxnId="{580C7063-27BF-47C6-9E91-5B277363801A}">
      <dgm:prSet/>
      <dgm:spPr/>
      <dgm:t>
        <a:bodyPr/>
        <a:lstStyle/>
        <a:p>
          <a:endParaRPr lang="en-US"/>
        </a:p>
      </dgm:t>
    </dgm:pt>
    <dgm:pt modelId="{082D3F85-0D4D-49B7-9269-F8326BA577A4}" type="sibTrans" cxnId="{580C7063-27BF-47C6-9E91-5B277363801A}">
      <dgm:prSet/>
      <dgm:spPr/>
      <dgm:t>
        <a:bodyPr/>
        <a:lstStyle/>
        <a:p>
          <a:endParaRPr lang="en-US"/>
        </a:p>
      </dgm:t>
    </dgm:pt>
    <dgm:pt modelId="{B6C06237-2959-4D80-B96C-4F0AF8EAAF8E}">
      <dgm:prSet phldrT="[Text]" custT="1"/>
      <dgm:spPr/>
      <dgm:t>
        <a:bodyPr/>
        <a:lstStyle/>
        <a:p>
          <a:r>
            <a:rPr lang="en-US" sz="3600" dirty="0"/>
            <a:t>Continuing medical education</a:t>
          </a:r>
        </a:p>
      </dgm:t>
    </dgm:pt>
    <dgm:pt modelId="{D8416A36-2A1F-4DB4-AD56-8888C6AFE4E7}" type="parTrans" cxnId="{9D3B617B-CE3C-4343-980A-29182C63786C}">
      <dgm:prSet/>
      <dgm:spPr/>
      <dgm:t>
        <a:bodyPr/>
        <a:lstStyle/>
        <a:p>
          <a:endParaRPr lang="en-US"/>
        </a:p>
      </dgm:t>
    </dgm:pt>
    <dgm:pt modelId="{99AC3254-6AE2-4D85-A20C-FF39EF679960}" type="sibTrans" cxnId="{9D3B617B-CE3C-4343-980A-29182C63786C}">
      <dgm:prSet/>
      <dgm:spPr/>
      <dgm:t>
        <a:bodyPr/>
        <a:lstStyle/>
        <a:p>
          <a:endParaRPr lang="en-US"/>
        </a:p>
      </dgm:t>
    </dgm:pt>
    <dgm:pt modelId="{90C22628-ACF0-411D-A2CC-77C7E93CE667}" type="pres">
      <dgm:prSet presAssocID="{14E6A9A2-35F5-420E-895F-7E56FE19D53A}" presName="linear" presStyleCnt="0">
        <dgm:presLayoutVars>
          <dgm:animLvl val="lvl"/>
          <dgm:resizeHandles val="exact"/>
        </dgm:presLayoutVars>
      </dgm:prSet>
      <dgm:spPr/>
    </dgm:pt>
    <dgm:pt modelId="{C532EB8F-37D6-42BE-B10C-4A51463AD5E5}" type="pres">
      <dgm:prSet presAssocID="{B6C06237-2959-4D80-B96C-4F0AF8EAAF8E}" presName="parentText" presStyleLbl="node1" presStyleIdx="0" presStyleCnt="3">
        <dgm:presLayoutVars>
          <dgm:chMax val="0"/>
          <dgm:bulletEnabled val="1"/>
        </dgm:presLayoutVars>
      </dgm:prSet>
      <dgm:spPr/>
    </dgm:pt>
    <dgm:pt modelId="{BD5D7BBA-8A28-4F1A-AAC7-5E6E265073E8}" type="pres">
      <dgm:prSet presAssocID="{99AC3254-6AE2-4D85-A20C-FF39EF679960}" presName="spacer" presStyleCnt="0"/>
      <dgm:spPr/>
    </dgm:pt>
    <dgm:pt modelId="{3B965683-D4C5-471E-B0AF-C732B462AEE4}" type="pres">
      <dgm:prSet presAssocID="{516B0070-D8B7-4829-BC48-4E15B0FD8CE0}" presName="parentText" presStyleLbl="node1" presStyleIdx="1" presStyleCnt="3">
        <dgm:presLayoutVars>
          <dgm:chMax val="0"/>
          <dgm:bulletEnabled val="1"/>
        </dgm:presLayoutVars>
      </dgm:prSet>
      <dgm:spPr/>
    </dgm:pt>
    <dgm:pt modelId="{5BABC9F9-4558-41E0-B3A0-B7AAA4256AF0}" type="pres">
      <dgm:prSet presAssocID="{CF19F7AA-24D1-4F2A-8564-3B05B8706C31}" presName="spacer" presStyleCnt="0"/>
      <dgm:spPr/>
    </dgm:pt>
    <dgm:pt modelId="{141BE5CF-D7BA-42C4-AB29-69627935A8AD}" type="pres">
      <dgm:prSet presAssocID="{6465F8F1-B3CA-4FDD-B76B-56848B6368CE}" presName="parentText" presStyleLbl="node1" presStyleIdx="2" presStyleCnt="3">
        <dgm:presLayoutVars>
          <dgm:chMax val="0"/>
          <dgm:bulletEnabled val="1"/>
        </dgm:presLayoutVars>
      </dgm:prSet>
      <dgm:spPr/>
    </dgm:pt>
  </dgm:ptLst>
  <dgm:cxnLst>
    <dgm:cxn modelId="{8AFDDB20-209A-4836-BFA5-E23CADFBD63E}" type="presOf" srcId="{14E6A9A2-35F5-420E-895F-7E56FE19D53A}" destId="{90C22628-ACF0-411D-A2CC-77C7E93CE667}" srcOrd="0" destOrd="0" presId="urn:microsoft.com/office/officeart/2005/8/layout/vList2"/>
    <dgm:cxn modelId="{580C7063-27BF-47C6-9E91-5B277363801A}" srcId="{14E6A9A2-35F5-420E-895F-7E56FE19D53A}" destId="{6465F8F1-B3CA-4FDD-B76B-56848B6368CE}" srcOrd="2" destOrd="0" parTransId="{5CA6FB07-D2AB-4A81-B121-02369CA36612}" sibTransId="{082D3F85-0D4D-49B7-9269-F8326BA577A4}"/>
    <dgm:cxn modelId="{F582EF4A-FD04-48D7-86D5-C99CDA72C110}" type="presOf" srcId="{516B0070-D8B7-4829-BC48-4E15B0FD8CE0}" destId="{3B965683-D4C5-471E-B0AF-C732B462AEE4}" srcOrd="0" destOrd="0" presId="urn:microsoft.com/office/officeart/2005/8/layout/vList2"/>
    <dgm:cxn modelId="{D4D12E4E-F6E7-41CF-BDFD-AE920A73CF9C}" srcId="{14E6A9A2-35F5-420E-895F-7E56FE19D53A}" destId="{516B0070-D8B7-4829-BC48-4E15B0FD8CE0}" srcOrd="1" destOrd="0" parTransId="{AD2B5829-8622-4AB3-B97C-1C847AC4D91B}" sibTransId="{CF19F7AA-24D1-4F2A-8564-3B05B8706C31}"/>
    <dgm:cxn modelId="{A315D472-4B44-4316-8DFF-6051D089CCFD}" type="presOf" srcId="{6465F8F1-B3CA-4FDD-B76B-56848B6368CE}" destId="{141BE5CF-D7BA-42C4-AB29-69627935A8AD}" srcOrd="0" destOrd="0" presId="urn:microsoft.com/office/officeart/2005/8/layout/vList2"/>
    <dgm:cxn modelId="{9D3B617B-CE3C-4343-980A-29182C63786C}" srcId="{14E6A9A2-35F5-420E-895F-7E56FE19D53A}" destId="{B6C06237-2959-4D80-B96C-4F0AF8EAAF8E}" srcOrd="0" destOrd="0" parTransId="{D8416A36-2A1F-4DB4-AD56-8888C6AFE4E7}" sibTransId="{99AC3254-6AE2-4D85-A20C-FF39EF679960}"/>
    <dgm:cxn modelId="{1D392D89-D7EB-4580-A3CA-4895D2A6F233}" type="presOf" srcId="{B6C06237-2959-4D80-B96C-4F0AF8EAAF8E}" destId="{C532EB8F-37D6-42BE-B10C-4A51463AD5E5}" srcOrd="0" destOrd="0" presId="urn:microsoft.com/office/officeart/2005/8/layout/vList2"/>
    <dgm:cxn modelId="{2CB45988-9A08-4607-85CE-840230C54136}" type="presParOf" srcId="{90C22628-ACF0-411D-A2CC-77C7E93CE667}" destId="{C532EB8F-37D6-42BE-B10C-4A51463AD5E5}" srcOrd="0" destOrd="0" presId="urn:microsoft.com/office/officeart/2005/8/layout/vList2"/>
    <dgm:cxn modelId="{ECEDD84A-D83E-4103-B3E4-E14DFEAEE91A}" type="presParOf" srcId="{90C22628-ACF0-411D-A2CC-77C7E93CE667}" destId="{BD5D7BBA-8A28-4F1A-AAC7-5E6E265073E8}" srcOrd="1" destOrd="0" presId="urn:microsoft.com/office/officeart/2005/8/layout/vList2"/>
    <dgm:cxn modelId="{D1D4A0A7-7D1D-441C-AC9F-4EEBBA032781}" type="presParOf" srcId="{90C22628-ACF0-411D-A2CC-77C7E93CE667}" destId="{3B965683-D4C5-471E-B0AF-C732B462AEE4}" srcOrd="2" destOrd="0" presId="urn:microsoft.com/office/officeart/2005/8/layout/vList2"/>
    <dgm:cxn modelId="{406DFDE9-2644-445B-BAE8-E89B55A6DB70}" type="presParOf" srcId="{90C22628-ACF0-411D-A2CC-77C7E93CE667}" destId="{5BABC9F9-4558-41E0-B3A0-B7AAA4256AF0}" srcOrd="3" destOrd="0" presId="urn:microsoft.com/office/officeart/2005/8/layout/vList2"/>
    <dgm:cxn modelId="{5FC8FDE3-93D6-4BE1-B229-AF17D7081172}" type="presParOf" srcId="{90C22628-ACF0-411D-A2CC-77C7E93CE667}" destId="{141BE5CF-D7BA-42C4-AB29-69627935A8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E6A9A2-35F5-420E-895F-7E56FE19D53A}" type="doc">
      <dgm:prSet loTypeId="urn:microsoft.com/office/officeart/2005/8/layout/vList2" loCatId="list" qsTypeId="urn:microsoft.com/office/officeart/2005/8/quickstyle/simple4" qsCatId="simple" csTypeId="urn:microsoft.com/office/officeart/2005/8/colors/accent0_3" csCatId="mainScheme" phldr="1"/>
      <dgm:spPr/>
    </dgm:pt>
    <dgm:pt modelId="{516B0070-D8B7-4829-BC48-4E15B0FD8CE0}">
      <dgm:prSet phldrT="[Text]"/>
      <dgm:spPr/>
      <dgm:t>
        <a:bodyPr/>
        <a:lstStyle/>
        <a:p>
          <a:r>
            <a:rPr lang="en-US" dirty="0"/>
            <a:t>Obtain and document</a:t>
          </a:r>
        </a:p>
      </dgm:t>
    </dgm:pt>
    <dgm:pt modelId="{AD2B5829-8622-4AB3-B97C-1C847AC4D91B}" type="parTrans" cxnId="{D4D12E4E-F6E7-41CF-BDFD-AE920A73CF9C}">
      <dgm:prSet/>
      <dgm:spPr/>
      <dgm:t>
        <a:bodyPr/>
        <a:lstStyle/>
        <a:p>
          <a:endParaRPr lang="en-US"/>
        </a:p>
      </dgm:t>
    </dgm:pt>
    <dgm:pt modelId="{CF19F7AA-24D1-4F2A-8564-3B05B8706C31}" type="sibTrans" cxnId="{D4D12E4E-F6E7-41CF-BDFD-AE920A73CF9C}">
      <dgm:prSet/>
      <dgm:spPr/>
      <dgm:t>
        <a:bodyPr/>
        <a:lstStyle/>
        <a:p>
          <a:endParaRPr lang="en-US"/>
        </a:p>
      </dgm:t>
    </dgm:pt>
    <dgm:pt modelId="{6465F8F1-B3CA-4FDD-B76B-56848B6368CE}">
      <dgm:prSet phldrT="[Text]"/>
      <dgm:spPr/>
      <dgm:t>
        <a:bodyPr/>
        <a:lstStyle/>
        <a:p>
          <a:r>
            <a:rPr lang="en-US" dirty="0"/>
            <a:t>Template, checklist, or form with required elements</a:t>
          </a:r>
        </a:p>
      </dgm:t>
    </dgm:pt>
    <dgm:pt modelId="{5CA6FB07-D2AB-4A81-B121-02369CA36612}" type="parTrans" cxnId="{580C7063-27BF-47C6-9E91-5B277363801A}">
      <dgm:prSet/>
      <dgm:spPr/>
      <dgm:t>
        <a:bodyPr/>
        <a:lstStyle/>
        <a:p>
          <a:endParaRPr lang="en-US"/>
        </a:p>
      </dgm:t>
    </dgm:pt>
    <dgm:pt modelId="{082D3F85-0D4D-49B7-9269-F8326BA577A4}" type="sibTrans" cxnId="{580C7063-27BF-47C6-9E91-5B277363801A}">
      <dgm:prSet/>
      <dgm:spPr/>
      <dgm:t>
        <a:bodyPr/>
        <a:lstStyle/>
        <a:p>
          <a:endParaRPr lang="en-US"/>
        </a:p>
      </dgm:t>
    </dgm:pt>
    <dgm:pt modelId="{356BFE44-FBB4-43E2-93D2-1D8A683509F3}">
      <dgm:prSet phldrT="[Text]"/>
      <dgm:spPr/>
      <dgm:t>
        <a:bodyPr/>
        <a:lstStyle/>
        <a:p>
          <a:r>
            <a:rPr lang="en-US" dirty="0"/>
            <a:t>Revise process when policies, procedures, law, or technology changes</a:t>
          </a:r>
        </a:p>
      </dgm:t>
    </dgm:pt>
    <dgm:pt modelId="{7C830413-2430-4953-A405-47406B838D1A}" type="parTrans" cxnId="{645A5165-B4EA-4585-8C2F-39DD2DD229DF}">
      <dgm:prSet/>
      <dgm:spPr/>
      <dgm:t>
        <a:bodyPr/>
        <a:lstStyle/>
        <a:p>
          <a:endParaRPr lang="en-US"/>
        </a:p>
      </dgm:t>
    </dgm:pt>
    <dgm:pt modelId="{BD77E982-ECA6-4A0F-B033-6DA91FB1D331}" type="sibTrans" cxnId="{645A5165-B4EA-4585-8C2F-39DD2DD229DF}">
      <dgm:prSet/>
      <dgm:spPr/>
      <dgm:t>
        <a:bodyPr/>
        <a:lstStyle/>
        <a:p>
          <a:endParaRPr lang="en-US"/>
        </a:p>
      </dgm:t>
    </dgm:pt>
    <dgm:pt modelId="{E40E797E-D073-4260-A2D0-65E1755E67A0}">
      <dgm:prSet phldrT="[Text]"/>
      <dgm:spPr/>
      <dgm:t>
        <a:bodyPr/>
        <a:lstStyle/>
        <a:p>
          <a:r>
            <a:rPr lang="en-US" dirty="0"/>
            <a:t>Diagnostic uncertainty</a:t>
          </a:r>
        </a:p>
      </dgm:t>
    </dgm:pt>
    <dgm:pt modelId="{43731351-257D-4F6E-9D16-F93D52E7CBE0}" type="parTrans" cxnId="{9D7FA957-7E69-42AF-A043-EA64E9163DF7}">
      <dgm:prSet/>
      <dgm:spPr/>
      <dgm:t>
        <a:bodyPr/>
        <a:lstStyle/>
        <a:p>
          <a:endParaRPr lang="en-US"/>
        </a:p>
      </dgm:t>
    </dgm:pt>
    <dgm:pt modelId="{3FDC14AB-F4E8-47F3-BD4E-B77749D3F8CD}" type="sibTrans" cxnId="{9D7FA957-7E69-42AF-A043-EA64E9163DF7}">
      <dgm:prSet/>
      <dgm:spPr/>
      <dgm:t>
        <a:bodyPr/>
        <a:lstStyle/>
        <a:p>
          <a:endParaRPr lang="en-US"/>
        </a:p>
      </dgm:t>
    </dgm:pt>
    <dgm:pt modelId="{BDA217E3-2467-40BD-890F-F1C165167BA3}" type="pres">
      <dgm:prSet presAssocID="{14E6A9A2-35F5-420E-895F-7E56FE19D53A}" presName="linear" presStyleCnt="0">
        <dgm:presLayoutVars>
          <dgm:animLvl val="lvl"/>
          <dgm:resizeHandles val="exact"/>
        </dgm:presLayoutVars>
      </dgm:prSet>
      <dgm:spPr/>
    </dgm:pt>
    <dgm:pt modelId="{9E3C5892-CB60-46E6-BBBC-E2DF2D65F719}" type="pres">
      <dgm:prSet presAssocID="{516B0070-D8B7-4829-BC48-4E15B0FD8CE0}" presName="parentText" presStyleLbl="node1" presStyleIdx="0" presStyleCnt="4">
        <dgm:presLayoutVars>
          <dgm:chMax val="0"/>
          <dgm:bulletEnabled val="1"/>
        </dgm:presLayoutVars>
      </dgm:prSet>
      <dgm:spPr/>
    </dgm:pt>
    <dgm:pt modelId="{F9CBC19A-3185-4DB7-BDAD-EE321B7956F2}" type="pres">
      <dgm:prSet presAssocID="{CF19F7AA-24D1-4F2A-8564-3B05B8706C31}" presName="spacer" presStyleCnt="0"/>
      <dgm:spPr/>
    </dgm:pt>
    <dgm:pt modelId="{7F1C7AEA-C936-4803-9FA2-43AD0C8911AD}" type="pres">
      <dgm:prSet presAssocID="{6465F8F1-B3CA-4FDD-B76B-56848B6368CE}" presName="parentText" presStyleLbl="node1" presStyleIdx="1" presStyleCnt="4">
        <dgm:presLayoutVars>
          <dgm:chMax val="0"/>
          <dgm:bulletEnabled val="1"/>
        </dgm:presLayoutVars>
      </dgm:prSet>
      <dgm:spPr/>
    </dgm:pt>
    <dgm:pt modelId="{AF405C46-6E41-4A7E-AC1E-815748B8FCA3}" type="pres">
      <dgm:prSet presAssocID="{082D3F85-0D4D-49B7-9269-F8326BA577A4}" presName="spacer" presStyleCnt="0"/>
      <dgm:spPr/>
    </dgm:pt>
    <dgm:pt modelId="{9B179247-F115-45D6-B4BE-97B762B7BC4F}" type="pres">
      <dgm:prSet presAssocID="{356BFE44-FBB4-43E2-93D2-1D8A683509F3}" presName="parentText" presStyleLbl="node1" presStyleIdx="2" presStyleCnt="4">
        <dgm:presLayoutVars>
          <dgm:chMax val="0"/>
          <dgm:bulletEnabled val="1"/>
        </dgm:presLayoutVars>
      </dgm:prSet>
      <dgm:spPr/>
    </dgm:pt>
    <dgm:pt modelId="{9A7C080F-5400-40BC-82EC-DA5A7567F8E8}" type="pres">
      <dgm:prSet presAssocID="{BD77E982-ECA6-4A0F-B033-6DA91FB1D331}" presName="spacer" presStyleCnt="0"/>
      <dgm:spPr/>
    </dgm:pt>
    <dgm:pt modelId="{A1474D91-BA6D-4E3C-8E26-B5C7D52DF0D0}" type="pres">
      <dgm:prSet presAssocID="{E40E797E-D073-4260-A2D0-65E1755E67A0}" presName="parentText" presStyleLbl="node1" presStyleIdx="3" presStyleCnt="4">
        <dgm:presLayoutVars>
          <dgm:chMax val="0"/>
          <dgm:bulletEnabled val="1"/>
        </dgm:presLayoutVars>
      </dgm:prSet>
      <dgm:spPr/>
    </dgm:pt>
  </dgm:ptLst>
  <dgm:cxnLst>
    <dgm:cxn modelId="{A6F2B317-9B70-42A8-8DFE-1F7EE4121E26}" type="presOf" srcId="{516B0070-D8B7-4829-BC48-4E15B0FD8CE0}" destId="{9E3C5892-CB60-46E6-BBBC-E2DF2D65F719}" srcOrd="0" destOrd="0" presId="urn:microsoft.com/office/officeart/2005/8/layout/vList2"/>
    <dgm:cxn modelId="{580C7063-27BF-47C6-9E91-5B277363801A}" srcId="{14E6A9A2-35F5-420E-895F-7E56FE19D53A}" destId="{6465F8F1-B3CA-4FDD-B76B-56848B6368CE}" srcOrd="1" destOrd="0" parTransId="{5CA6FB07-D2AB-4A81-B121-02369CA36612}" sibTransId="{082D3F85-0D4D-49B7-9269-F8326BA577A4}"/>
    <dgm:cxn modelId="{645A5165-B4EA-4585-8C2F-39DD2DD229DF}" srcId="{14E6A9A2-35F5-420E-895F-7E56FE19D53A}" destId="{356BFE44-FBB4-43E2-93D2-1D8A683509F3}" srcOrd="2" destOrd="0" parTransId="{7C830413-2430-4953-A405-47406B838D1A}" sibTransId="{BD77E982-ECA6-4A0F-B033-6DA91FB1D331}"/>
    <dgm:cxn modelId="{D4D12E4E-F6E7-41CF-BDFD-AE920A73CF9C}" srcId="{14E6A9A2-35F5-420E-895F-7E56FE19D53A}" destId="{516B0070-D8B7-4829-BC48-4E15B0FD8CE0}" srcOrd="0" destOrd="0" parTransId="{AD2B5829-8622-4AB3-B97C-1C847AC4D91B}" sibTransId="{CF19F7AA-24D1-4F2A-8564-3B05B8706C31}"/>
    <dgm:cxn modelId="{973F6E51-6511-4A77-9649-1F9A88AF82F9}" type="presOf" srcId="{356BFE44-FBB4-43E2-93D2-1D8A683509F3}" destId="{9B179247-F115-45D6-B4BE-97B762B7BC4F}" srcOrd="0" destOrd="0" presId="urn:microsoft.com/office/officeart/2005/8/layout/vList2"/>
    <dgm:cxn modelId="{9D7FA957-7E69-42AF-A043-EA64E9163DF7}" srcId="{14E6A9A2-35F5-420E-895F-7E56FE19D53A}" destId="{E40E797E-D073-4260-A2D0-65E1755E67A0}" srcOrd="3" destOrd="0" parTransId="{43731351-257D-4F6E-9D16-F93D52E7CBE0}" sibTransId="{3FDC14AB-F4E8-47F3-BD4E-B77749D3F8CD}"/>
    <dgm:cxn modelId="{BE19C9A6-C048-43D8-B3F9-B390F3AD53F4}" type="presOf" srcId="{6465F8F1-B3CA-4FDD-B76B-56848B6368CE}" destId="{7F1C7AEA-C936-4803-9FA2-43AD0C8911AD}" srcOrd="0" destOrd="0" presId="urn:microsoft.com/office/officeart/2005/8/layout/vList2"/>
    <dgm:cxn modelId="{CCC23FCD-133D-411B-9A7B-A5AFBDCF1F2E}" type="presOf" srcId="{E40E797E-D073-4260-A2D0-65E1755E67A0}" destId="{A1474D91-BA6D-4E3C-8E26-B5C7D52DF0D0}" srcOrd="0" destOrd="0" presId="urn:microsoft.com/office/officeart/2005/8/layout/vList2"/>
    <dgm:cxn modelId="{E8C138EF-3DB0-4E4C-A579-A99310A48F96}" type="presOf" srcId="{14E6A9A2-35F5-420E-895F-7E56FE19D53A}" destId="{BDA217E3-2467-40BD-890F-F1C165167BA3}" srcOrd="0" destOrd="0" presId="urn:microsoft.com/office/officeart/2005/8/layout/vList2"/>
    <dgm:cxn modelId="{8AA7363C-4D61-47DC-8320-18CD1CC098F8}" type="presParOf" srcId="{BDA217E3-2467-40BD-890F-F1C165167BA3}" destId="{9E3C5892-CB60-46E6-BBBC-E2DF2D65F719}" srcOrd="0" destOrd="0" presId="urn:microsoft.com/office/officeart/2005/8/layout/vList2"/>
    <dgm:cxn modelId="{5F569BE2-0E03-4881-95C5-9F5F39B7237F}" type="presParOf" srcId="{BDA217E3-2467-40BD-890F-F1C165167BA3}" destId="{F9CBC19A-3185-4DB7-BDAD-EE321B7956F2}" srcOrd="1" destOrd="0" presId="urn:microsoft.com/office/officeart/2005/8/layout/vList2"/>
    <dgm:cxn modelId="{A274EB9F-CE16-48E3-8910-A40B8D501323}" type="presParOf" srcId="{BDA217E3-2467-40BD-890F-F1C165167BA3}" destId="{7F1C7AEA-C936-4803-9FA2-43AD0C8911AD}" srcOrd="2" destOrd="0" presId="urn:microsoft.com/office/officeart/2005/8/layout/vList2"/>
    <dgm:cxn modelId="{6B48C846-C1FA-4409-99BA-7A49EACFDAC9}" type="presParOf" srcId="{BDA217E3-2467-40BD-890F-F1C165167BA3}" destId="{AF405C46-6E41-4A7E-AC1E-815748B8FCA3}" srcOrd="3" destOrd="0" presId="urn:microsoft.com/office/officeart/2005/8/layout/vList2"/>
    <dgm:cxn modelId="{9562D28B-FCAB-44F4-8261-50A531FD09E2}" type="presParOf" srcId="{BDA217E3-2467-40BD-890F-F1C165167BA3}" destId="{9B179247-F115-45D6-B4BE-97B762B7BC4F}" srcOrd="4" destOrd="0" presId="urn:microsoft.com/office/officeart/2005/8/layout/vList2"/>
    <dgm:cxn modelId="{A3411683-B746-4A7D-AFCC-0EF3157CB560}" type="presParOf" srcId="{BDA217E3-2467-40BD-890F-F1C165167BA3}" destId="{9A7C080F-5400-40BC-82EC-DA5A7567F8E8}" srcOrd="5" destOrd="0" presId="urn:microsoft.com/office/officeart/2005/8/layout/vList2"/>
    <dgm:cxn modelId="{0C645C00-6329-45F8-8EF9-BCB41EEE6D36}" type="presParOf" srcId="{BDA217E3-2467-40BD-890F-F1C165167BA3}" destId="{A1474D91-BA6D-4E3C-8E26-B5C7D52DF0D0}" srcOrd="6"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910CB0-F2F8-40C2-90EA-E185F562A48F}"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BB4B7833-BC1F-4599-A0B0-920199EF6E3B}">
      <dgm:prSet/>
      <dgm:spPr/>
      <dgm:t>
        <a:bodyPr/>
        <a:lstStyle/>
        <a:p>
          <a:r>
            <a:rPr lang="en-US" dirty="0">
              <a:solidFill>
                <a:srgbClr val="002060"/>
              </a:solidFill>
            </a:rPr>
            <a:t>Potential allegation of negligence</a:t>
          </a:r>
        </a:p>
      </dgm:t>
    </dgm:pt>
    <dgm:pt modelId="{339F0C6C-13F8-41E9-8011-162D945FACE2}" type="parTrans" cxnId="{8514C8C5-31BB-4FF2-A58D-D4D8891FB58E}">
      <dgm:prSet/>
      <dgm:spPr/>
      <dgm:t>
        <a:bodyPr/>
        <a:lstStyle/>
        <a:p>
          <a:endParaRPr lang="en-US"/>
        </a:p>
      </dgm:t>
    </dgm:pt>
    <dgm:pt modelId="{36783C5D-6D86-495A-94FB-9D4DC90B4700}" type="sibTrans" cxnId="{8514C8C5-31BB-4FF2-A58D-D4D8891FB58E}">
      <dgm:prSet/>
      <dgm:spPr/>
      <dgm:t>
        <a:bodyPr/>
        <a:lstStyle/>
        <a:p>
          <a:endParaRPr lang="en-US"/>
        </a:p>
      </dgm:t>
    </dgm:pt>
    <dgm:pt modelId="{8B428200-92E9-46DA-AEB3-B50B676F8576}">
      <dgm:prSet/>
      <dgm:spPr/>
      <dgm:t>
        <a:bodyPr/>
        <a:lstStyle/>
        <a:p>
          <a:endParaRPr lang="en-US" dirty="0"/>
        </a:p>
      </dgm:t>
    </dgm:pt>
    <dgm:pt modelId="{902A6D9F-5BA0-4CD2-846F-23C4791C29FA}" type="parTrans" cxnId="{443542AF-97A5-4509-AF49-1B11FB3DA7B5}">
      <dgm:prSet/>
      <dgm:spPr/>
      <dgm:t>
        <a:bodyPr/>
        <a:lstStyle/>
        <a:p>
          <a:endParaRPr lang="en-US"/>
        </a:p>
      </dgm:t>
    </dgm:pt>
    <dgm:pt modelId="{4814453B-4072-46DF-9BAA-91E261AB74FF}" type="sibTrans" cxnId="{443542AF-97A5-4509-AF49-1B11FB3DA7B5}">
      <dgm:prSet/>
      <dgm:spPr/>
      <dgm:t>
        <a:bodyPr/>
        <a:lstStyle/>
        <a:p>
          <a:endParaRPr lang="en-US"/>
        </a:p>
      </dgm:t>
    </dgm:pt>
    <dgm:pt modelId="{DE9B634E-E8B1-4F21-9E43-3C12490F4F90}">
      <dgm:prSet/>
      <dgm:spPr/>
      <dgm:t>
        <a:bodyPr/>
        <a:lstStyle/>
        <a:p>
          <a:r>
            <a:rPr lang="en-US" dirty="0">
              <a:solidFill>
                <a:srgbClr val="002060"/>
              </a:solidFill>
            </a:rPr>
            <a:t>Potential areas of noncompliance with Utah and federal laws</a:t>
          </a:r>
        </a:p>
      </dgm:t>
    </dgm:pt>
    <dgm:pt modelId="{24ADEA25-806C-4317-999C-122AC44F48EA}" type="parTrans" cxnId="{48A27EBC-C8C1-40F9-893B-433361FCB5A5}">
      <dgm:prSet/>
      <dgm:spPr/>
      <dgm:t>
        <a:bodyPr/>
        <a:lstStyle/>
        <a:p>
          <a:endParaRPr lang="en-US"/>
        </a:p>
      </dgm:t>
    </dgm:pt>
    <dgm:pt modelId="{B7F023DF-0F25-4C59-986B-F64934016FD0}" type="sibTrans" cxnId="{48A27EBC-C8C1-40F9-893B-433361FCB5A5}">
      <dgm:prSet/>
      <dgm:spPr/>
      <dgm:t>
        <a:bodyPr/>
        <a:lstStyle/>
        <a:p>
          <a:endParaRPr lang="en-US"/>
        </a:p>
      </dgm:t>
    </dgm:pt>
    <dgm:pt modelId="{20DEF195-DB78-4B60-94A6-202FD8254FDC}">
      <dgm:prSet/>
      <dgm:spPr/>
      <dgm:t>
        <a:bodyPr/>
        <a:lstStyle/>
        <a:p>
          <a:endParaRPr lang="en-US" dirty="0"/>
        </a:p>
      </dgm:t>
    </dgm:pt>
    <dgm:pt modelId="{108994D6-9521-4B34-ABCF-F1CCEF6DDD80}" type="parTrans" cxnId="{A0651617-E976-4844-9B7A-86A47FBA0F27}">
      <dgm:prSet/>
      <dgm:spPr/>
      <dgm:t>
        <a:bodyPr/>
        <a:lstStyle/>
        <a:p>
          <a:endParaRPr lang="en-US"/>
        </a:p>
      </dgm:t>
    </dgm:pt>
    <dgm:pt modelId="{5B65A051-0FEE-4191-8ED7-2F5D8A8B5701}" type="sibTrans" cxnId="{A0651617-E976-4844-9B7A-86A47FBA0F27}">
      <dgm:prSet/>
      <dgm:spPr/>
      <dgm:t>
        <a:bodyPr/>
        <a:lstStyle/>
        <a:p>
          <a:endParaRPr lang="en-US"/>
        </a:p>
      </dgm:t>
    </dgm:pt>
    <dgm:pt modelId="{DACC9F63-E607-48B7-A3EC-35BBD2B0367F}" type="pres">
      <dgm:prSet presAssocID="{3F910CB0-F2F8-40C2-90EA-E185F562A48F}" presName="linear" presStyleCnt="0">
        <dgm:presLayoutVars>
          <dgm:animLvl val="lvl"/>
          <dgm:resizeHandles val="exact"/>
        </dgm:presLayoutVars>
      </dgm:prSet>
      <dgm:spPr/>
    </dgm:pt>
    <dgm:pt modelId="{63E47AF0-F150-475B-8562-7CF49D747EA9}" type="pres">
      <dgm:prSet presAssocID="{BB4B7833-BC1F-4599-A0B0-920199EF6E3B}" presName="parentText" presStyleLbl="node1" presStyleIdx="0" presStyleCnt="2">
        <dgm:presLayoutVars>
          <dgm:chMax val="0"/>
          <dgm:bulletEnabled val="1"/>
        </dgm:presLayoutVars>
      </dgm:prSet>
      <dgm:spPr/>
    </dgm:pt>
    <dgm:pt modelId="{84BA9DF8-7F5C-4494-84C2-0F950E52C8D4}" type="pres">
      <dgm:prSet presAssocID="{BB4B7833-BC1F-4599-A0B0-920199EF6E3B}" presName="childText" presStyleLbl="revTx" presStyleIdx="0" presStyleCnt="2">
        <dgm:presLayoutVars>
          <dgm:bulletEnabled val="1"/>
        </dgm:presLayoutVars>
      </dgm:prSet>
      <dgm:spPr/>
    </dgm:pt>
    <dgm:pt modelId="{0CB59235-0C0A-4A36-9657-CCCF5037B0A6}" type="pres">
      <dgm:prSet presAssocID="{DE9B634E-E8B1-4F21-9E43-3C12490F4F90}" presName="parentText" presStyleLbl="node1" presStyleIdx="1" presStyleCnt="2">
        <dgm:presLayoutVars>
          <dgm:chMax val="0"/>
          <dgm:bulletEnabled val="1"/>
        </dgm:presLayoutVars>
      </dgm:prSet>
      <dgm:spPr/>
    </dgm:pt>
    <dgm:pt modelId="{84F2A332-AD27-469A-BEA2-C44F233FD477}" type="pres">
      <dgm:prSet presAssocID="{DE9B634E-E8B1-4F21-9E43-3C12490F4F90}" presName="childText" presStyleLbl="revTx" presStyleIdx="1" presStyleCnt="2">
        <dgm:presLayoutVars>
          <dgm:bulletEnabled val="1"/>
        </dgm:presLayoutVars>
      </dgm:prSet>
      <dgm:spPr/>
    </dgm:pt>
  </dgm:ptLst>
  <dgm:cxnLst>
    <dgm:cxn modelId="{74A4D800-CC4D-483B-9DEC-2F938E98038A}" type="presOf" srcId="{20DEF195-DB78-4B60-94A6-202FD8254FDC}" destId="{84F2A332-AD27-469A-BEA2-C44F233FD477}" srcOrd="0" destOrd="0" presId="urn:microsoft.com/office/officeart/2005/8/layout/vList2"/>
    <dgm:cxn modelId="{A0651617-E976-4844-9B7A-86A47FBA0F27}" srcId="{DE9B634E-E8B1-4F21-9E43-3C12490F4F90}" destId="{20DEF195-DB78-4B60-94A6-202FD8254FDC}" srcOrd="0" destOrd="0" parTransId="{108994D6-9521-4B34-ABCF-F1CCEF6DDD80}" sibTransId="{5B65A051-0FEE-4191-8ED7-2F5D8A8B5701}"/>
    <dgm:cxn modelId="{57C9483E-CE7A-42AE-9241-BB4408F83687}" type="presOf" srcId="{DE9B634E-E8B1-4F21-9E43-3C12490F4F90}" destId="{0CB59235-0C0A-4A36-9657-CCCF5037B0A6}" srcOrd="0" destOrd="0" presId="urn:microsoft.com/office/officeart/2005/8/layout/vList2"/>
    <dgm:cxn modelId="{E8E0335C-BADF-4665-91FC-ED3D0F4D80A7}" type="presOf" srcId="{BB4B7833-BC1F-4599-A0B0-920199EF6E3B}" destId="{63E47AF0-F150-475B-8562-7CF49D747EA9}" srcOrd="0" destOrd="0" presId="urn:microsoft.com/office/officeart/2005/8/layout/vList2"/>
    <dgm:cxn modelId="{443542AF-97A5-4509-AF49-1B11FB3DA7B5}" srcId="{BB4B7833-BC1F-4599-A0B0-920199EF6E3B}" destId="{8B428200-92E9-46DA-AEB3-B50B676F8576}" srcOrd="0" destOrd="0" parTransId="{902A6D9F-5BA0-4CD2-846F-23C4791C29FA}" sibTransId="{4814453B-4072-46DF-9BAA-91E261AB74FF}"/>
    <dgm:cxn modelId="{48A27EBC-C8C1-40F9-893B-433361FCB5A5}" srcId="{3F910CB0-F2F8-40C2-90EA-E185F562A48F}" destId="{DE9B634E-E8B1-4F21-9E43-3C12490F4F90}" srcOrd="1" destOrd="0" parTransId="{24ADEA25-806C-4317-999C-122AC44F48EA}" sibTransId="{B7F023DF-0F25-4C59-986B-F64934016FD0}"/>
    <dgm:cxn modelId="{8514C8C5-31BB-4FF2-A58D-D4D8891FB58E}" srcId="{3F910CB0-F2F8-40C2-90EA-E185F562A48F}" destId="{BB4B7833-BC1F-4599-A0B0-920199EF6E3B}" srcOrd="0" destOrd="0" parTransId="{339F0C6C-13F8-41E9-8011-162D945FACE2}" sibTransId="{36783C5D-6D86-495A-94FB-9D4DC90B4700}"/>
    <dgm:cxn modelId="{24DC1CE4-841D-4073-A1C1-C3E1A49C84DB}" type="presOf" srcId="{8B428200-92E9-46DA-AEB3-B50B676F8576}" destId="{84BA9DF8-7F5C-4494-84C2-0F950E52C8D4}" srcOrd="0" destOrd="0" presId="urn:microsoft.com/office/officeart/2005/8/layout/vList2"/>
    <dgm:cxn modelId="{B89153EC-677E-42AE-B32A-F57F2083F5AF}" type="presOf" srcId="{3F910CB0-F2F8-40C2-90EA-E185F562A48F}" destId="{DACC9F63-E607-48B7-A3EC-35BBD2B0367F}" srcOrd="0" destOrd="0" presId="urn:microsoft.com/office/officeart/2005/8/layout/vList2"/>
    <dgm:cxn modelId="{AD992287-6B40-4FE4-ADB4-C6E174054E9E}" type="presParOf" srcId="{DACC9F63-E607-48B7-A3EC-35BBD2B0367F}" destId="{63E47AF0-F150-475B-8562-7CF49D747EA9}" srcOrd="0" destOrd="0" presId="urn:microsoft.com/office/officeart/2005/8/layout/vList2"/>
    <dgm:cxn modelId="{B328A47F-B4EF-4532-A4D5-AE8685633C51}" type="presParOf" srcId="{DACC9F63-E607-48B7-A3EC-35BBD2B0367F}" destId="{84BA9DF8-7F5C-4494-84C2-0F950E52C8D4}" srcOrd="1" destOrd="0" presId="urn:microsoft.com/office/officeart/2005/8/layout/vList2"/>
    <dgm:cxn modelId="{4DFBABA8-E768-4AA6-9FF8-DB20B812EFDA}" type="presParOf" srcId="{DACC9F63-E607-48B7-A3EC-35BBD2B0367F}" destId="{0CB59235-0C0A-4A36-9657-CCCF5037B0A6}" srcOrd="2" destOrd="0" presId="urn:microsoft.com/office/officeart/2005/8/layout/vList2"/>
    <dgm:cxn modelId="{7492AEA6-1BF3-4944-AA31-52AC212D72E2}" type="presParOf" srcId="{DACC9F63-E607-48B7-A3EC-35BBD2B0367F}" destId="{84F2A332-AD27-469A-BEA2-C44F233FD477}"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E6A9A2-35F5-420E-895F-7E56FE19D53A}" type="doc">
      <dgm:prSet loTypeId="urn:microsoft.com/office/officeart/2005/8/layout/vList5" loCatId="list" qsTypeId="urn:microsoft.com/office/officeart/2005/8/quickstyle/simple5" qsCatId="simple" csTypeId="urn:microsoft.com/office/officeart/2005/8/colors/accent0_3" csCatId="mainScheme" phldr="1"/>
      <dgm:spPr/>
    </dgm:pt>
    <dgm:pt modelId="{516B0070-D8B7-4829-BC48-4E15B0FD8CE0}">
      <dgm:prSet phldrT="[Text]"/>
      <dgm:spPr/>
      <dgm:t>
        <a:bodyPr/>
        <a:lstStyle/>
        <a:p>
          <a:pPr>
            <a:lnSpc>
              <a:spcPct val="100000"/>
            </a:lnSpc>
          </a:pPr>
          <a:r>
            <a:rPr lang="en-US" dirty="0"/>
            <a:t>Need for and effectiveness of telehealth vs in-person encounter and</a:t>
          </a:r>
        </a:p>
      </dgm:t>
    </dgm:pt>
    <dgm:pt modelId="{AD2B5829-8622-4AB3-B97C-1C847AC4D91B}" type="parTrans" cxnId="{D4D12E4E-F6E7-41CF-BDFD-AE920A73CF9C}">
      <dgm:prSet/>
      <dgm:spPr/>
      <dgm:t>
        <a:bodyPr/>
        <a:lstStyle/>
        <a:p>
          <a:endParaRPr lang="en-US"/>
        </a:p>
      </dgm:t>
    </dgm:pt>
    <dgm:pt modelId="{CF19F7AA-24D1-4F2A-8564-3B05B8706C31}" type="sibTrans" cxnId="{D4D12E4E-F6E7-41CF-BDFD-AE920A73CF9C}">
      <dgm:prSet/>
      <dgm:spPr/>
      <dgm:t>
        <a:bodyPr/>
        <a:lstStyle/>
        <a:p>
          <a:endParaRPr lang="en-US"/>
        </a:p>
      </dgm:t>
    </dgm:pt>
    <dgm:pt modelId="{6465F8F1-B3CA-4FDD-B76B-56848B6368CE}">
      <dgm:prSet phldrT="[Text]"/>
      <dgm:spPr/>
      <dgm:t>
        <a:bodyPr/>
        <a:lstStyle/>
        <a:p>
          <a:pPr>
            <a:lnSpc>
              <a:spcPct val="100000"/>
            </a:lnSpc>
          </a:pPr>
          <a:r>
            <a:rPr lang="en-US" dirty="0"/>
            <a:t>Appropriateness of telehealth medium</a:t>
          </a:r>
        </a:p>
      </dgm:t>
    </dgm:pt>
    <dgm:pt modelId="{5CA6FB07-D2AB-4A81-B121-02369CA36612}" type="parTrans" cxnId="{580C7063-27BF-47C6-9E91-5B277363801A}">
      <dgm:prSet/>
      <dgm:spPr/>
      <dgm:t>
        <a:bodyPr/>
        <a:lstStyle/>
        <a:p>
          <a:endParaRPr lang="en-US"/>
        </a:p>
      </dgm:t>
    </dgm:pt>
    <dgm:pt modelId="{082D3F85-0D4D-49B7-9269-F8326BA577A4}" type="sibTrans" cxnId="{580C7063-27BF-47C6-9E91-5B277363801A}">
      <dgm:prSet/>
      <dgm:spPr/>
      <dgm:t>
        <a:bodyPr/>
        <a:lstStyle/>
        <a:p>
          <a:endParaRPr lang="en-US"/>
        </a:p>
      </dgm:t>
    </dgm:pt>
    <dgm:pt modelId="{356BFE44-FBB4-43E2-93D2-1D8A683509F3}">
      <dgm:prSet phldrT="[Text]"/>
      <dgm:spPr/>
      <dgm:t>
        <a:bodyPr/>
        <a:lstStyle/>
        <a:p>
          <a:pPr>
            <a:lnSpc>
              <a:spcPct val="100000"/>
            </a:lnSpc>
          </a:pPr>
          <a:r>
            <a:rPr lang="en-US"/>
            <a:t>Documentation of legislative criteria</a:t>
          </a:r>
        </a:p>
      </dgm:t>
    </dgm:pt>
    <dgm:pt modelId="{7C830413-2430-4953-A405-47406B838D1A}" type="parTrans" cxnId="{645A5165-B4EA-4585-8C2F-39DD2DD229DF}">
      <dgm:prSet/>
      <dgm:spPr/>
      <dgm:t>
        <a:bodyPr/>
        <a:lstStyle/>
        <a:p>
          <a:endParaRPr lang="en-US"/>
        </a:p>
      </dgm:t>
    </dgm:pt>
    <dgm:pt modelId="{BD77E982-ECA6-4A0F-B033-6DA91FB1D331}" type="sibTrans" cxnId="{645A5165-B4EA-4585-8C2F-39DD2DD229DF}">
      <dgm:prSet/>
      <dgm:spPr/>
      <dgm:t>
        <a:bodyPr/>
        <a:lstStyle/>
        <a:p>
          <a:endParaRPr lang="en-US"/>
        </a:p>
      </dgm:t>
    </dgm:pt>
    <dgm:pt modelId="{E40E797E-D073-4260-A2D0-65E1755E67A0}">
      <dgm:prSet phldrT="[Text]"/>
      <dgm:spPr/>
      <dgm:t>
        <a:bodyPr/>
        <a:lstStyle/>
        <a:p>
          <a:pPr>
            <a:lnSpc>
              <a:spcPct val="100000"/>
            </a:lnSpc>
          </a:pPr>
          <a:r>
            <a:rPr lang="en-US"/>
            <a:t>Template, checklist, or form with criteria</a:t>
          </a:r>
        </a:p>
      </dgm:t>
    </dgm:pt>
    <dgm:pt modelId="{43731351-257D-4F6E-9D16-F93D52E7CBE0}" type="parTrans" cxnId="{9D7FA957-7E69-42AF-A043-EA64E9163DF7}">
      <dgm:prSet/>
      <dgm:spPr/>
      <dgm:t>
        <a:bodyPr/>
        <a:lstStyle/>
        <a:p>
          <a:endParaRPr lang="en-US"/>
        </a:p>
      </dgm:t>
    </dgm:pt>
    <dgm:pt modelId="{3FDC14AB-F4E8-47F3-BD4E-B77749D3F8CD}" type="sibTrans" cxnId="{9D7FA957-7E69-42AF-A043-EA64E9163DF7}">
      <dgm:prSet/>
      <dgm:spPr/>
      <dgm:t>
        <a:bodyPr/>
        <a:lstStyle/>
        <a:p>
          <a:endParaRPr lang="en-US"/>
        </a:p>
      </dgm:t>
    </dgm:pt>
    <dgm:pt modelId="{51C645FA-65B2-4916-9AAC-AF2F7E11D054}">
      <dgm:prSet phldrT="[Text]"/>
      <dgm:spPr/>
      <dgm:t>
        <a:bodyPr/>
        <a:lstStyle/>
        <a:p>
          <a:pPr>
            <a:lnSpc>
              <a:spcPct val="100000"/>
            </a:lnSpc>
          </a:pPr>
          <a:r>
            <a:rPr lang="en-US" dirty="0"/>
            <a:t>Good faith determination of</a:t>
          </a:r>
        </a:p>
      </dgm:t>
    </dgm:pt>
    <dgm:pt modelId="{0320ACB2-8C39-4876-9775-2FD3566CB38F}" type="parTrans" cxnId="{CA5BDDA0-2456-44ED-93B7-5C6968D8E088}">
      <dgm:prSet/>
      <dgm:spPr/>
      <dgm:t>
        <a:bodyPr/>
        <a:lstStyle/>
        <a:p>
          <a:endParaRPr lang="en-US"/>
        </a:p>
      </dgm:t>
    </dgm:pt>
    <dgm:pt modelId="{DA9284F6-A9C8-4354-A824-CFA33283F182}" type="sibTrans" cxnId="{CA5BDDA0-2456-44ED-93B7-5C6968D8E088}">
      <dgm:prSet/>
      <dgm:spPr/>
      <dgm:t>
        <a:bodyPr/>
        <a:lstStyle/>
        <a:p>
          <a:endParaRPr lang="en-US"/>
        </a:p>
      </dgm:t>
    </dgm:pt>
    <dgm:pt modelId="{AFE14AC7-8B88-444B-ACEA-742FF82D1395}" type="pres">
      <dgm:prSet presAssocID="{14E6A9A2-35F5-420E-895F-7E56FE19D53A}" presName="Name0" presStyleCnt="0">
        <dgm:presLayoutVars>
          <dgm:dir/>
          <dgm:animLvl val="lvl"/>
          <dgm:resizeHandles val="exact"/>
        </dgm:presLayoutVars>
      </dgm:prSet>
      <dgm:spPr/>
    </dgm:pt>
    <dgm:pt modelId="{B1ABE124-F14E-463B-99E9-67AEB4A32EF7}" type="pres">
      <dgm:prSet presAssocID="{51C645FA-65B2-4916-9AAC-AF2F7E11D054}" presName="linNode" presStyleCnt="0"/>
      <dgm:spPr/>
    </dgm:pt>
    <dgm:pt modelId="{F92E0056-3184-43BE-B502-BABA4E6591EA}" type="pres">
      <dgm:prSet presAssocID="{51C645FA-65B2-4916-9AAC-AF2F7E11D054}" presName="parentText" presStyleLbl="node1" presStyleIdx="0" presStyleCnt="2">
        <dgm:presLayoutVars>
          <dgm:chMax val="1"/>
          <dgm:bulletEnabled val="1"/>
        </dgm:presLayoutVars>
      </dgm:prSet>
      <dgm:spPr/>
    </dgm:pt>
    <dgm:pt modelId="{A15722A5-4149-4D89-97D8-239E97174338}" type="pres">
      <dgm:prSet presAssocID="{51C645FA-65B2-4916-9AAC-AF2F7E11D054}" presName="descendantText" presStyleLbl="alignAccFollowNode1" presStyleIdx="0" presStyleCnt="2">
        <dgm:presLayoutVars>
          <dgm:bulletEnabled val="1"/>
        </dgm:presLayoutVars>
      </dgm:prSet>
      <dgm:spPr/>
    </dgm:pt>
    <dgm:pt modelId="{5D908F86-248C-4A69-87A7-1DECF4C23271}" type="pres">
      <dgm:prSet presAssocID="{DA9284F6-A9C8-4354-A824-CFA33283F182}" presName="sp" presStyleCnt="0"/>
      <dgm:spPr/>
    </dgm:pt>
    <dgm:pt modelId="{CAFC9A99-25DC-45EA-B71E-B012ACE3E0A1}" type="pres">
      <dgm:prSet presAssocID="{356BFE44-FBB4-43E2-93D2-1D8A683509F3}" presName="linNode" presStyleCnt="0"/>
      <dgm:spPr/>
    </dgm:pt>
    <dgm:pt modelId="{11289AF7-A72E-451B-8638-2E1A7255490B}" type="pres">
      <dgm:prSet presAssocID="{356BFE44-FBB4-43E2-93D2-1D8A683509F3}" presName="parentText" presStyleLbl="node1" presStyleIdx="1" presStyleCnt="2">
        <dgm:presLayoutVars>
          <dgm:chMax val="1"/>
          <dgm:bulletEnabled val="1"/>
        </dgm:presLayoutVars>
      </dgm:prSet>
      <dgm:spPr/>
    </dgm:pt>
    <dgm:pt modelId="{221B638D-D9C0-4DE9-8F09-B02D0A297A5D}" type="pres">
      <dgm:prSet presAssocID="{356BFE44-FBB4-43E2-93D2-1D8A683509F3}" presName="descendantText" presStyleLbl="alignAccFollowNode1" presStyleIdx="1" presStyleCnt="2">
        <dgm:presLayoutVars>
          <dgm:bulletEnabled val="1"/>
        </dgm:presLayoutVars>
      </dgm:prSet>
      <dgm:spPr/>
    </dgm:pt>
  </dgm:ptLst>
  <dgm:cxnLst>
    <dgm:cxn modelId="{DA19B438-8576-4C60-A014-36DE06F5C4D7}" type="presOf" srcId="{516B0070-D8B7-4829-BC48-4E15B0FD8CE0}" destId="{A15722A5-4149-4D89-97D8-239E97174338}" srcOrd="0" destOrd="0" presId="urn:microsoft.com/office/officeart/2005/8/layout/vList5"/>
    <dgm:cxn modelId="{4D65CC40-1C2D-4E7B-9403-70E68679B8E2}" type="presOf" srcId="{356BFE44-FBB4-43E2-93D2-1D8A683509F3}" destId="{11289AF7-A72E-451B-8638-2E1A7255490B}" srcOrd="0" destOrd="0" presId="urn:microsoft.com/office/officeart/2005/8/layout/vList5"/>
    <dgm:cxn modelId="{580C7063-27BF-47C6-9E91-5B277363801A}" srcId="{51C645FA-65B2-4916-9AAC-AF2F7E11D054}" destId="{6465F8F1-B3CA-4FDD-B76B-56848B6368CE}" srcOrd="1" destOrd="0" parTransId="{5CA6FB07-D2AB-4A81-B121-02369CA36612}" sibTransId="{082D3F85-0D4D-49B7-9269-F8326BA577A4}"/>
    <dgm:cxn modelId="{645A5165-B4EA-4585-8C2F-39DD2DD229DF}" srcId="{14E6A9A2-35F5-420E-895F-7E56FE19D53A}" destId="{356BFE44-FBB4-43E2-93D2-1D8A683509F3}" srcOrd="1" destOrd="0" parTransId="{7C830413-2430-4953-A405-47406B838D1A}" sibTransId="{BD77E982-ECA6-4A0F-B033-6DA91FB1D331}"/>
    <dgm:cxn modelId="{6B82E546-0623-4387-BE69-0ED5CEC33289}" type="presOf" srcId="{6465F8F1-B3CA-4FDD-B76B-56848B6368CE}" destId="{A15722A5-4149-4D89-97D8-239E97174338}" srcOrd="0" destOrd="1" presId="urn:microsoft.com/office/officeart/2005/8/layout/vList5"/>
    <dgm:cxn modelId="{D4D12E4E-F6E7-41CF-BDFD-AE920A73CF9C}" srcId="{51C645FA-65B2-4916-9AAC-AF2F7E11D054}" destId="{516B0070-D8B7-4829-BC48-4E15B0FD8CE0}" srcOrd="0" destOrd="0" parTransId="{AD2B5829-8622-4AB3-B97C-1C847AC4D91B}" sibTransId="{CF19F7AA-24D1-4F2A-8564-3B05B8706C31}"/>
    <dgm:cxn modelId="{02655770-66A8-44DD-A30D-B8C2A77E680C}" type="presOf" srcId="{51C645FA-65B2-4916-9AAC-AF2F7E11D054}" destId="{F92E0056-3184-43BE-B502-BABA4E6591EA}" srcOrd="0" destOrd="0" presId="urn:microsoft.com/office/officeart/2005/8/layout/vList5"/>
    <dgm:cxn modelId="{9D7FA957-7E69-42AF-A043-EA64E9163DF7}" srcId="{356BFE44-FBB4-43E2-93D2-1D8A683509F3}" destId="{E40E797E-D073-4260-A2D0-65E1755E67A0}" srcOrd="0" destOrd="0" parTransId="{43731351-257D-4F6E-9D16-F93D52E7CBE0}" sibTransId="{3FDC14AB-F4E8-47F3-BD4E-B77749D3F8CD}"/>
    <dgm:cxn modelId="{9DF67F80-BF0C-484B-9CDF-483817235F59}" type="presOf" srcId="{E40E797E-D073-4260-A2D0-65E1755E67A0}" destId="{221B638D-D9C0-4DE9-8F09-B02D0A297A5D}" srcOrd="0" destOrd="0" presId="urn:microsoft.com/office/officeart/2005/8/layout/vList5"/>
    <dgm:cxn modelId="{CA5BDDA0-2456-44ED-93B7-5C6968D8E088}" srcId="{14E6A9A2-35F5-420E-895F-7E56FE19D53A}" destId="{51C645FA-65B2-4916-9AAC-AF2F7E11D054}" srcOrd="0" destOrd="0" parTransId="{0320ACB2-8C39-4876-9775-2FD3566CB38F}" sibTransId="{DA9284F6-A9C8-4354-A824-CFA33283F182}"/>
    <dgm:cxn modelId="{606123E4-FB1D-4548-AB00-24F14DFF0EDA}" type="presOf" srcId="{14E6A9A2-35F5-420E-895F-7E56FE19D53A}" destId="{AFE14AC7-8B88-444B-ACEA-742FF82D1395}" srcOrd="0" destOrd="0" presId="urn:microsoft.com/office/officeart/2005/8/layout/vList5"/>
    <dgm:cxn modelId="{CB979DFC-62E0-4A50-9575-7A64DF03A79F}" type="presParOf" srcId="{AFE14AC7-8B88-444B-ACEA-742FF82D1395}" destId="{B1ABE124-F14E-463B-99E9-67AEB4A32EF7}" srcOrd="0" destOrd="0" presId="urn:microsoft.com/office/officeart/2005/8/layout/vList5"/>
    <dgm:cxn modelId="{3C187BB9-9E77-4ED6-9075-9CB0B94AF552}" type="presParOf" srcId="{B1ABE124-F14E-463B-99E9-67AEB4A32EF7}" destId="{F92E0056-3184-43BE-B502-BABA4E6591EA}" srcOrd="0" destOrd="0" presId="urn:microsoft.com/office/officeart/2005/8/layout/vList5"/>
    <dgm:cxn modelId="{DAA173B4-5193-4B8F-B38E-7E1465D6829C}" type="presParOf" srcId="{B1ABE124-F14E-463B-99E9-67AEB4A32EF7}" destId="{A15722A5-4149-4D89-97D8-239E97174338}" srcOrd="1" destOrd="0" presId="urn:microsoft.com/office/officeart/2005/8/layout/vList5"/>
    <dgm:cxn modelId="{60214CFE-87D0-46E1-9F4D-1C38041BBFC1}" type="presParOf" srcId="{AFE14AC7-8B88-444B-ACEA-742FF82D1395}" destId="{5D908F86-248C-4A69-87A7-1DECF4C23271}" srcOrd="1" destOrd="0" presId="urn:microsoft.com/office/officeart/2005/8/layout/vList5"/>
    <dgm:cxn modelId="{0F4C50AC-4366-4036-B633-779E15A11D6E}" type="presParOf" srcId="{AFE14AC7-8B88-444B-ACEA-742FF82D1395}" destId="{CAFC9A99-25DC-45EA-B71E-B012ACE3E0A1}" srcOrd="2" destOrd="0" presId="urn:microsoft.com/office/officeart/2005/8/layout/vList5"/>
    <dgm:cxn modelId="{DCD1646B-F917-46A7-8555-B5264CD7539D}" type="presParOf" srcId="{CAFC9A99-25DC-45EA-B71E-B012ACE3E0A1}" destId="{11289AF7-A72E-451B-8638-2E1A7255490B}" srcOrd="0" destOrd="0" presId="urn:microsoft.com/office/officeart/2005/8/layout/vList5"/>
    <dgm:cxn modelId="{0915D852-39BB-4BAE-85CA-9083E14C3D4E}" type="presParOf" srcId="{CAFC9A99-25DC-45EA-B71E-B012ACE3E0A1}" destId="{221B638D-D9C0-4DE9-8F09-B02D0A297A5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C49FB4-9AA0-4A1B-B9FE-7488D6DC9D5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69E4249-DF94-47CD-AC75-97112E9E4B58}">
      <dgm:prSet/>
      <dgm:spPr/>
      <dgm:t>
        <a:bodyPr/>
        <a:lstStyle/>
        <a:p>
          <a:r>
            <a:rPr lang="en-US"/>
            <a:t>Starbucks for underfilling lattes</a:t>
          </a:r>
        </a:p>
      </dgm:t>
    </dgm:pt>
    <dgm:pt modelId="{6B637092-CE6C-4DE6-91B4-DA382C77AD86}" type="parTrans" cxnId="{FB7DC75C-DB3F-4231-8884-2754FEA11AA6}">
      <dgm:prSet/>
      <dgm:spPr/>
      <dgm:t>
        <a:bodyPr/>
        <a:lstStyle/>
        <a:p>
          <a:endParaRPr lang="en-US"/>
        </a:p>
      </dgm:t>
    </dgm:pt>
    <dgm:pt modelId="{221C2816-F2F2-4268-8E29-B8FB85F2CE3D}" type="sibTrans" cxnId="{FB7DC75C-DB3F-4231-8884-2754FEA11AA6}">
      <dgm:prSet/>
      <dgm:spPr/>
      <dgm:t>
        <a:bodyPr/>
        <a:lstStyle/>
        <a:p>
          <a:endParaRPr lang="en-US"/>
        </a:p>
      </dgm:t>
    </dgm:pt>
    <dgm:pt modelId="{0BCC4725-CEA7-48D4-A29A-8E6F6843F585}">
      <dgm:prSet/>
      <dgm:spPr/>
      <dgm:t>
        <a:bodyPr/>
        <a:lstStyle/>
        <a:p>
          <a:r>
            <a:rPr lang="en-US" dirty="0"/>
            <a:t>23andMe for misleading customer about the company’s ability to predict health risks</a:t>
          </a:r>
        </a:p>
      </dgm:t>
    </dgm:pt>
    <dgm:pt modelId="{AF7AE0BC-C4C2-48D6-878F-5E3BC79479C0}" type="parTrans" cxnId="{6F193A93-8F45-4BAA-AC6A-EE60EA81A92D}">
      <dgm:prSet/>
      <dgm:spPr/>
      <dgm:t>
        <a:bodyPr/>
        <a:lstStyle/>
        <a:p>
          <a:endParaRPr lang="en-US"/>
        </a:p>
      </dgm:t>
    </dgm:pt>
    <dgm:pt modelId="{552F960F-24B8-4EC8-9989-61D07C88FFFF}" type="sibTrans" cxnId="{6F193A93-8F45-4BAA-AC6A-EE60EA81A92D}">
      <dgm:prSet/>
      <dgm:spPr/>
      <dgm:t>
        <a:bodyPr/>
        <a:lstStyle/>
        <a:p>
          <a:endParaRPr lang="en-US"/>
        </a:p>
      </dgm:t>
    </dgm:pt>
    <dgm:pt modelId="{6718F0A2-905A-44FC-BBB8-BC01EB765274}">
      <dgm:prSet/>
      <dgm:spPr/>
      <dgm:t>
        <a:bodyPr/>
        <a:lstStyle/>
        <a:p>
          <a:r>
            <a:rPr lang="en-US" dirty="0"/>
            <a:t>McDonald’s for selling cheese-less fried mozzarella sticks</a:t>
          </a:r>
        </a:p>
      </dgm:t>
    </dgm:pt>
    <dgm:pt modelId="{2F58B0E0-9922-4F52-8A1C-0447DBAFEE8B}" type="parTrans" cxnId="{3DBD9D43-7B26-4360-A4AC-34892FF98CC2}">
      <dgm:prSet/>
      <dgm:spPr/>
      <dgm:t>
        <a:bodyPr/>
        <a:lstStyle/>
        <a:p>
          <a:endParaRPr lang="en-US"/>
        </a:p>
      </dgm:t>
    </dgm:pt>
    <dgm:pt modelId="{1DEF398D-9179-41E5-96F9-203F43616615}" type="sibTrans" cxnId="{3DBD9D43-7B26-4360-A4AC-34892FF98CC2}">
      <dgm:prSet/>
      <dgm:spPr/>
      <dgm:t>
        <a:bodyPr/>
        <a:lstStyle/>
        <a:p>
          <a:endParaRPr lang="en-US"/>
        </a:p>
      </dgm:t>
    </dgm:pt>
    <dgm:pt modelId="{5EF7BB52-9779-46EF-BA97-BCB03560B84C}">
      <dgm:prSet/>
      <dgm:spPr/>
      <dgm:t>
        <a:bodyPr/>
        <a:lstStyle/>
        <a:p>
          <a:r>
            <a:rPr lang="en-US" dirty="0"/>
            <a:t>Facebook, now Meta, for tracking online activity even when users were not signed in</a:t>
          </a:r>
        </a:p>
      </dgm:t>
    </dgm:pt>
    <dgm:pt modelId="{DA0D9E76-F309-49FA-9104-EAAA9239737C}" type="parTrans" cxnId="{04DD31E6-E5CF-4F8C-9314-D1B96106EBE7}">
      <dgm:prSet/>
      <dgm:spPr/>
      <dgm:t>
        <a:bodyPr/>
        <a:lstStyle/>
        <a:p>
          <a:endParaRPr lang="en-US"/>
        </a:p>
      </dgm:t>
    </dgm:pt>
    <dgm:pt modelId="{0ADC6FB4-8A23-4D61-A10C-EC2A4B167490}" type="sibTrans" cxnId="{04DD31E6-E5CF-4F8C-9314-D1B96106EBE7}">
      <dgm:prSet/>
      <dgm:spPr/>
      <dgm:t>
        <a:bodyPr/>
        <a:lstStyle/>
        <a:p>
          <a:endParaRPr lang="en-US"/>
        </a:p>
      </dgm:t>
    </dgm:pt>
    <dgm:pt modelId="{54AF6844-03A4-4062-9E4D-21EA991AC609}">
      <dgm:prSet/>
      <dgm:spPr/>
      <dgm:t>
        <a:bodyPr/>
        <a:lstStyle/>
        <a:p>
          <a:r>
            <a:rPr lang="en-US"/>
            <a:t>Philip Morris, R.J. Reynolds, Brown &amp; Williamson, and Lorillard after smokers died from lung cancer</a:t>
          </a:r>
        </a:p>
      </dgm:t>
    </dgm:pt>
    <dgm:pt modelId="{0EEFA254-F635-4A05-8502-143CA86D03E3}" type="parTrans" cxnId="{8A930114-B543-43C5-A3B8-051CCA93AEFC}">
      <dgm:prSet/>
      <dgm:spPr/>
      <dgm:t>
        <a:bodyPr/>
        <a:lstStyle/>
        <a:p>
          <a:endParaRPr lang="en-US"/>
        </a:p>
      </dgm:t>
    </dgm:pt>
    <dgm:pt modelId="{8A21C851-C7FB-470B-9BC0-888E8651D6F5}" type="sibTrans" cxnId="{8A930114-B543-43C5-A3B8-051CCA93AEFC}">
      <dgm:prSet/>
      <dgm:spPr/>
      <dgm:t>
        <a:bodyPr/>
        <a:lstStyle/>
        <a:p>
          <a:endParaRPr lang="en-US"/>
        </a:p>
      </dgm:t>
    </dgm:pt>
    <dgm:pt modelId="{6717388E-6D80-4042-8971-849F434A31AF}">
      <dgm:prSet/>
      <dgm:spPr/>
      <dgm:t>
        <a:bodyPr/>
        <a:lstStyle/>
        <a:p>
          <a:r>
            <a:rPr lang="en-US" dirty="0"/>
            <a:t>Kellogg’s because strawberry Pop-Tarts contain pears and apples</a:t>
          </a:r>
        </a:p>
      </dgm:t>
    </dgm:pt>
    <dgm:pt modelId="{01CEE9AD-CE0A-4682-A47E-D3FA2FBDF790}" type="parTrans" cxnId="{D550CF54-CC8A-4267-ABCF-3BC3A5BD7E97}">
      <dgm:prSet/>
      <dgm:spPr/>
      <dgm:t>
        <a:bodyPr/>
        <a:lstStyle/>
        <a:p>
          <a:endParaRPr lang="en-US"/>
        </a:p>
      </dgm:t>
    </dgm:pt>
    <dgm:pt modelId="{63DF3B83-2A7D-49C7-AD44-81B0CF9C8327}" type="sibTrans" cxnId="{D550CF54-CC8A-4267-ABCF-3BC3A5BD7E97}">
      <dgm:prSet/>
      <dgm:spPr/>
      <dgm:t>
        <a:bodyPr/>
        <a:lstStyle/>
        <a:p>
          <a:endParaRPr lang="en-US"/>
        </a:p>
      </dgm:t>
    </dgm:pt>
    <dgm:pt modelId="{073800E5-241E-47C0-A7DB-167BA0AFE435}" type="pres">
      <dgm:prSet presAssocID="{BEC49FB4-9AA0-4A1B-B9FE-7488D6DC9D54}" presName="vert0" presStyleCnt="0">
        <dgm:presLayoutVars>
          <dgm:dir/>
          <dgm:animOne val="branch"/>
          <dgm:animLvl val="lvl"/>
        </dgm:presLayoutVars>
      </dgm:prSet>
      <dgm:spPr/>
    </dgm:pt>
    <dgm:pt modelId="{4A264CB9-6401-466E-9131-EF9B534126D5}" type="pres">
      <dgm:prSet presAssocID="{B69E4249-DF94-47CD-AC75-97112E9E4B58}" presName="thickLine" presStyleLbl="alignNode1" presStyleIdx="0" presStyleCnt="6"/>
      <dgm:spPr/>
    </dgm:pt>
    <dgm:pt modelId="{ED0F8034-B87A-4188-B4A2-0FD14584B2F5}" type="pres">
      <dgm:prSet presAssocID="{B69E4249-DF94-47CD-AC75-97112E9E4B58}" presName="horz1" presStyleCnt="0"/>
      <dgm:spPr/>
    </dgm:pt>
    <dgm:pt modelId="{D6299715-530B-41D9-AECD-E74796C9F0F7}" type="pres">
      <dgm:prSet presAssocID="{B69E4249-DF94-47CD-AC75-97112E9E4B58}" presName="tx1" presStyleLbl="revTx" presStyleIdx="0" presStyleCnt="6"/>
      <dgm:spPr/>
    </dgm:pt>
    <dgm:pt modelId="{F9DC5B85-D632-42B6-940A-6B8D81EE138B}" type="pres">
      <dgm:prSet presAssocID="{B69E4249-DF94-47CD-AC75-97112E9E4B58}" presName="vert1" presStyleCnt="0"/>
      <dgm:spPr/>
    </dgm:pt>
    <dgm:pt modelId="{5988AD0E-6CCC-4636-BCB1-51ACC77B398F}" type="pres">
      <dgm:prSet presAssocID="{0BCC4725-CEA7-48D4-A29A-8E6F6843F585}" presName="thickLine" presStyleLbl="alignNode1" presStyleIdx="1" presStyleCnt="6"/>
      <dgm:spPr/>
    </dgm:pt>
    <dgm:pt modelId="{111A3985-3A75-420A-B686-07C08FC43B20}" type="pres">
      <dgm:prSet presAssocID="{0BCC4725-CEA7-48D4-A29A-8E6F6843F585}" presName="horz1" presStyleCnt="0"/>
      <dgm:spPr/>
    </dgm:pt>
    <dgm:pt modelId="{6B3147F2-FEAA-40D9-8C6F-F63A54C74134}" type="pres">
      <dgm:prSet presAssocID="{0BCC4725-CEA7-48D4-A29A-8E6F6843F585}" presName="tx1" presStyleLbl="revTx" presStyleIdx="1" presStyleCnt="6"/>
      <dgm:spPr/>
    </dgm:pt>
    <dgm:pt modelId="{9D559FF3-BA67-49E6-8197-43CE5CF6F216}" type="pres">
      <dgm:prSet presAssocID="{0BCC4725-CEA7-48D4-A29A-8E6F6843F585}" presName="vert1" presStyleCnt="0"/>
      <dgm:spPr/>
    </dgm:pt>
    <dgm:pt modelId="{1CA2D7D9-4803-4108-853A-6A37F1F2080C}" type="pres">
      <dgm:prSet presAssocID="{6718F0A2-905A-44FC-BBB8-BC01EB765274}" presName="thickLine" presStyleLbl="alignNode1" presStyleIdx="2" presStyleCnt="6"/>
      <dgm:spPr/>
    </dgm:pt>
    <dgm:pt modelId="{C73A566E-885B-4E8D-93A5-89CA2F2A9FD6}" type="pres">
      <dgm:prSet presAssocID="{6718F0A2-905A-44FC-BBB8-BC01EB765274}" presName="horz1" presStyleCnt="0"/>
      <dgm:spPr/>
    </dgm:pt>
    <dgm:pt modelId="{E1C50106-CA4E-4C55-9C79-501DA9FCD17B}" type="pres">
      <dgm:prSet presAssocID="{6718F0A2-905A-44FC-BBB8-BC01EB765274}" presName="tx1" presStyleLbl="revTx" presStyleIdx="2" presStyleCnt="6"/>
      <dgm:spPr/>
    </dgm:pt>
    <dgm:pt modelId="{C9AA1380-D120-4640-A984-231C04208201}" type="pres">
      <dgm:prSet presAssocID="{6718F0A2-905A-44FC-BBB8-BC01EB765274}" presName="vert1" presStyleCnt="0"/>
      <dgm:spPr/>
    </dgm:pt>
    <dgm:pt modelId="{79525C3A-D7E2-4BD9-85B3-B9DCA8818A08}" type="pres">
      <dgm:prSet presAssocID="{5EF7BB52-9779-46EF-BA97-BCB03560B84C}" presName="thickLine" presStyleLbl="alignNode1" presStyleIdx="3" presStyleCnt="6"/>
      <dgm:spPr/>
    </dgm:pt>
    <dgm:pt modelId="{9C24EC47-B58D-479A-95C0-2297468A6294}" type="pres">
      <dgm:prSet presAssocID="{5EF7BB52-9779-46EF-BA97-BCB03560B84C}" presName="horz1" presStyleCnt="0"/>
      <dgm:spPr/>
    </dgm:pt>
    <dgm:pt modelId="{6A6929DB-3B93-4712-A4A6-BC1C48086DEE}" type="pres">
      <dgm:prSet presAssocID="{5EF7BB52-9779-46EF-BA97-BCB03560B84C}" presName="tx1" presStyleLbl="revTx" presStyleIdx="3" presStyleCnt="6"/>
      <dgm:spPr/>
    </dgm:pt>
    <dgm:pt modelId="{1E280B73-5B6E-41AC-988B-A87E04B02A5A}" type="pres">
      <dgm:prSet presAssocID="{5EF7BB52-9779-46EF-BA97-BCB03560B84C}" presName="vert1" presStyleCnt="0"/>
      <dgm:spPr/>
    </dgm:pt>
    <dgm:pt modelId="{C08DFDF8-96AB-4543-B0AA-B08D957335D7}" type="pres">
      <dgm:prSet presAssocID="{54AF6844-03A4-4062-9E4D-21EA991AC609}" presName="thickLine" presStyleLbl="alignNode1" presStyleIdx="4" presStyleCnt="6"/>
      <dgm:spPr/>
    </dgm:pt>
    <dgm:pt modelId="{38FBD895-E7EB-439C-A2F2-C942AF279791}" type="pres">
      <dgm:prSet presAssocID="{54AF6844-03A4-4062-9E4D-21EA991AC609}" presName="horz1" presStyleCnt="0"/>
      <dgm:spPr/>
    </dgm:pt>
    <dgm:pt modelId="{C81C01EC-4FCA-42EB-893B-73254C8723DA}" type="pres">
      <dgm:prSet presAssocID="{54AF6844-03A4-4062-9E4D-21EA991AC609}" presName="tx1" presStyleLbl="revTx" presStyleIdx="4" presStyleCnt="6"/>
      <dgm:spPr/>
    </dgm:pt>
    <dgm:pt modelId="{FDF24F4B-BA70-43C6-AD08-17610197D172}" type="pres">
      <dgm:prSet presAssocID="{54AF6844-03A4-4062-9E4D-21EA991AC609}" presName="vert1" presStyleCnt="0"/>
      <dgm:spPr/>
    </dgm:pt>
    <dgm:pt modelId="{56C32E5C-FD66-414B-A32E-64E9921FCBDB}" type="pres">
      <dgm:prSet presAssocID="{6717388E-6D80-4042-8971-849F434A31AF}" presName="thickLine" presStyleLbl="alignNode1" presStyleIdx="5" presStyleCnt="6"/>
      <dgm:spPr/>
    </dgm:pt>
    <dgm:pt modelId="{A858C8BB-82BE-412A-89D8-3633E699AE49}" type="pres">
      <dgm:prSet presAssocID="{6717388E-6D80-4042-8971-849F434A31AF}" presName="horz1" presStyleCnt="0"/>
      <dgm:spPr/>
    </dgm:pt>
    <dgm:pt modelId="{DCE19144-D895-4751-AC54-4D2F0DDB3E38}" type="pres">
      <dgm:prSet presAssocID="{6717388E-6D80-4042-8971-849F434A31AF}" presName="tx1" presStyleLbl="revTx" presStyleIdx="5" presStyleCnt="6"/>
      <dgm:spPr/>
    </dgm:pt>
    <dgm:pt modelId="{557A4231-BA03-4BBD-9BF1-4B10A449EF48}" type="pres">
      <dgm:prSet presAssocID="{6717388E-6D80-4042-8971-849F434A31AF}" presName="vert1" presStyleCnt="0"/>
      <dgm:spPr/>
    </dgm:pt>
  </dgm:ptLst>
  <dgm:cxnLst>
    <dgm:cxn modelId="{8A930114-B543-43C5-A3B8-051CCA93AEFC}" srcId="{BEC49FB4-9AA0-4A1B-B9FE-7488D6DC9D54}" destId="{54AF6844-03A4-4062-9E4D-21EA991AC609}" srcOrd="4" destOrd="0" parTransId="{0EEFA254-F635-4A05-8502-143CA86D03E3}" sibTransId="{8A21C851-C7FB-470B-9BC0-888E8651D6F5}"/>
    <dgm:cxn modelId="{F32C3E1C-886C-435C-BF9E-BA9BD01E8BE0}" type="presOf" srcId="{B69E4249-DF94-47CD-AC75-97112E9E4B58}" destId="{D6299715-530B-41D9-AECD-E74796C9F0F7}" srcOrd="0" destOrd="0" presId="urn:microsoft.com/office/officeart/2008/layout/LinedList"/>
    <dgm:cxn modelId="{A9F5E820-336D-4BBC-A0E5-B7F60A579EB3}" type="presOf" srcId="{6718F0A2-905A-44FC-BBB8-BC01EB765274}" destId="{E1C50106-CA4E-4C55-9C79-501DA9FCD17B}" srcOrd="0" destOrd="0" presId="urn:microsoft.com/office/officeart/2008/layout/LinedList"/>
    <dgm:cxn modelId="{FB7DC75C-DB3F-4231-8884-2754FEA11AA6}" srcId="{BEC49FB4-9AA0-4A1B-B9FE-7488D6DC9D54}" destId="{B69E4249-DF94-47CD-AC75-97112E9E4B58}" srcOrd="0" destOrd="0" parTransId="{6B637092-CE6C-4DE6-91B4-DA382C77AD86}" sibTransId="{221C2816-F2F2-4268-8E29-B8FB85F2CE3D}"/>
    <dgm:cxn modelId="{3DBD9D43-7B26-4360-A4AC-34892FF98CC2}" srcId="{BEC49FB4-9AA0-4A1B-B9FE-7488D6DC9D54}" destId="{6718F0A2-905A-44FC-BBB8-BC01EB765274}" srcOrd="2" destOrd="0" parTransId="{2F58B0E0-9922-4F52-8A1C-0447DBAFEE8B}" sibTransId="{1DEF398D-9179-41E5-96F9-203F43616615}"/>
    <dgm:cxn modelId="{F0493F4D-7CE5-45F8-9CF9-1DFB70498C82}" type="presOf" srcId="{5EF7BB52-9779-46EF-BA97-BCB03560B84C}" destId="{6A6929DB-3B93-4712-A4A6-BC1C48086DEE}" srcOrd="0" destOrd="0" presId="urn:microsoft.com/office/officeart/2008/layout/LinedList"/>
    <dgm:cxn modelId="{D550CF54-CC8A-4267-ABCF-3BC3A5BD7E97}" srcId="{BEC49FB4-9AA0-4A1B-B9FE-7488D6DC9D54}" destId="{6717388E-6D80-4042-8971-849F434A31AF}" srcOrd="5" destOrd="0" parTransId="{01CEE9AD-CE0A-4682-A47E-D3FA2FBDF790}" sibTransId="{63DF3B83-2A7D-49C7-AD44-81B0CF9C8327}"/>
    <dgm:cxn modelId="{6F193A93-8F45-4BAA-AC6A-EE60EA81A92D}" srcId="{BEC49FB4-9AA0-4A1B-B9FE-7488D6DC9D54}" destId="{0BCC4725-CEA7-48D4-A29A-8E6F6843F585}" srcOrd="1" destOrd="0" parTransId="{AF7AE0BC-C4C2-48D6-878F-5E3BC79479C0}" sibTransId="{552F960F-24B8-4EC8-9989-61D07C88FFFF}"/>
    <dgm:cxn modelId="{8422CABF-F59D-4496-8CE6-2105EAE7C448}" type="presOf" srcId="{BEC49FB4-9AA0-4A1B-B9FE-7488D6DC9D54}" destId="{073800E5-241E-47C0-A7DB-167BA0AFE435}" srcOrd="0" destOrd="0" presId="urn:microsoft.com/office/officeart/2008/layout/LinedList"/>
    <dgm:cxn modelId="{C1E2FED2-2DC3-494B-9DAE-074EB5E20925}" type="presOf" srcId="{0BCC4725-CEA7-48D4-A29A-8E6F6843F585}" destId="{6B3147F2-FEAA-40D9-8C6F-F63A54C74134}" srcOrd="0" destOrd="0" presId="urn:microsoft.com/office/officeart/2008/layout/LinedList"/>
    <dgm:cxn modelId="{B12A78DC-DE8E-4C7A-BFE7-A260C23E53E9}" type="presOf" srcId="{6717388E-6D80-4042-8971-849F434A31AF}" destId="{DCE19144-D895-4751-AC54-4D2F0DDB3E38}" srcOrd="0" destOrd="0" presId="urn:microsoft.com/office/officeart/2008/layout/LinedList"/>
    <dgm:cxn modelId="{B8C786DF-7471-4AC8-8145-E57086674CE4}" type="presOf" srcId="{54AF6844-03A4-4062-9E4D-21EA991AC609}" destId="{C81C01EC-4FCA-42EB-893B-73254C8723DA}" srcOrd="0" destOrd="0" presId="urn:microsoft.com/office/officeart/2008/layout/LinedList"/>
    <dgm:cxn modelId="{04DD31E6-E5CF-4F8C-9314-D1B96106EBE7}" srcId="{BEC49FB4-9AA0-4A1B-B9FE-7488D6DC9D54}" destId="{5EF7BB52-9779-46EF-BA97-BCB03560B84C}" srcOrd="3" destOrd="0" parTransId="{DA0D9E76-F309-49FA-9104-EAAA9239737C}" sibTransId="{0ADC6FB4-8A23-4D61-A10C-EC2A4B167490}"/>
    <dgm:cxn modelId="{9D70C58A-A4FD-498C-BAA9-3D5FC8F3F395}" type="presParOf" srcId="{073800E5-241E-47C0-A7DB-167BA0AFE435}" destId="{4A264CB9-6401-466E-9131-EF9B534126D5}" srcOrd="0" destOrd="0" presId="urn:microsoft.com/office/officeart/2008/layout/LinedList"/>
    <dgm:cxn modelId="{21C32EA2-3074-47A4-AA4B-03060E1B2C87}" type="presParOf" srcId="{073800E5-241E-47C0-A7DB-167BA0AFE435}" destId="{ED0F8034-B87A-4188-B4A2-0FD14584B2F5}" srcOrd="1" destOrd="0" presId="urn:microsoft.com/office/officeart/2008/layout/LinedList"/>
    <dgm:cxn modelId="{84997F98-C42E-4EBA-8FF8-85328DE2EB30}" type="presParOf" srcId="{ED0F8034-B87A-4188-B4A2-0FD14584B2F5}" destId="{D6299715-530B-41D9-AECD-E74796C9F0F7}" srcOrd="0" destOrd="0" presId="urn:microsoft.com/office/officeart/2008/layout/LinedList"/>
    <dgm:cxn modelId="{F297E962-466C-48B8-BB95-6E805B4C337D}" type="presParOf" srcId="{ED0F8034-B87A-4188-B4A2-0FD14584B2F5}" destId="{F9DC5B85-D632-42B6-940A-6B8D81EE138B}" srcOrd="1" destOrd="0" presId="urn:microsoft.com/office/officeart/2008/layout/LinedList"/>
    <dgm:cxn modelId="{D2913414-D1F2-405D-BB92-3C0F35FE4667}" type="presParOf" srcId="{073800E5-241E-47C0-A7DB-167BA0AFE435}" destId="{5988AD0E-6CCC-4636-BCB1-51ACC77B398F}" srcOrd="2" destOrd="0" presId="urn:microsoft.com/office/officeart/2008/layout/LinedList"/>
    <dgm:cxn modelId="{91B22F3B-494F-4703-99BE-7D269744BA39}" type="presParOf" srcId="{073800E5-241E-47C0-A7DB-167BA0AFE435}" destId="{111A3985-3A75-420A-B686-07C08FC43B20}" srcOrd="3" destOrd="0" presId="urn:microsoft.com/office/officeart/2008/layout/LinedList"/>
    <dgm:cxn modelId="{8742727B-1D84-4B6F-B73B-D6E11FFBE0E2}" type="presParOf" srcId="{111A3985-3A75-420A-B686-07C08FC43B20}" destId="{6B3147F2-FEAA-40D9-8C6F-F63A54C74134}" srcOrd="0" destOrd="0" presId="urn:microsoft.com/office/officeart/2008/layout/LinedList"/>
    <dgm:cxn modelId="{157650D1-42DC-498F-8A24-045530FF7422}" type="presParOf" srcId="{111A3985-3A75-420A-B686-07C08FC43B20}" destId="{9D559FF3-BA67-49E6-8197-43CE5CF6F216}" srcOrd="1" destOrd="0" presId="urn:microsoft.com/office/officeart/2008/layout/LinedList"/>
    <dgm:cxn modelId="{0A32FDC4-61F4-489B-9C46-A6B9A17A5CC5}" type="presParOf" srcId="{073800E5-241E-47C0-A7DB-167BA0AFE435}" destId="{1CA2D7D9-4803-4108-853A-6A37F1F2080C}" srcOrd="4" destOrd="0" presId="urn:microsoft.com/office/officeart/2008/layout/LinedList"/>
    <dgm:cxn modelId="{7CF38DCB-BF97-46F0-A79B-B9C277C48186}" type="presParOf" srcId="{073800E5-241E-47C0-A7DB-167BA0AFE435}" destId="{C73A566E-885B-4E8D-93A5-89CA2F2A9FD6}" srcOrd="5" destOrd="0" presId="urn:microsoft.com/office/officeart/2008/layout/LinedList"/>
    <dgm:cxn modelId="{EB6E6C81-999E-45C7-846E-2DE617891C60}" type="presParOf" srcId="{C73A566E-885B-4E8D-93A5-89CA2F2A9FD6}" destId="{E1C50106-CA4E-4C55-9C79-501DA9FCD17B}" srcOrd="0" destOrd="0" presId="urn:microsoft.com/office/officeart/2008/layout/LinedList"/>
    <dgm:cxn modelId="{93211F62-9120-488E-B2FF-B3BCBE93C62D}" type="presParOf" srcId="{C73A566E-885B-4E8D-93A5-89CA2F2A9FD6}" destId="{C9AA1380-D120-4640-A984-231C04208201}" srcOrd="1" destOrd="0" presId="urn:microsoft.com/office/officeart/2008/layout/LinedList"/>
    <dgm:cxn modelId="{5DC171B1-DA36-401C-99F2-00E0BF96C218}" type="presParOf" srcId="{073800E5-241E-47C0-A7DB-167BA0AFE435}" destId="{79525C3A-D7E2-4BD9-85B3-B9DCA8818A08}" srcOrd="6" destOrd="0" presId="urn:microsoft.com/office/officeart/2008/layout/LinedList"/>
    <dgm:cxn modelId="{A8BEEAC5-3FE5-4DF5-8703-5758FD7CE5AC}" type="presParOf" srcId="{073800E5-241E-47C0-A7DB-167BA0AFE435}" destId="{9C24EC47-B58D-479A-95C0-2297468A6294}" srcOrd="7" destOrd="0" presId="urn:microsoft.com/office/officeart/2008/layout/LinedList"/>
    <dgm:cxn modelId="{6CB6C008-B7F6-4C67-BBB1-4A55B011794D}" type="presParOf" srcId="{9C24EC47-B58D-479A-95C0-2297468A6294}" destId="{6A6929DB-3B93-4712-A4A6-BC1C48086DEE}" srcOrd="0" destOrd="0" presId="urn:microsoft.com/office/officeart/2008/layout/LinedList"/>
    <dgm:cxn modelId="{EE4E34DB-B2EB-406D-BF88-A9F585AAA9E2}" type="presParOf" srcId="{9C24EC47-B58D-479A-95C0-2297468A6294}" destId="{1E280B73-5B6E-41AC-988B-A87E04B02A5A}" srcOrd="1" destOrd="0" presId="urn:microsoft.com/office/officeart/2008/layout/LinedList"/>
    <dgm:cxn modelId="{8E33DFDC-F086-437E-B6B6-1244A0891041}" type="presParOf" srcId="{073800E5-241E-47C0-A7DB-167BA0AFE435}" destId="{C08DFDF8-96AB-4543-B0AA-B08D957335D7}" srcOrd="8" destOrd="0" presId="urn:microsoft.com/office/officeart/2008/layout/LinedList"/>
    <dgm:cxn modelId="{113FAA5A-F221-413F-ABC4-B6F9A3FAE872}" type="presParOf" srcId="{073800E5-241E-47C0-A7DB-167BA0AFE435}" destId="{38FBD895-E7EB-439C-A2F2-C942AF279791}" srcOrd="9" destOrd="0" presId="urn:microsoft.com/office/officeart/2008/layout/LinedList"/>
    <dgm:cxn modelId="{6803DE18-5908-4798-AEC2-C3D337847C61}" type="presParOf" srcId="{38FBD895-E7EB-439C-A2F2-C942AF279791}" destId="{C81C01EC-4FCA-42EB-893B-73254C8723DA}" srcOrd="0" destOrd="0" presId="urn:microsoft.com/office/officeart/2008/layout/LinedList"/>
    <dgm:cxn modelId="{02280F5B-DDE0-45AE-9913-4C3237B79C7E}" type="presParOf" srcId="{38FBD895-E7EB-439C-A2F2-C942AF279791}" destId="{FDF24F4B-BA70-43C6-AD08-17610197D172}" srcOrd="1" destOrd="0" presId="urn:microsoft.com/office/officeart/2008/layout/LinedList"/>
    <dgm:cxn modelId="{705137DF-2CA9-41DA-AE0F-3ADAC5812F49}" type="presParOf" srcId="{073800E5-241E-47C0-A7DB-167BA0AFE435}" destId="{56C32E5C-FD66-414B-A32E-64E9921FCBDB}" srcOrd="10" destOrd="0" presId="urn:microsoft.com/office/officeart/2008/layout/LinedList"/>
    <dgm:cxn modelId="{F9D4710B-98C2-4291-8586-F0B6242775AD}" type="presParOf" srcId="{073800E5-241E-47C0-A7DB-167BA0AFE435}" destId="{A858C8BB-82BE-412A-89D8-3633E699AE49}" srcOrd="11" destOrd="0" presId="urn:microsoft.com/office/officeart/2008/layout/LinedList"/>
    <dgm:cxn modelId="{A1BCE401-559A-496E-AE19-097D24DA9410}" type="presParOf" srcId="{A858C8BB-82BE-412A-89D8-3633E699AE49}" destId="{DCE19144-D895-4751-AC54-4D2F0DDB3E38}" srcOrd="0" destOrd="0" presId="urn:microsoft.com/office/officeart/2008/layout/LinedList"/>
    <dgm:cxn modelId="{45864B5F-2CFA-43EF-92BF-A2FA832CFCB6}" type="presParOf" srcId="{A858C8BB-82BE-412A-89D8-3633E699AE49}" destId="{557A4231-BA03-4BBD-9BF1-4B10A449EF4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2A516-B6F8-411C-A44A-86A372AC1C29}">
      <dsp:nvSpPr>
        <dsp:cNvPr id="0" name=""/>
        <dsp:cNvSpPr/>
      </dsp:nvSpPr>
      <dsp:spPr>
        <a:xfrm>
          <a:off x="0" y="449"/>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41946-ADA0-4457-9813-179EF60B92A4}">
      <dsp:nvSpPr>
        <dsp:cNvPr id="0" name=""/>
        <dsp:cNvSpPr/>
      </dsp:nvSpPr>
      <dsp:spPr>
        <a:xfrm>
          <a:off x="0" y="449"/>
          <a:ext cx="5157787" cy="36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Abdominal and pelvic pain</a:t>
          </a:r>
        </a:p>
      </dsp:txBody>
      <dsp:txXfrm>
        <a:off x="0" y="449"/>
        <a:ext cx="5157787" cy="368368"/>
      </dsp:txXfrm>
    </dsp:sp>
    <dsp:sp modelId="{01B4A93D-BC21-4AA4-9E27-830D782D02FB}">
      <dsp:nvSpPr>
        <dsp:cNvPr id="0" name=""/>
        <dsp:cNvSpPr/>
      </dsp:nvSpPr>
      <dsp:spPr>
        <a:xfrm>
          <a:off x="0" y="368818"/>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5C9FF-6B90-4198-BE70-2725DCB9C902}">
      <dsp:nvSpPr>
        <dsp:cNvPr id="0" name=""/>
        <dsp:cNvSpPr/>
      </dsp:nvSpPr>
      <dsp:spPr>
        <a:xfrm>
          <a:off x="0" y="368818"/>
          <a:ext cx="5157787" cy="36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Dorsalgia</a:t>
          </a:r>
        </a:p>
      </dsp:txBody>
      <dsp:txXfrm>
        <a:off x="0" y="368818"/>
        <a:ext cx="5157787" cy="368368"/>
      </dsp:txXfrm>
    </dsp:sp>
    <dsp:sp modelId="{CB73C31B-F962-413A-B245-03FF55B8D365}">
      <dsp:nvSpPr>
        <dsp:cNvPr id="0" name=""/>
        <dsp:cNvSpPr/>
      </dsp:nvSpPr>
      <dsp:spPr>
        <a:xfrm>
          <a:off x="0" y="737187"/>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265BB6-EBD6-40CC-B2A9-2AEEB4FF501C}">
      <dsp:nvSpPr>
        <dsp:cNvPr id="0" name=""/>
        <dsp:cNvSpPr/>
      </dsp:nvSpPr>
      <dsp:spPr>
        <a:xfrm>
          <a:off x="0" y="737187"/>
          <a:ext cx="5157787" cy="36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Pain in throat and chest</a:t>
          </a:r>
        </a:p>
      </dsp:txBody>
      <dsp:txXfrm>
        <a:off x="0" y="737187"/>
        <a:ext cx="5157787" cy="368368"/>
      </dsp:txXfrm>
    </dsp:sp>
    <dsp:sp modelId="{CB834F67-7540-4347-8B42-02F2CE73B5EB}">
      <dsp:nvSpPr>
        <dsp:cNvPr id="0" name=""/>
        <dsp:cNvSpPr/>
      </dsp:nvSpPr>
      <dsp:spPr>
        <a:xfrm>
          <a:off x="0" y="1105556"/>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FA81E-5CF3-4FE6-8E36-D61E248C060E}">
      <dsp:nvSpPr>
        <dsp:cNvPr id="0" name=""/>
        <dsp:cNvSpPr/>
      </dsp:nvSpPr>
      <dsp:spPr>
        <a:xfrm>
          <a:off x="0" y="1105556"/>
          <a:ext cx="5157787" cy="36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Unspecified lump in breast</a:t>
          </a:r>
        </a:p>
      </dsp:txBody>
      <dsp:txXfrm>
        <a:off x="0" y="1105556"/>
        <a:ext cx="5157787" cy="368368"/>
      </dsp:txXfrm>
    </dsp:sp>
    <dsp:sp modelId="{68F24524-FCE0-4CCA-906B-3A8408515777}">
      <dsp:nvSpPr>
        <dsp:cNvPr id="0" name=""/>
        <dsp:cNvSpPr/>
      </dsp:nvSpPr>
      <dsp:spPr>
        <a:xfrm>
          <a:off x="0" y="1473925"/>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CDB31-C0F0-4954-8E43-4BE966809B7A}">
      <dsp:nvSpPr>
        <dsp:cNvPr id="0" name=""/>
        <dsp:cNvSpPr/>
      </dsp:nvSpPr>
      <dsp:spPr>
        <a:xfrm>
          <a:off x="0" y="1473925"/>
          <a:ext cx="5157787" cy="36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Malignant neoplasm screening</a:t>
          </a:r>
        </a:p>
      </dsp:txBody>
      <dsp:txXfrm>
        <a:off x="0" y="1473925"/>
        <a:ext cx="5157787" cy="368368"/>
      </dsp:txXfrm>
    </dsp:sp>
    <dsp:sp modelId="{3CC407E2-0B15-492F-AAD3-F74F1834ED9D}">
      <dsp:nvSpPr>
        <dsp:cNvPr id="0" name=""/>
        <dsp:cNvSpPr/>
      </dsp:nvSpPr>
      <dsp:spPr>
        <a:xfrm>
          <a:off x="0" y="1842293"/>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DEA77-326C-4998-9CE6-F9C4B24AF635}">
      <dsp:nvSpPr>
        <dsp:cNvPr id="0" name=""/>
        <dsp:cNvSpPr/>
      </dsp:nvSpPr>
      <dsp:spPr>
        <a:xfrm>
          <a:off x="0" y="1842294"/>
          <a:ext cx="5157787" cy="36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Breathing abnormality</a:t>
          </a:r>
        </a:p>
      </dsp:txBody>
      <dsp:txXfrm>
        <a:off x="0" y="1842294"/>
        <a:ext cx="5157787" cy="368368"/>
      </dsp:txXfrm>
    </dsp:sp>
    <dsp:sp modelId="{DEBFCEC1-762B-4480-937D-B2508C29C30C}">
      <dsp:nvSpPr>
        <dsp:cNvPr id="0" name=""/>
        <dsp:cNvSpPr/>
      </dsp:nvSpPr>
      <dsp:spPr>
        <a:xfrm>
          <a:off x="0" y="2210662"/>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035D4-9795-410B-B358-0359561DFDC8}">
      <dsp:nvSpPr>
        <dsp:cNvPr id="0" name=""/>
        <dsp:cNvSpPr/>
      </dsp:nvSpPr>
      <dsp:spPr>
        <a:xfrm>
          <a:off x="0" y="2210662"/>
          <a:ext cx="5157787" cy="36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Other joint disorder</a:t>
          </a:r>
        </a:p>
      </dsp:txBody>
      <dsp:txXfrm>
        <a:off x="0" y="2210662"/>
        <a:ext cx="5157787" cy="368368"/>
      </dsp:txXfrm>
    </dsp:sp>
    <dsp:sp modelId="{E2149DA7-4FE8-408A-99E6-14F599CE567E}">
      <dsp:nvSpPr>
        <dsp:cNvPr id="0" name=""/>
        <dsp:cNvSpPr/>
      </dsp:nvSpPr>
      <dsp:spPr>
        <a:xfrm>
          <a:off x="0" y="2579031"/>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21CA6-9E7A-482D-9748-AA96F3534C63}">
      <dsp:nvSpPr>
        <dsp:cNvPr id="0" name=""/>
        <dsp:cNvSpPr/>
      </dsp:nvSpPr>
      <dsp:spPr>
        <a:xfrm>
          <a:off x="0" y="2579031"/>
          <a:ext cx="5157787" cy="36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Headache</a:t>
          </a:r>
        </a:p>
      </dsp:txBody>
      <dsp:txXfrm>
        <a:off x="0" y="2579031"/>
        <a:ext cx="5157787" cy="368368"/>
      </dsp:txXfrm>
    </dsp:sp>
    <dsp:sp modelId="{CE6479DE-F5C4-435C-8CCA-6741EF783D20}">
      <dsp:nvSpPr>
        <dsp:cNvPr id="0" name=""/>
        <dsp:cNvSpPr/>
      </dsp:nvSpPr>
      <dsp:spPr>
        <a:xfrm>
          <a:off x="0" y="2947400"/>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394060-04E4-480E-BEF9-5C9ED2D28287}">
      <dsp:nvSpPr>
        <dsp:cNvPr id="0" name=""/>
        <dsp:cNvSpPr/>
      </dsp:nvSpPr>
      <dsp:spPr>
        <a:xfrm>
          <a:off x="0" y="2947400"/>
          <a:ext cx="5157787" cy="36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General examination encounter without complaint</a:t>
          </a:r>
        </a:p>
      </dsp:txBody>
      <dsp:txXfrm>
        <a:off x="0" y="2947400"/>
        <a:ext cx="5157787" cy="368368"/>
      </dsp:txXfrm>
    </dsp:sp>
    <dsp:sp modelId="{74E85481-6A9F-41B9-A947-EE70D83260F7}">
      <dsp:nvSpPr>
        <dsp:cNvPr id="0" name=""/>
        <dsp:cNvSpPr/>
      </dsp:nvSpPr>
      <dsp:spPr>
        <a:xfrm>
          <a:off x="0" y="3315769"/>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B3DE6-D49B-4742-A85E-C49191810522}">
      <dsp:nvSpPr>
        <dsp:cNvPr id="0" name=""/>
        <dsp:cNvSpPr/>
      </dsp:nvSpPr>
      <dsp:spPr>
        <a:xfrm>
          <a:off x="0" y="3315769"/>
          <a:ext cx="5157787" cy="36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Other soft tissue disorder</a:t>
          </a:r>
        </a:p>
      </dsp:txBody>
      <dsp:txXfrm>
        <a:off x="0" y="3315769"/>
        <a:ext cx="5157787" cy="3683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EE9AC-67B5-4698-A143-0C1751A08180}">
      <dsp:nvSpPr>
        <dsp:cNvPr id="0" name=""/>
        <dsp:cNvSpPr/>
      </dsp:nvSpPr>
      <dsp:spPr>
        <a:xfrm>
          <a:off x="0" y="0"/>
          <a:ext cx="781915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2F3FCF9-8828-462F-8DD5-A4A09887A040}">
      <dsp:nvSpPr>
        <dsp:cNvPr id="0" name=""/>
        <dsp:cNvSpPr/>
      </dsp:nvSpPr>
      <dsp:spPr>
        <a:xfrm>
          <a:off x="0" y="0"/>
          <a:ext cx="7819154" cy="103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Spine patients </a:t>
          </a:r>
          <a:r>
            <a:rPr lang="en-US" sz="2800" kern="1200" dirty="0">
              <a:solidFill>
                <a:schemeClr val="tx1"/>
              </a:solidFill>
            </a:rPr>
            <a:t>prefer . . .</a:t>
          </a:r>
        </a:p>
      </dsp:txBody>
      <dsp:txXfrm>
        <a:off x="0" y="0"/>
        <a:ext cx="7819154" cy="1038335"/>
      </dsp:txXfrm>
    </dsp:sp>
    <dsp:sp modelId="{1973B357-18DB-41CB-8861-94F3EAA136C5}">
      <dsp:nvSpPr>
        <dsp:cNvPr id="0" name=""/>
        <dsp:cNvSpPr/>
      </dsp:nvSpPr>
      <dsp:spPr>
        <a:xfrm>
          <a:off x="0" y="1038335"/>
          <a:ext cx="7819154"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D1C5B9A-8C31-43B3-A0E6-F67E18A9964B}">
      <dsp:nvSpPr>
        <dsp:cNvPr id="0" name=""/>
        <dsp:cNvSpPr/>
      </dsp:nvSpPr>
      <dsp:spPr>
        <a:xfrm>
          <a:off x="0" y="1038335"/>
          <a:ext cx="7819154" cy="103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Established </a:t>
          </a:r>
          <a:r>
            <a:rPr lang="en-US" sz="28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headache patients </a:t>
          </a:r>
          <a:r>
            <a:rPr lang="en-US" sz="2800" kern="1200" dirty="0">
              <a:solidFill>
                <a:schemeClr val="tx1"/>
              </a:solidFill>
            </a:rPr>
            <a:t>like . . .</a:t>
          </a:r>
        </a:p>
      </dsp:txBody>
      <dsp:txXfrm>
        <a:off x="0" y="1038335"/>
        <a:ext cx="7819154" cy="1038335"/>
      </dsp:txXfrm>
    </dsp:sp>
    <dsp:sp modelId="{D734B9D8-B437-4740-A0C8-30D3142ADEC9}">
      <dsp:nvSpPr>
        <dsp:cNvPr id="0" name=""/>
        <dsp:cNvSpPr/>
      </dsp:nvSpPr>
      <dsp:spPr>
        <a:xfrm>
          <a:off x="0" y="2076671"/>
          <a:ext cx="7819154"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23508F-B36A-457E-B0ED-4CB1DE3847CF}">
      <dsp:nvSpPr>
        <dsp:cNvPr id="0" name=""/>
        <dsp:cNvSpPr/>
      </dsp:nvSpPr>
      <dsp:spPr>
        <a:xfrm>
          <a:off x="0" y="2076671"/>
          <a:ext cx="7819154" cy="103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Initial </a:t>
          </a:r>
          <a:r>
            <a:rPr lang="en-US" sz="28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surgical consultation patients </a:t>
          </a:r>
          <a:r>
            <a:rPr lang="en-US" sz="2800" kern="1200" dirty="0">
              <a:solidFill>
                <a:schemeClr val="tx1"/>
              </a:solidFill>
            </a:rPr>
            <a:t>want . . .</a:t>
          </a:r>
        </a:p>
      </dsp:txBody>
      <dsp:txXfrm>
        <a:off x="0" y="2076671"/>
        <a:ext cx="7819154" cy="1038335"/>
      </dsp:txXfrm>
    </dsp:sp>
    <dsp:sp modelId="{F2B8A098-CC90-4F14-BB6D-136F23848CD5}">
      <dsp:nvSpPr>
        <dsp:cNvPr id="0" name=""/>
        <dsp:cNvSpPr/>
      </dsp:nvSpPr>
      <dsp:spPr>
        <a:xfrm>
          <a:off x="0" y="3115007"/>
          <a:ext cx="7819154"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08473F-FFA0-4D1E-AE94-94EA62636C51}">
      <dsp:nvSpPr>
        <dsp:cNvPr id="0" name=""/>
        <dsp:cNvSpPr/>
      </dsp:nvSpPr>
      <dsp:spPr>
        <a:xfrm>
          <a:off x="0" y="3115007"/>
          <a:ext cx="7819154" cy="103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Physicians in multiple specialties </a:t>
          </a:r>
          <a:r>
            <a:rPr lang="en-US" sz="2800" kern="1200" dirty="0">
              <a:solidFill>
                <a:schemeClr val="tx1"/>
              </a:solidFill>
            </a:rPr>
            <a:t>unable to physically </a:t>
          </a:r>
          <a:r>
            <a:rPr lang="en-US" sz="2800" kern="1200" dirty="0"/>
            <a:t>examine the patient or test muscle strength . . .</a:t>
          </a:r>
        </a:p>
      </dsp:txBody>
      <dsp:txXfrm>
        <a:off x="0" y="3115007"/>
        <a:ext cx="7819154" cy="10383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F715A-4229-4C91-A7E1-A7762CDF4D68}">
      <dsp:nvSpPr>
        <dsp:cNvPr id="0" name=""/>
        <dsp:cNvSpPr/>
      </dsp:nvSpPr>
      <dsp:spPr>
        <a:xfrm>
          <a:off x="0" y="37554"/>
          <a:ext cx="10927451" cy="1010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 2020, 84% of </a:t>
          </a:r>
          <a:r>
            <a:rPr lang="en-US" sz="2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Medicare beneficiaries </a:t>
          </a:r>
          <a:r>
            <a:rPr lang="en-US" sz="2800" kern="1200" dirty="0"/>
            <a:t> . . .</a:t>
          </a:r>
        </a:p>
      </dsp:txBody>
      <dsp:txXfrm>
        <a:off x="49347" y="86901"/>
        <a:ext cx="10828757" cy="912186"/>
      </dsp:txXfrm>
    </dsp:sp>
    <dsp:sp modelId="{EA71D5D5-9A56-4624-A17E-3F78AA5F349F}">
      <dsp:nvSpPr>
        <dsp:cNvPr id="0" name=""/>
        <dsp:cNvSpPr/>
      </dsp:nvSpPr>
      <dsp:spPr>
        <a:xfrm>
          <a:off x="0" y="1203954"/>
          <a:ext cx="10927451" cy="1010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They used telehealth </a:t>
          </a:r>
          <a:r>
            <a:rPr lang="en-US" sz="2800" kern="1200" dirty="0"/>
            <a:t>for  . . .</a:t>
          </a:r>
        </a:p>
      </dsp:txBody>
      <dsp:txXfrm>
        <a:off x="49347" y="1253301"/>
        <a:ext cx="10828757" cy="912186"/>
      </dsp:txXfrm>
    </dsp:sp>
    <dsp:sp modelId="{93842D93-0C78-40F3-9A73-2BD9C53F6094}">
      <dsp:nvSpPr>
        <dsp:cNvPr id="0" name=""/>
        <dsp:cNvSpPr/>
      </dsp:nvSpPr>
      <dsp:spPr>
        <a:xfrm>
          <a:off x="0" y="2370354"/>
          <a:ext cx="10927451" cy="1010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Millennials</a:t>
          </a:r>
          <a:r>
            <a:rPr lang="en-US" sz="2800" kern="1200" dirty="0"/>
            <a:t> want  . . .</a:t>
          </a:r>
        </a:p>
      </dsp:txBody>
      <dsp:txXfrm>
        <a:off x="49347" y="2419701"/>
        <a:ext cx="10828757" cy="912186"/>
      </dsp:txXfrm>
    </dsp:sp>
    <dsp:sp modelId="{B32AC94D-3941-40AA-8B80-97768CD1A938}">
      <dsp:nvSpPr>
        <dsp:cNvPr id="0" name=""/>
        <dsp:cNvSpPr/>
      </dsp:nvSpPr>
      <dsp:spPr>
        <a:xfrm>
          <a:off x="0" y="3536754"/>
          <a:ext cx="10927451" cy="1010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Generation X </a:t>
          </a:r>
          <a:r>
            <a:rPr lang="en-US" sz="2800" kern="1200" dirty="0"/>
            <a:t>is willing  . . . </a:t>
          </a:r>
        </a:p>
      </dsp:txBody>
      <dsp:txXfrm>
        <a:off x="49347" y="3586101"/>
        <a:ext cx="10828757" cy="91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4BCA1-2155-47A3-9CF8-41671427D323}">
      <dsp:nvSpPr>
        <dsp:cNvPr id="0" name=""/>
        <dsp:cNvSpPr/>
      </dsp:nvSpPr>
      <dsp:spPr>
        <a:xfrm>
          <a:off x="0" y="370"/>
          <a:ext cx="51609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53CE4-1E0B-45D6-9D7F-458987780AB0}">
      <dsp:nvSpPr>
        <dsp:cNvPr id="0" name=""/>
        <dsp:cNvSpPr/>
      </dsp:nvSpPr>
      <dsp:spPr>
        <a:xfrm>
          <a:off x="0" y="370"/>
          <a:ext cx="5160961" cy="6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Radiology</a:t>
          </a:r>
        </a:p>
      </dsp:txBody>
      <dsp:txXfrm>
        <a:off x="0" y="370"/>
        <a:ext cx="5160961" cy="607229"/>
      </dsp:txXfrm>
    </dsp:sp>
    <dsp:sp modelId="{1FB360BD-2659-4DCA-A9E8-F2ECFE845166}">
      <dsp:nvSpPr>
        <dsp:cNvPr id="0" name=""/>
        <dsp:cNvSpPr/>
      </dsp:nvSpPr>
      <dsp:spPr>
        <a:xfrm>
          <a:off x="0" y="607600"/>
          <a:ext cx="51609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C0FBC-C3CD-4D1F-A1C2-DF41AA40D8FE}">
      <dsp:nvSpPr>
        <dsp:cNvPr id="0" name=""/>
        <dsp:cNvSpPr/>
      </dsp:nvSpPr>
      <dsp:spPr>
        <a:xfrm>
          <a:off x="0" y="607600"/>
          <a:ext cx="5160961" cy="6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Internal medicine</a:t>
          </a:r>
        </a:p>
      </dsp:txBody>
      <dsp:txXfrm>
        <a:off x="0" y="607600"/>
        <a:ext cx="5160961" cy="607229"/>
      </dsp:txXfrm>
    </dsp:sp>
    <dsp:sp modelId="{724B7571-0284-43C3-BFE3-43A980B7D504}">
      <dsp:nvSpPr>
        <dsp:cNvPr id="0" name=""/>
        <dsp:cNvSpPr/>
      </dsp:nvSpPr>
      <dsp:spPr>
        <a:xfrm>
          <a:off x="0" y="1214829"/>
          <a:ext cx="51609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6F1AD-B60B-4051-8D5A-E1F5AF58241A}">
      <dsp:nvSpPr>
        <dsp:cNvPr id="0" name=""/>
        <dsp:cNvSpPr/>
      </dsp:nvSpPr>
      <dsp:spPr>
        <a:xfrm>
          <a:off x="0" y="1214829"/>
          <a:ext cx="5160961" cy="6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Family medicine</a:t>
          </a:r>
        </a:p>
      </dsp:txBody>
      <dsp:txXfrm>
        <a:off x="0" y="1214829"/>
        <a:ext cx="5160961" cy="607229"/>
      </dsp:txXfrm>
    </dsp:sp>
    <dsp:sp modelId="{FAD3C0A6-838F-4165-92CF-C05324D65C81}">
      <dsp:nvSpPr>
        <dsp:cNvPr id="0" name=""/>
        <dsp:cNvSpPr/>
      </dsp:nvSpPr>
      <dsp:spPr>
        <a:xfrm>
          <a:off x="0" y="1822058"/>
          <a:ext cx="51609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A871E-634A-4C79-BA8C-303D8E154C12}">
      <dsp:nvSpPr>
        <dsp:cNvPr id="0" name=""/>
        <dsp:cNvSpPr/>
      </dsp:nvSpPr>
      <dsp:spPr>
        <a:xfrm>
          <a:off x="0" y="1822058"/>
          <a:ext cx="5160961" cy="6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Ob-gyn Surgery </a:t>
          </a:r>
        </a:p>
      </dsp:txBody>
      <dsp:txXfrm>
        <a:off x="0" y="1822058"/>
        <a:ext cx="5160961" cy="607229"/>
      </dsp:txXfrm>
    </dsp:sp>
    <dsp:sp modelId="{258AE91A-E5EB-410D-8E64-CFBC078632D1}">
      <dsp:nvSpPr>
        <dsp:cNvPr id="0" name=""/>
        <dsp:cNvSpPr/>
      </dsp:nvSpPr>
      <dsp:spPr>
        <a:xfrm>
          <a:off x="0" y="2429287"/>
          <a:ext cx="51609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F384B-38B8-4543-9E95-0E409951EFAB}">
      <dsp:nvSpPr>
        <dsp:cNvPr id="0" name=""/>
        <dsp:cNvSpPr/>
      </dsp:nvSpPr>
      <dsp:spPr>
        <a:xfrm>
          <a:off x="0" y="2429287"/>
          <a:ext cx="5160961" cy="6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Emergency Medicine</a:t>
          </a:r>
        </a:p>
      </dsp:txBody>
      <dsp:txXfrm>
        <a:off x="0" y="2429287"/>
        <a:ext cx="5160961" cy="607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36DD8-DB34-4593-B8A5-2C83B27EA588}">
      <dsp:nvSpPr>
        <dsp:cNvPr id="0" name=""/>
        <dsp:cNvSpPr/>
      </dsp:nvSpPr>
      <dsp:spPr>
        <a:xfrm>
          <a:off x="3286" y="54554"/>
          <a:ext cx="3203971" cy="1004844"/>
        </a:xfrm>
        <a:prstGeom prst="rect">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Cancers</a:t>
          </a:r>
        </a:p>
        <a:p>
          <a:pPr marL="0" lvl="0" indent="0" algn="ctr" defTabSz="1066800">
            <a:lnSpc>
              <a:spcPct val="90000"/>
            </a:lnSpc>
            <a:spcBef>
              <a:spcPct val="0"/>
            </a:spcBef>
            <a:spcAft>
              <a:spcPct val="35000"/>
            </a:spcAft>
            <a:buNone/>
          </a:pPr>
          <a:r>
            <a:rPr lang="en-US" sz="2400" kern="1200" dirty="0"/>
            <a:t>11.1%</a:t>
          </a:r>
        </a:p>
      </dsp:txBody>
      <dsp:txXfrm>
        <a:off x="3286" y="54554"/>
        <a:ext cx="3203971" cy="1004844"/>
      </dsp:txXfrm>
    </dsp:sp>
    <dsp:sp modelId="{E8A91A5D-9452-4702-A2F8-64C7CE92E18B}">
      <dsp:nvSpPr>
        <dsp:cNvPr id="0" name=""/>
        <dsp:cNvSpPr/>
      </dsp:nvSpPr>
      <dsp:spPr>
        <a:xfrm>
          <a:off x="3286" y="1059398"/>
          <a:ext cx="3203971" cy="3237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Lung </a:t>
          </a:r>
        </a:p>
        <a:p>
          <a:pPr marL="228600" lvl="1" indent="-228600" algn="l" defTabSz="1066800">
            <a:lnSpc>
              <a:spcPct val="90000"/>
            </a:lnSpc>
            <a:spcBef>
              <a:spcPct val="0"/>
            </a:spcBef>
            <a:spcAft>
              <a:spcPct val="15000"/>
            </a:spcAft>
            <a:buChar char="•"/>
          </a:pPr>
          <a:r>
            <a:rPr lang="en-US" sz="2400" kern="1200"/>
            <a:t>Melanoma</a:t>
          </a:r>
          <a:endParaRPr lang="en-US" sz="2400" kern="1200" dirty="0"/>
        </a:p>
        <a:p>
          <a:pPr marL="228600" lvl="1" indent="-228600" algn="l" defTabSz="1066800">
            <a:lnSpc>
              <a:spcPct val="90000"/>
            </a:lnSpc>
            <a:spcBef>
              <a:spcPct val="0"/>
            </a:spcBef>
            <a:spcAft>
              <a:spcPct val="15000"/>
            </a:spcAft>
            <a:buChar char="•"/>
          </a:pPr>
          <a:r>
            <a:rPr lang="en-US" sz="2400" kern="1200"/>
            <a:t>Colorectal</a:t>
          </a:r>
          <a:endParaRPr lang="en-US" sz="2400" kern="1200" dirty="0"/>
        </a:p>
        <a:p>
          <a:pPr marL="228600" lvl="1" indent="-228600" algn="l" defTabSz="1066800">
            <a:lnSpc>
              <a:spcPct val="90000"/>
            </a:lnSpc>
            <a:spcBef>
              <a:spcPct val="0"/>
            </a:spcBef>
            <a:spcAft>
              <a:spcPct val="15000"/>
            </a:spcAft>
            <a:buChar char="•"/>
          </a:pPr>
          <a:r>
            <a:rPr lang="en-US" sz="2400" kern="1200"/>
            <a:t>Breast</a:t>
          </a:r>
          <a:endParaRPr lang="en-US" sz="2400" kern="1200" dirty="0"/>
        </a:p>
        <a:p>
          <a:pPr marL="228600" lvl="1" indent="-228600" algn="l" defTabSz="1066800">
            <a:lnSpc>
              <a:spcPct val="90000"/>
            </a:lnSpc>
            <a:spcBef>
              <a:spcPct val="0"/>
            </a:spcBef>
            <a:spcAft>
              <a:spcPct val="15000"/>
            </a:spcAft>
            <a:buChar char="•"/>
          </a:pPr>
          <a:r>
            <a:rPr lang="en-US" sz="2400" kern="1200"/>
            <a:t>Prostate</a:t>
          </a:r>
          <a:endParaRPr lang="en-US" sz="2400" kern="1200" dirty="0"/>
        </a:p>
      </dsp:txBody>
      <dsp:txXfrm>
        <a:off x="3286" y="1059398"/>
        <a:ext cx="3203971" cy="3237384"/>
      </dsp:txXfrm>
    </dsp:sp>
    <dsp:sp modelId="{CBC86365-835C-46E9-BCC3-10BC9928B629}">
      <dsp:nvSpPr>
        <dsp:cNvPr id="0" name=""/>
        <dsp:cNvSpPr/>
      </dsp:nvSpPr>
      <dsp:spPr>
        <a:xfrm>
          <a:off x="3655814" y="54554"/>
          <a:ext cx="3203971" cy="1004844"/>
        </a:xfrm>
        <a:prstGeom prst="rect">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Infections</a:t>
          </a:r>
        </a:p>
        <a:p>
          <a:pPr marL="0" lvl="0" indent="0" algn="ctr" defTabSz="1066800">
            <a:lnSpc>
              <a:spcPct val="90000"/>
            </a:lnSpc>
            <a:spcBef>
              <a:spcPct val="0"/>
            </a:spcBef>
            <a:spcAft>
              <a:spcPct val="35000"/>
            </a:spcAft>
            <a:buNone/>
          </a:pPr>
          <a:r>
            <a:rPr lang="en-US" sz="2400" kern="1200" dirty="0"/>
            <a:t>10.2%</a:t>
          </a:r>
        </a:p>
      </dsp:txBody>
      <dsp:txXfrm>
        <a:off x="3655814" y="54554"/>
        <a:ext cx="3203971" cy="1004844"/>
      </dsp:txXfrm>
    </dsp:sp>
    <dsp:sp modelId="{B5D673C1-EA0B-43A4-874A-58FB23C4E6A1}">
      <dsp:nvSpPr>
        <dsp:cNvPr id="0" name=""/>
        <dsp:cNvSpPr/>
      </dsp:nvSpPr>
      <dsp:spPr>
        <a:xfrm>
          <a:off x="3655814" y="1059398"/>
          <a:ext cx="3203971" cy="3237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Spinal abscess</a:t>
          </a:r>
        </a:p>
        <a:p>
          <a:pPr marL="228600" lvl="1" indent="-228600" algn="l" defTabSz="1066800">
            <a:lnSpc>
              <a:spcPct val="90000"/>
            </a:lnSpc>
            <a:spcBef>
              <a:spcPct val="0"/>
            </a:spcBef>
            <a:spcAft>
              <a:spcPct val="15000"/>
            </a:spcAft>
            <a:buChar char="•"/>
          </a:pPr>
          <a:r>
            <a:rPr lang="en-US" sz="2400" kern="1200" dirty="0"/>
            <a:t>Meningitis &amp; encephalitis</a:t>
          </a:r>
        </a:p>
        <a:p>
          <a:pPr marL="228600" lvl="1" indent="-228600" algn="l" defTabSz="1066800">
            <a:lnSpc>
              <a:spcPct val="90000"/>
            </a:lnSpc>
            <a:spcBef>
              <a:spcPct val="0"/>
            </a:spcBef>
            <a:spcAft>
              <a:spcPct val="15000"/>
            </a:spcAft>
            <a:buChar char="•"/>
          </a:pPr>
          <a:r>
            <a:rPr lang="en-US" sz="2400" kern="1200" dirty="0"/>
            <a:t>Endocarditis</a:t>
          </a:r>
        </a:p>
        <a:p>
          <a:pPr marL="228600" lvl="1" indent="-228600" algn="l" defTabSz="1066800">
            <a:lnSpc>
              <a:spcPct val="90000"/>
            </a:lnSpc>
            <a:spcBef>
              <a:spcPct val="0"/>
            </a:spcBef>
            <a:spcAft>
              <a:spcPct val="15000"/>
            </a:spcAft>
            <a:buChar char="•"/>
          </a:pPr>
          <a:r>
            <a:rPr lang="en-US" sz="2400" kern="1200" dirty="0"/>
            <a:t>Sepsis</a:t>
          </a:r>
        </a:p>
        <a:p>
          <a:pPr marL="228600" lvl="1" indent="-228600" algn="l" defTabSz="1066800">
            <a:lnSpc>
              <a:spcPct val="90000"/>
            </a:lnSpc>
            <a:spcBef>
              <a:spcPct val="0"/>
            </a:spcBef>
            <a:spcAft>
              <a:spcPct val="15000"/>
            </a:spcAft>
            <a:buChar char="•"/>
          </a:pPr>
          <a:r>
            <a:rPr lang="en-US" sz="2400" kern="1200" dirty="0"/>
            <a:t>Pneumonia</a:t>
          </a:r>
        </a:p>
      </dsp:txBody>
      <dsp:txXfrm>
        <a:off x="3655814" y="1059398"/>
        <a:ext cx="3203971" cy="3237384"/>
      </dsp:txXfrm>
    </dsp:sp>
    <dsp:sp modelId="{DA60A0B9-46DB-424D-9993-452276EBB9CF}">
      <dsp:nvSpPr>
        <dsp:cNvPr id="0" name=""/>
        <dsp:cNvSpPr/>
      </dsp:nvSpPr>
      <dsp:spPr>
        <a:xfrm>
          <a:off x="7308342" y="54554"/>
          <a:ext cx="3203971" cy="1004844"/>
        </a:xfrm>
        <a:prstGeom prst="rect">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Vascular Events</a:t>
          </a:r>
        </a:p>
        <a:p>
          <a:pPr marL="0" lvl="0" indent="0" algn="ctr" defTabSz="1066800">
            <a:lnSpc>
              <a:spcPct val="90000"/>
            </a:lnSpc>
            <a:spcBef>
              <a:spcPct val="0"/>
            </a:spcBef>
            <a:spcAft>
              <a:spcPct val="35000"/>
            </a:spcAft>
            <a:buNone/>
          </a:pPr>
          <a:r>
            <a:rPr lang="en-US" sz="2400" kern="1200" dirty="0"/>
            <a:t>8.7%</a:t>
          </a:r>
        </a:p>
      </dsp:txBody>
      <dsp:txXfrm>
        <a:off x="7308342" y="54554"/>
        <a:ext cx="3203971" cy="1004844"/>
      </dsp:txXfrm>
    </dsp:sp>
    <dsp:sp modelId="{BF997F38-8A79-4978-A1AF-F289A853C9C9}">
      <dsp:nvSpPr>
        <dsp:cNvPr id="0" name=""/>
        <dsp:cNvSpPr/>
      </dsp:nvSpPr>
      <dsp:spPr>
        <a:xfrm>
          <a:off x="7308342" y="1059398"/>
          <a:ext cx="3203971" cy="3237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Aortic aneurysm &amp; dissection</a:t>
          </a:r>
        </a:p>
        <a:p>
          <a:pPr marL="228600" lvl="1" indent="-228600" algn="l" defTabSz="1066800">
            <a:lnSpc>
              <a:spcPct val="90000"/>
            </a:lnSpc>
            <a:spcBef>
              <a:spcPct val="0"/>
            </a:spcBef>
            <a:spcAft>
              <a:spcPct val="15000"/>
            </a:spcAft>
            <a:buChar char="•"/>
          </a:pPr>
          <a:r>
            <a:rPr lang="en-US" sz="2400" kern="1200"/>
            <a:t>Arterial thromboembolism</a:t>
          </a:r>
          <a:endParaRPr lang="en-US" sz="2400" kern="1200" dirty="0"/>
        </a:p>
        <a:p>
          <a:pPr marL="228600" lvl="1" indent="-228600" algn="l" defTabSz="1066800">
            <a:lnSpc>
              <a:spcPct val="90000"/>
            </a:lnSpc>
            <a:spcBef>
              <a:spcPct val="0"/>
            </a:spcBef>
            <a:spcAft>
              <a:spcPct val="15000"/>
            </a:spcAft>
            <a:buChar char="•"/>
          </a:pPr>
          <a:r>
            <a:rPr lang="en-US" sz="2400" kern="1200"/>
            <a:t>Venous thromboembolism</a:t>
          </a:r>
          <a:endParaRPr lang="en-US" sz="2400" kern="1200" dirty="0"/>
        </a:p>
        <a:p>
          <a:pPr marL="228600" lvl="1" indent="-228600" algn="l" defTabSz="1066800">
            <a:lnSpc>
              <a:spcPct val="90000"/>
            </a:lnSpc>
            <a:spcBef>
              <a:spcPct val="0"/>
            </a:spcBef>
            <a:spcAft>
              <a:spcPct val="15000"/>
            </a:spcAft>
            <a:buChar char="•"/>
          </a:pPr>
          <a:r>
            <a:rPr lang="en-US" sz="2400" kern="1200"/>
            <a:t>Stroke</a:t>
          </a:r>
          <a:endParaRPr lang="en-US" sz="2400" kern="1200" dirty="0"/>
        </a:p>
        <a:p>
          <a:pPr marL="228600" lvl="1" indent="-228600" algn="l" defTabSz="1066800">
            <a:lnSpc>
              <a:spcPct val="90000"/>
            </a:lnSpc>
            <a:spcBef>
              <a:spcPct val="0"/>
            </a:spcBef>
            <a:spcAft>
              <a:spcPct val="15000"/>
            </a:spcAft>
            <a:buChar char="•"/>
          </a:pPr>
          <a:r>
            <a:rPr lang="en-US" sz="2400" kern="1200" dirty="0"/>
            <a:t>Myocardial infarction</a:t>
          </a:r>
        </a:p>
      </dsp:txBody>
      <dsp:txXfrm>
        <a:off x="7308342" y="1059398"/>
        <a:ext cx="3203971" cy="3237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74F73-F8E2-40C1-837E-16B61E2C42F7}">
      <dsp:nvSpPr>
        <dsp:cNvPr id="0" name=""/>
        <dsp:cNvSpPr/>
      </dsp:nvSpPr>
      <dsp:spPr>
        <a:xfrm>
          <a:off x="819956" y="251599"/>
          <a:ext cx="714287" cy="7142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D54AF9-6186-4735-9366-C28DD3446CB0}">
      <dsp:nvSpPr>
        <dsp:cNvPr id="0" name=""/>
        <dsp:cNvSpPr/>
      </dsp:nvSpPr>
      <dsp:spPr>
        <a:xfrm>
          <a:off x="383448" y="1253207"/>
          <a:ext cx="1587304" cy="91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Infrastructure to enable it</a:t>
          </a:r>
        </a:p>
      </dsp:txBody>
      <dsp:txXfrm>
        <a:off x="383448" y="1253207"/>
        <a:ext cx="1587304" cy="912700"/>
      </dsp:txXfrm>
    </dsp:sp>
    <dsp:sp modelId="{20ECBAC0-CF06-48F3-B864-BBA404758504}">
      <dsp:nvSpPr>
        <dsp:cNvPr id="0" name=""/>
        <dsp:cNvSpPr/>
      </dsp:nvSpPr>
      <dsp:spPr>
        <a:xfrm>
          <a:off x="2685039" y="251599"/>
          <a:ext cx="714287" cy="7142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4F5F18-E94F-44DE-B22C-C2C70ADC404B}">
      <dsp:nvSpPr>
        <dsp:cNvPr id="0" name=""/>
        <dsp:cNvSpPr/>
      </dsp:nvSpPr>
      <dsp:spPr>
        <a:xfrm>
          <a:off x="2248531" y="1253207"/>
          <a:ext cx="1587304" cy="91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Specialized training</a:t>
          </a:r>
        </a:p>
      </dsp:txBody>
      <dsp:txXfrm>
        <a:off x="2248531" y="1253207"/>
        <a:ext cx="1587304" cy="912700"/>
      </dsp:txXfrm>
    </dsp:sp>
    <dsp:sp modelId="{3ADFCB0D-77A8-4A93-A86E-897D6C1139C8}">
      <dsp:nvSpPr>
        <dsp:cNvPr id="0" name=""/>
        <dsp:cNvSpPr/>
      </dsp:nvSpPr>
      <dsp:spPr>
        <a:xfrm>
          <a:off x="4550122" y="251599"/>
          <a:ext cx="714287" cy="7142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FD68BD-FF75-4012-ABBF-723DA9818B55}">
      <dsp:nvSpPr>
        <dsp:cNvPr id="0" name=""/>
        <dsp:cNvSpPr/>
      </dsp:nvSpPr>
      <dsp:spPr>
        <a:xfrm>
          <a:off x="4113614" y="1253207"/>
          <a:ext cx="1587304" cy="91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Physical examinations</a:t>
          </a:r>
        </a:p>
      </dsp:txBody>
      <dsp:txXfrm>
        <a:off x="4113614" y="1253207"/>
        <a:ext cx="1587304" cy="912700"/>
      </dsp:txXfrm>
    </dsp:sp>
    <dsp:sp modelId="{05434F2C-A856-44AB-B70E-A4751647F6C7}">
      <dsp:nvSpPr>
        <dsp:cNvPr id="0" name=""/>
        <dsp:cNvSpPr/>
      </dsp:nvSpPr>
      <dsp:spPr>
        <a:xfrm>
          <a:off x="819956" y="2562733"/>
          <a:ext cx="714287" cy="7142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652CB-E156-451C-8E7B-4EC0833A135C}">
      <dsp:nvSpPr>
        <dsp:cNvPr id="0" name=""/>
        <dsp:cNvSpPr/>
      </dsp:nvSpPr>
      <dsp:spPr>
        <a:xfrm>
          <a:off x="383448" y="3564341"/>
          <a:ext cx="1587304" cy="91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New language for patients</a:t>
          </a:r>
        </a:p>
      </dsp:txBody>
      <dsp:txXfrm>
        <a:off x="383448" y="3564341"/>
        <a:ext cx="1587304" cy="912700"/>
      </dsp:txXfrm>
    </dsp:sp>
    <dsp:sp modelId="{8344E58A-C064-4D79-93D9-7C818378B619}">
      <dsp:nvSpPr>
        <dsp:cNvPr id="0" name=""/>
        <dsp:cNvSpPr/>
      </dsp:nvSpPr>
      <dsp:spPr>
        <a:xfrm>
          <a:off x="2685039" y="2562733"/>
          <a:ext cx="714287" cy="7142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A31BF8-7FC2-447B-B96B-DFD3F0D50608}">
      <dsp:nvSpPr>
        <dsp:cNvPr id="0" name=""/>
        <dsp:cNvSpPr/>
      </dsp:nvSpPr>
      <dsp:spPr>
        <a:xfrm>
          <a:off x="2248531" y="3564341"/>
          <a:ext cx="1587304" cy="91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Keen appreciation for its limits</a:t>
          </a:r>
        </a:p>
      </dsp:txBody>
      <dsp:txXfrm>
        <a:off x="2248531" y="3564341"/>
        <a:ext cx="1587304" cy="912700"/>
      </dsp:txXfrm>
    </dsp:sp>
    <dsp:sp modelId="{0E5D2639-C261-4CE8-8231-5F7B19E4C173}">
      <dsp:nvSpPr>
        <dsp:cNvPr id="0" name=""/>
        <dsp:cNvSpPr/>
      </dsp:nvSpPr>
      <dsp:spPr>
        <a:xfrm>
          <a:off x="4550122" y="2562733"/>
          <a:ext cx="714287" cy="7142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290FEC-1C0A-4564-BB5B-9EB9724549FD}">
      <dsp:nvSpPr>
        <dsp:cNvPr id="0" name=""/>
        <dsp:cNvSpPr/>
      </dsp:nvSpPr>
      <dsp:spPr>
        <a:xfrm>
          <a:off x="4113614" y="3564341"/>
          <a:ext cx="1587304" cy="91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Evidence is limited and mixed</a:t>
          </a:r>
        </a:p>
      </dsp:txBody>
      <dsp:txXfrm>
        <a:off x="4113614" y="3564341"/>
        <a:ext cx="1587304" cy="912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2EB8F-37D6-42BE-B10C-4A51463AD5E5}">
      <dsp:nvSpPr>
        <dsp:cNvPr id="0" name=""/>
        <dsp:cNvSpPr/>
      </dsp:nvSpPr>
      <dsp:spPr>
        <a:xfrm>
          <a:off x="0" y="357861"/>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Continuing medical education</a:t>
          </a:r>
        </a:p>
      </dsp:txBody>
      <dsp:txXfrm>
        <a:off x="59399" y="417260"/>
        <a:ext cx="10396802" cy="1098002"/>
      </dsp:txXfrm>
    </dsp:sp>
    <dsp:sp modelId="{3B965683-D4C5-471E-B0AF-C732B462AEE4}">
      <dsp:nvSpPr>
        <dsp:cNvPr id="0" name=""/>
        <dsp:cNvSpPr/>
      </dsp:nvSpPr>
      <dsp:spPr>
        <a:xfrm>
          <a:off x="0" y="1761861"/>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Referral for 2</a:t>
          </a:r>
          <a:r>
            <a:rPr lang="en-US" sz="3600" kern="1200" baseline="30000" dirty="0"/>
            <a:t>nd</a:t>
          </a:r>
          <a:r>
            <a:rPr lang="en-US" sz="3600" kern="1200" dirty="0"/>
            <a:t> opinion or consult</a:t>
          </a:r>
        </a:p>
      </dsp:txBody>
      <dsp:txXfrm>
        <a:off x="59399" y="1821260"/>
        <a:ext cx="10396802" cy="1098002"/>
      </dsp:txXfrm>
    </dsp:sp>
    <dsp:sp modelId="{141BE5CF-D7BA-42C4-AB29-69627935A8AD}">
      <dsp:nvSpPr>
        <dsp:cNvPr id="0" name=""/>
        <dsp:cNvSpPr/>
      </dsp:nvSpPr>
      <dsp:spPr>
        <a:xfrm>
          <a:off x="0" y="3165861"/>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Checklist or “diagnostic time-out”</a:t>
          </a:r>
        </a:p>
      </dsp:txBody>
      <dsp:txXfrm>
        <a:off x="59399" y="3225260"/>
        <a:ext cx="103968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C5892-CB60-46E6-BBBC-E2DF2D65F719}">
      <dsp:nvSpPr>
        <dsp:cNvPr id="0" name=""/>
        <dsp:cNvSpPr/>
      </dsp:nvSpPr>
      <dsp:spPr>
        <a:xfrm>
          <a:off x="0" y="81411"/>
          <a:ext cx="5393361"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Obtain and document</a:t>
          </a:r>
        </a:p>
      </dsp:txBody>
      <dsp:txXfrm>
        <a:off x="48481" y="129892"/>
        <a:ext cx="5296399" cy="896166"/>
      </dsp:txXfrm>
    </dsp:sp>
    <dsp:sp modelId="{7F1C7AEA-C936-4803-9FA2-43AD0C8911AD}">
      <dsp:nvSpPr>
        <dsp:cNvPr id="0" name=""/>
        <dsp:cNvSpPr/>
      </dsp:nvSpPr>
      <dsp:spPr>
        <a:xfrm>
          <a:off x="0" y="1146540"/>
          <a:ext cx="5393361"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Template, checklist, or form with required elements</a:t>
          </a:r>
        </a:p>
      </dsp:txBody>
      <dsp:txXfrm>
        <a:off x="48481" y="1195021"/>
        <a:ext cx="5296399" cy="896166"/>
      </dsp:txXfrm>
    </dsp:sp>
    <dsp:sp modelId="{9B179247-F115-45D6-B4BE-97B762B7BC4F}">
      <dsp:nvSpPr>
        <dsp:cNvPr id="0" name=""/>
        <dsp:cNvSpPr/>
      </dsp:nvSpPr>
      <dsp:spPr>
        <a:xfrm>
          <a:off x="0" y="2211669"/>
          <a:ext cx="5393361"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Revise process when policies, procedures, law, or technology changes</a:t>
          </a:r>
        </a:p>
      </dsp:txBody>
      <dsp:txXfrm>
        <a:off x="48481" y="2260150"/>
        <a:ext cx="5296399" cy="896166"/>
      </dsp:txXfrm>
    </dsp:sp>
    <dsp:sp modelId="{A1474D91-BA6D-4E3C-8E26-B5C7D52DF0D0}">
      <dsp:nvSpPr>
        <dsp:cNvPr id="0" name=""/>
        <dsp:cNvSpPr/>
      </dsp:nvSpPr>
      <dsp:spPr>
        <a:xfrm>
          <a:off x="0" y="3276797"/>
          <a:ext cx="5393361"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Diagnostic uncertainty</a:t>
          </a:r>
        </a:p>
      </dsp:txBody>
      <dsp:txXfrm>
        <a:off x="48481" y="3325278"/>
        <a:ext cx="5296399" cy="8961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47AF0-F150-475B-8562-7CF49D747EA9}">
      <dsp:nvSpPr>
        <dsp:cNvPr id="0" name=""/>
        <dsp:cNvSpPr/>
      </dsp:nvSpPr>
      <dsp:spPr>
        <a:xfrm>
          <a:off x="0" y="33320"/>
          <a:ext cx="6713552" cy="143010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002060"/>
              </a:solidFill>
            </a:rPr>
            <a:t>Potential allegation of negligence</a:t>
          </a:r>
        </a:p>
      </dsp:txBody>
      <dsp:txXfrm>
        <a:off x="69812" y="103132"/>
        <a:ext cx="6573928" cy="1290481"/>
      </dsp:txXfrm>
    </dsp:sp>
    <dsp:sp modelId="{84BA9DF8-7F5C-4494-84C2-0F950E52C8D4}">
      <dsp:nvSpPr>
        <dsp:cNvPr id="0" name=""/>
        <dsp:cNvSpPr/>
      </dsp:nvSpPr>
      <dsp:spPr>
        <a:xfrm>
          <a:off x="0" y="1463426"/>
          <a:ext cx="671355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p>
      </dsp:txBody>
      <dsp:txXfrm>
        <a:off x="0" y="1463426"/>
        <a:ext cx="6713552" cy="596160"/>
      </dsp:txXfrm>
    </dsp:sp>
    <dsp:sp modelId="{0CB59235-0C0A-4A36-9657-CCCF5037B0A6}">
      <dsp:nvSpPr>
        <dsp:cNvPr id="0" name=""/>
        <dsp:cNvSpPr/>
      </dsp:nvSpPr>
      <dsp:spPr>
        <a:xfrm>
          <a:off x="0" y="2059586"/>
          <a:ext cx="6713552" cy="143010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002060"/>
              </a:solidFill>
            </a:rPr>
            <a:t>Potential areas of noncompliance with Utah and federal laws</a:t>
          </a:r>
        </a:p>
      </dsp:txBody>
      <dsp:txXfrm>
        <a:off x="69812" y="2129398"/>
        <a:ext cx="6573928" cy="1290481"/>
      </dsp:txXfrm>
    </dsp:sp>
    <dsp:sp modelId="{84F2A332-AD27-469A-BEA2-C44F233FD477}">
      <dsp:nvSpPr>
        <dsp:cNvPr id="0" name=""/>
        <dsp:cNvSpPr/>
      </dsp:nvSpPr>
      <dsp:spPr>
        <a:xfrm>
          <a:off x="0" y="3489691"/>
          <a:ext cx="671355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p>
      </dsp:txBody>
      <dsp:txXfrm>
        <a:off x="0" y="3489691"/>
        <a:ext cx="6713552" cy="596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722A5-4149-4D89-97D8-239E97174338}">
      <dsp:nvSpPr>
        <dsp:cNvPr id="0" name=""/>
        <dsp:cNvSpPr/>
      </dsp:nvSpPr>
      <dsp:spPr>
        <a:xfrm rot="5400000">
          <a:off x="4242396" y="-1364590"/>
          <a:ext cx="1621174" cy="4755749"/>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100000"/>
            </a:lnSpc>
            <a:spcBef>
              <a:spcPct val="0"/>
            </a:spcBef>
            <a:spcAft>
              <a:spcPct val="15000"/>
            </a:spcAft>
            <a:buChar char="•"/>
          </a:pPr>
          <a:r>
            <a:rPr lang="en-US" sz="2100" kern="1200" dirty="0"/>
            <a:t>Need for and effectiveness of telehealth vs in-person encounter and</a:t>
          </a:r>
        </a:p>
        <a:p>
          <a:pPr marL="228600" lvl="1" indent="-228600" algn="l" defTabSz="933450">
            <a:lnSpc>
              <a:spcPct val="100000"/>
            </a:lnSpc>
            <a:spcBef>
              <a:spcPct val="0"/>
            </a:spcBef>
            <a:spcAft>
              <a:spcPct val="15000"/>
            </a:spcAft>
            <a:buChar char="•"/>
          </a:pPr>
          <a:r>
            <a:rPr lang="en-US" sz="2100" kern="1200" dirty="0"/>
            <a:t>Appropriateness of telehealth medium</a:t>
          </a:r>
        </a:p>
      </dsp:txBody>
      <dsp:txXfrm rot="-5400000">
        <a:off x="2675109" y="281836"/>
        <a:ext cx="4676610" cy="1462896"/>
      </dsp:txXfrm>
    </dsp:sp>
    <dsp:sp modelId="{F92E0056-3184-43BE-B502-BABA4E6591EA}">
      <dsp:nvSpPr>
        <dsp:cNvPr id="0" name=""/>
        <dsp:cNvSpPr/>
      </dsp:nvSpPr>
      <dsp:spPr>
        <a:xfrm>
          <a:off x="0" y="50"/>
          <a:ext cx="2675109" cy="202646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100000"/>
            </a:lnSpc>
            <a:spcBef>
              <a:spcPct val="0"/>
            </a:spcBef>
            <a:spcAft>
              <a:spcPct val="35000"/>
            </a:spcAft>
            <a:buNone/>
          </a:pPr>
          <a:r>
            <a:rPr lang="en-US" sz="2700" kern="1200" dirty="0"/>
            <a:t>Good faith determination of</a:t>
          </a:r>
        </a:p>
      </dsp:txBody>
      <dsp:txXfrm>
        <a:off x="98924" y="98974"/>
        <a:ext cx="2477261" cy="1828620"/>
      </dsp:txXfrm>
    </dsp:sp>
    <dsp:sp modelId="{221B638D-D9C0-4DE9-8F09-B02D0A297A5D}">
      <dsp:nvSpPr>
        <dsp:cNvPr id="0" name=""/>
        <dsp:cNvSpPr/>
      </dsp:nvSpPr>
      <dsp:spPr>
        <a:xfrm rot="5400000">
          <a:off x="4242396" y="763201"/>
          <a:ext cx="1621174" cy="4755749"/>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100000"/>
            </a:lnSpc>
            <a:spcBef>
              <a:spcPct val="0"/>
            </a:spcBef>
            <a:spcAft>
              <a:spcPct val="15000"/>
            </a:spcAft>
            <a:buChar char="•"/>
          </a:pPr>
          <a:r>
            <a:rPr lang="en-US" sz="2100" kern="1200"/>
            <a:t>Template, checklist, or form with criteria</a:t>
          </a:r>
        </a:p>
      </dsp:txBody>
      <dsp:txXfrm rot="-5400000">
        <a:off x="2675109" y="2409628"/>
        <a:ext cx="4676610" cy="1462896"/>
      </dsp:txXfrm>
    </dsp:sp>
    <dsp:sp modelId="{11289AF7-A72E-451B-8638-2E1A7255490B}">
      <dsp:nvSpPr>
        <dsp:cNvPr id="0" name=""/>
        <dsp:cNvSpPr/>
      </dsp:nvSpPr>
      <dsp:spPr>
        <a:xfrm>
          <a:off x="0" y="2127842"/>
          <a:ext cx="2675109" cy="202646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100000"/>
            </a:lnSpc>
            <a:spcBef>
              <a:spcPct val="0"/>
            </a:spcBef>
            <a:spcAft>
              <a:spcPct val="35000"/>
            </a:spcAft>
            <a:buNone/>
          </a:pPr>
          <a:r>
            <a:rPr lang="en-US" sz="2700" kern="1200"/>
            <a:t>Documentation of legislative criteria</a:t>
          </a:r>
        </a:p>
      </dsp:txBody>
      <dsp:txXfrm>
        <a:off x="98924" y="2226766"/>
        <a:ext cx="2477261" cy="18286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64CB9-6401-466E-9131-EF9B534126D5}">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99715-530B-41D9-AECD-E74796C9F0F7}">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Starbucks for underfilling lattes</a:t>
          </a:r>
        </a:p>
      </dsp:txBody>
      <dsp:txXfrm>
        <a:off x="0" y="2124"/>
        <a:ext cx="10515600" cy="724514"/>
      </dsp:txXfrm>
    </dsp:sp>
    <dsp:sp modelId="{5988AD0E-6CCC-4636-BCB1-51ACC77B398F}">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147F2-FEAA-40D9-8C6F-F63A54C74134}">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23andMe for misleading customer about the company’s ability to predict health risks</a:t>
          </a:r>
        </a:p>
      </dsp:txBody>
      <dsp:txXfrm>
        <a:off x="0" y="726639"/>
        <a:ext cx="10515600" cy="724514"/>
      </dsp:txXfrm>
    </dsp:sp>
    <dsp:sp modelId="{1CA2D7D9-4803-4108-853A-6A37F1F2080C}">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50106-CA4E-4C55-9C79-501DA9FCD17B}">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McDonald’s for selling cheese-less fried mozzarella sticks</a:t>
          </a:r>
        </a:p>
      </dsp:txBody>
      <dsp:txXfrm>
        <a:off x="0" y="1451154"/>
        <a:ext cx="10515600" cy="724514"/>
      </dsp:txXfrm>
    </dsp:sp>
    <dsp:sp modelId="{79525C3A-D7E2-4BD9-85B3-B9DCA8818A08}">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929DB-3B93-4712-A4A6-BC1C48086DEE}">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Facebook, now Meta, for tracking online activity even when users were not signed in</a:t>
          </a:r>
        </a:p>
      </dsp:txBody>
      <dsp:txXfrm>
        <a:off x="0" y="2175669"/>
        <a:ext cx="10515600" cy="724514"/>
      </dsp:txXfrm>
    </dsp:sp>
    <dsp:sp modelId="{C08DFDF8-96AB-4543-B0AA-B08D957335D7}">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C01EC-4FCA-42EB-893B-73254C8723DA}">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Philip Morris, R.J. Reynolds, Brown &amp; Williamson, and Lorillard after smokers died from lung cancer</a:t>
          </a:r>
        </a:p>
      </dsp:txBody>
      <dsp:txXfrm>
        <a:off x="0" y="2900183"/>
        <a:ext cx="10515600" cy="724514"/>
      </dsp:txXfrm>
    </dsp:sp>
    <dsp:sp modelId="{56C32E5C-FD66-414B-A32E-64E9921FCBDB}">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19144-D895-4751-AC54-4D2F0DDB3E38}">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Kellogg’s because strawberry Pop-Tarts contain pears and apples</a:t>
          </a:r>
        </a:p>
      </dsp:txBody>
      <dsp:txXfrm>
        <a:off x="0" y="3624698"/>
        <a:ext cx="10515600" cy="7245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3T00:30:07.96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10,'4'-4,"2"-2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3T00:30:08.34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3T00:30:08.79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56 0,'-4'13,"-6"11,-5 11,1 7,1-3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3T00:30:09.28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19:39:05.081"/>
    </inkml:context>
    <inkml:brush xml:id="br0">
      <inkml:brushProperty name="width" value="0.05" units="cm"/>
      <inkml:brushProperty name="height" value="0.05" units="cm"/>
      <inkml:brushProperty name="color" value="#E71224"/>
    </inkml:brush>
  </inkml:definitions>
  <inkml:trace contextRef="#ctx0" brushRef="#br0">11101 306 24575,'0'-1'0,"-1"0"0,0-1 0,0 1 0,1 0 0,-1 0 0,0 0 0,0 0 0,0 0 0,0 0 0,0 0 0,-1 0 0,1 0 0,0 0 0,0 1 0,-1-1 0,1 1 0,0-1 0,-1 1 0,1-1 0,0 1 0,-1-1 0,1 1 0,-1 0 0,1 0 0,0 0 0,-1 0 0,-1 0 0,-4-1 0,-1013-109 0,396 57 0,282 24 0,-593 26 0,718 13 0,-1348 45 0,568-29 0,6 74 0,761-64 0,-346 57 0,11 38 0,142 4 0,-489 228 0,800-312 0,3 6 0,-151 104 0,190-110 0,3 4 0,2 2 0,2 3 0,-73 91 0,54-47 0,4 4 0,4 4 0,6 2 0,5 3 0,5 3 0,5 2 0,-47 164 0,38-46 0,11 2 0,10 2 0,10 2 0,12 0 0,25 496 0,8-603 0,53 238 0,69 122 0,-130-477 0,30 100 0,5-1 0,5-3 0,6-1 0,4-3 0,82 122 0,-43-102-53,5-4 0,6-5-1,5-5 1,6-5 0,4-5-1,5-5 1,5-6 0,284 163-1,-174-138 24,5-10 0,4-11 0,424 114 0,-365-143 38,3-15 0,583 37 0,776-80-998,-940-19 710,1 34 488,271-6 124,-257-88-524,-2-32-228,701-62-160,-824 148 1470,1 0-182,-263-18-1210,926-138-1122,-8-60 541,-2-32 1093,-28-75-1419,-900 214 1769,-5-15 0,331-183 1,-428 177 1861,-200 110-1839,-1-3-1,-1-1 0,43-45 1,-72 63-316,-1-1 1,0-1-1,-1 0 0,-1-1 1,0 0-1,-2-1 0,0 0 1,-1 0-1,-1-1 1,8-33-1,-3-12-107,-3 0 1,1-69 0,-6 78 91,10-215-52,-37-504 0,1 605 0,-8 0 0,-59-188 0,-151-317 0,147 462 0,-9 4 0,-143-214 0,164 303 0,-4 5 0,-6 3 0,-118-112 0,58 82 0,-263-189 0,301 249 0,-3 6 0,-4 5 0,-195-86 0,111 82 0,-2 8 0,-256-46 0,-437-35 0,590 103 0,-61-17 0,-207-28 0,-653-88 0,773 112 0,176 28 0,-53-8 0,-294-46 0,-316-36 0,309 92 0,518 35 0,-128 4 0,235-3 0,0 1 0,0 1 0,0 0 0,1 0 0,-1 1 0,0 0 0,1 0 0,-1 1 0,1 1 0,0-1 0,1 2 0,-1-1 0,1 1 0,0 0 0,-14 15 0,7-9 0,-1-1 0,0-1 0,0 0 0,-1-2 0,0 1 0,-1-2 0,-30 9 0,-15 7 0,-77 35-1365,108-47-5461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03:22.423"/>
    </inkml:context>
    <inkml:brush xml:id="br0">
      <inkml:brushProperty name="width" value="0.05" units="cm"/>
      <inkml:brushProperty name="height" value="0.05" units="cm"/>
      <inkml:brushProperty name="color" value="#333333"/>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03:23.354"/>
    </inkml:context>
    <inkml:brush xml:id="br0">
      <inkml:brushProperty name="width" value="0.05" units="cm"/>
      <inkml:brushProperty name="height" value="0.05" units="cm"/>
      <inkml:brushProperty name="color" value="#333333"/>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03:24.606"/>
    </inkml:context>
    <inkml:brush xml:id="br0">
      <inkml:brushProperty name="width" value="0.05" units="cm"/>
      <inkml:brushProperty name="height" value="0.05" units="cm"/>
      <inkml:brushProperty name="color" value="#333333"/>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03:26.567"/>
    </inkml:context>
    <inkml:brush xml:id="br0">
      <inkml:brushProperty name="width" value="0.05" units="cm"/>
      <inkml:brushProperty name="height" value="0.05" units="cm"/>
      <inkml:brushProperty name="color" value="#333333"/>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D4A99-D47D-491B-8C53-09FF24E8ECB0}"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E6AD2-4678-44B4-8739-7B293389CA1F}" type="slidenum">
              <a:rPr lang="en-US" smtClean="0"/>
              <a:t>‹#›</a:t>
            </a:fld>
            <a:endParaRPr lang="en-US"/>
          </a:p>
        </p:txBody>
      </p:sp>
    </p:spTree>
    <p:extLst>
      <p:ext uri="{BB962C8B-B14F-4D97-AF65-F5344CB8AC3E}">
        <p14:creationId xmlns:p14="http://schemas.microsoft.com/office/powerpoint/2010/main" val="336289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1</a:t>
            </a:fld>
            <a:endParaRPr lang="en-US"/>
          </a:p>
        </p:txBody>
      </p:sp>
    </p:spTree>
    <p:extLst>
      <p:ext uri="{BB962C8B-B14F-4D97-AF65-F5344CB8AC3E}">
        <p14:creationId xmlns:p14="http://schemas.microsoft.com/office/powerpoint/2010/main" val="356459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14</a:t>
            </a:fld>
            <a:endParaRPr lang="en-US"/>
          </a:p>
        </p:txBody>
      </p:sp>
    </p:spTree>
    <p:extLst>
      <p:ext uri="{BB962C8B-B14F-4D97-AF65-F5344CB8AC3E}">
        <p14:creationId xmlns:p14="http://schemas.microsoft.com/office/powerpoint/2010/main" val="136235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15</a:t>
            </a:fld>
            <a:endParaRPr lang="en-US"/>
          </a:p>
        </p:txBody>
      </p:sp>
    </p:spTree>
    <p:extLst>
      <p:ext uri="{BB962C8B-B14F-4D97-AF65-F5344CB8AC3E}">
        <p14:creationId xmlns:p14="http://schemas.microsoft.com/office/powerpoint/2010/main" val="128500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16</a:t>
            </a:fld>
            <a:endParaRPr lang="en-US"/>
          </a:p>
        </p:txBody>
      </p:sp>
    </p:spTree>
    <p:extLst>
      <p:ext uri="{BB962C8B-B14F-4D97-AF65-F5344CB8AC3E}">
        <p14:creationId xmlns:p14="http://schemas.microsoft.com/office/powerpoint/2010/main" val="21549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20</a:t>
            </a:fld>
            <a:endParaRPr lang="en-US"/>
          </a:p>
        </p:txBody>
      </p:sp>
    </p:spTree>
    <p:extLst>
      <p:ext uri="{BB962C8B-B14F-4D97-AF65-F5344CB8AC3E}">
        <p14:creationId xmlns:p14="http://schemas.microsoft.com/office/powerpoint/2010/main" val="163791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22</a:t>
            </a:fld>
            <a:endParaRPr lang="en-US"/>
          </a:p>
        </p:txBody>
      </p:sp>
    </p:spTree>
    <p:extLst>
      <p:ext uri="{BB962C8B-B14F-4D97-AF65-F5344CB8AC3E}">
        <p14:creationId xmlns:p14="http://schemas.microsoft.com/office/powerpoint/2010/main" val="420925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24</a:t>
            </a:fld>
            <a:endParaRPr lang="en-US"/>
          </a:p>
        </p:txBody>
      </p:sp>
    </p:spTree>
    <p:extLst>
      <p:ext uri="{BB962C8B-B14F-4D97-AF65-F5344CB8AC3E}">
        <p14:creationId xmlns:p14="http://schemas.microsoft.com/office/powerpoint/2010/main" val="252276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25</a:t>
            </a:fld>
            <a:endParaRPr lang="en-US"/>
          </a:p>
        </p:txBody>
      </p:sp>
    </p:spTree>
    <p:extLst>
      <p:ext uri="{BB962C8B-B14F-4D97-AF65-F5344CB8AC3E}">
        <p14:creationId xmlns:p14="http://schemas.microsoft.com/office/powerpoint/2010/main" val="715920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26</a:t>
            </a:fld>
            <a:endParaRPr lang="en-US"/>
          </a:p>
        </p:txBody>
      </p:sp>
    </p:spTree>
    <p:extLst>
      <p:ext uri="{BB962C8B-B14F-4D97-AF65-F5344CB8AC3E}">
        <p14:creationId xmlns:p14="http://schemas.microsoft.com/office/powerpoint/2010/main" val="276547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27</a:t>
            </a:fld>
            <a:endParaRPr lang="en-US"/>
          </a:p>
        </p:txBody>
      </p:sp>
    </p:spTree>
    <p:extLst>
      <p:ext uri="{BB962C8B-B14F-4D97-AF65-F5344CB8AC3E}">
        <p14:creationId xmlns:p14="http://schemas.microsoft.com/office/powerpoint/2010/main" val="969200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28</a:t>
            </a:fld>
            <a:endParaRPr lang="en-US"/>
          </a:p>
        </p:txBody>
      </p:sp>
    </p:spTree>
    <p:extLst>
      <p:ext uri="{BB962C8B-B14F-4D97-AF65-F5344CB8AC3E}">
        <p14:creationId xmlns:p14="http://schemas.microsoft.com/office/powerpoint/2010/main" val="305130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5</a:t>
            </a:fld>
            <a:endParaRPr lang="en-US"/>
          </a:p>
        </p:txBody>
      </p:sp>
    </p:spTree>
    <p:extLst>
      <p:ext uri="{BB962C8B-B14F-4D97-AF65-F5344CB8AC3E}">
        <p14:creationId xmlns:p14="http://schemas.microsoft.com/office/powerpoint/2010/main" val="295129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6</a:t>
            </a:fld>
            <a:endParaRPr lang="en-US"/>
          </a:p>
        </p:txBody>
      </p:sp>
    </p:spTree>
    <p:extLst>
      <p:ext uri="{BB962C8B-B14F-4D97-AF65-F5344CB8AC3E}">
        <p14:creationId xmlns:p14="http://schemas.microsoft.com/office/powerpoint/2010/main" val="127816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7</a:t>
            </a:fld>
            <a:endParaRPr lang="en-US"/>
          </a:p>
        </p:txBody>
      </p:sp>
    </p:spTree>
    <p:extLst>
      <p:ext uri="{BB962C8B-B14F-4D97-AF65-F5344CB8AC3E}">
        <p14:creationId xmlns:p14="http://schemas.microsoft.com/office/powerpoint/2010/main" val="1314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9</a:t>
            </a:fld>
            <a:endParaRPr lang="en-US"/>
          </a:p>
        </p:txBody>
      </p:sp>
    </p:spTree>
    <p:extLst>
      <p:ext uri="{BB962C8B-B14F-4D97-AF65-F5344CB8AC3E}">
        <p14:creationId xmlns:p14="http://schemas.microsoft.com/office/powerpoint/2010/main" val="1515254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10</a:t>
            </a:fld>
            <a:endParaRPr lang="en-US"/>
          </a:p>
        </p:txBody>
      </p:sp>
    </p:spTree>
    <p:extLst>
      <p:ext uri="{BB962C8B-B14F-4D97-AF65-F5344CB8AC3E}">
        <p14:creationId xmlns:p14="http://schemas.microsoft.com/office/powerpoint/2010/main" val="356269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11</a:t>
            </a:fld>
            <a:endParaRPr lang="en-US"/>
          </a:p>
        </p:txBody>
      </p:sp>
    </p:spTree>
    <p:extLst>
      <p:ext uri="{BB962C8B-B14F-4D97-AF65-F5344CB8AC3E}">
        <p14:creationId xmlns:p14="http://schemas.microsoft.com/office/powerpoint/2010/main" val="49189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12</a:t>
            </a:fld>
            <a:endParaRPr lang="en-US"/>
          </a:p>
        </p:txBody>
      </p:sp>
    </p:spTree>
    <p:extLst>
      <p:ext uri="{BB962C8B-B14F-4D97-AF65-F5344CB8AC3E}">
        <p14:creationId xmlns:p14="http://schemas.microsoft.com/office/powerpoint/2010/main" val="117685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6AD2-4678-44B4-8739-7B293389CA1F}" type="slidenum">
              <a:rPr lang="en-US" smtClean="0"/>
              <a:t>13</a:t>
            </a:fld>
            <a:endParaRPr lang="en-US"/>
          </a:p>
        </p:txBody>
      </p:sp>
    </p:spTree>
    <p:extLst>
      <p:ext uri="{BB962C8B-B14F-4D97-AF65-F5344CB8AC3E}">
        <p14:creationId xmlns:p14="http://schemas.microsoft.com/office/powerpoint/2010/main" val="207471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10F6-497E-4EF9-9AEE-95D110040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A3C300-5394-485C-A55F-87F752F049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05EFCE-525D-4BEE-B211-35F88DC0B128}"/>
              </a:ext>
            </a:extLst>
          </p:cNvPr>
          <p:cNvSpPr>
            <a:spLocks noGrp="1"/>
          </p:cNvSpPr>
          <p:nvPr>
            <p:ph type="dt" sz="half" idx="10"/>
          </p:nvPr>
        </p:nvSpPr>
        <p:spPr/>
        <p:txBody>
          <a:bodyPr/>
          <a:lstStyle/>
          <a:p>
            <a:fld id="{D762D441-EB77-4FA1-AC05-F5EE8C4D4E93}" type="datetime1">
              <a:rPr lang="en-US" smtClean="0"/>
              <a:t>4/28/2022</a:t>
            </a:fld>
            <a:endParaRPr lang="en-US"/>
          </a:p>
        </p:txBody>
      </p:sp>
      <p:sp>
        <p:nvSpPr>
          <p:cNvPr id="5" name="Footer Placeholder 4">
            <a:extLst>
              <a:ext uri="{FF2B5EF4-FFF2-40B4-BE49-F238E27FC236}">
                <a16:creationId xmlns:a16="http://schemas.microsoft.com/office/drawing/2014/main" id="{64048514-DF08-4A81-84D6-202EFEF3D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22CA3-E42E-4D07-853A-928E097889FB}"/>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357774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E2B4-41EE-40E3-B81B-85B556493D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04D151-7387-47CC-9213-92C00B7540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C5E94-90FE-486E-8BD3-6A199442C9CF}"/>
              </a:ext>
            </a:extLst>
          </p:cNvPr>
          <p:cNvSpPr>
            <a:spLocks noGrp="1"/>
          </p:cNvSpPr>
          <p:nvPr>
            <p:ph type="dt" sz="half" idx="10"/>
          </p:nvPr>
        </p:nvSpPr>
        <p:spPr/>
        <p:txBody>
          <a:bodyPr/>
          <a:lstStyle/>
          <a:p>
            <a:fld id="{06E09969-9547-4E55-AB8B-64E7B28AD185}" type="datetime1">
              <a:rPr lang="en-US" smtClean="0"/>
              <a:t>4/28/2022</a:t>
            </a:fld>
            <a:endParaRPr lang="en-US"/>
          </a:p>
        </p:txBody>
      </p:sp>
      <p:sp>
        <p:nvSpPr>
          <p:cNvPr id="5" name="Footer Placeholder 4">
            <a:extLst>
              <a:ext uri="{FF2B5EF4-FFF2-40B4-BE49-F238E27FC236}">
                <a16:creationId xmlns:a16="http://schemas.microsoft.com/office/drawing/2014/main" id="{23B03567-9428-47A4-ADBD-AB6336CD2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0711D-CA6C-4193-B3A0-256408438E57}"/>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83329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6DCBF7-102F-42BA-966D-FB56BE3E5E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CF0C52-1F8B-4AB7-AEB9-FFD464EC37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94771-0C4D-4298-8C04-602F6C16E6DA}"/>
              </a:ext>
            </a:extLst>
          </p:cNvPr>
          <p:cNvSpPr>
            <a:spLocks noGrp="1"/>
          </p:cNvSpPr>
          <p:nvPr>
            <p:ph type="dt" sz="half" idx="10"/>
          </p:nvPr>
        </p:nvSpPr>
        <p:spPr/>
        <p:txBody>
          <a:bodyPr/>
          <a:lstStyle/>
          <a:p>
            <a:fld id="{6A3F1D89-CCD4-4D52-B33B-D7A5E8517D54}" type="datetime1">
              <a:rPr lang="en-US" smtClean="0"/>
              <a:t>4/28/2022</a:t>
            </a:fld>
            <a:endParaRPr lang="en-US"/>
          </a:p>
        </p:txBody>
      </p:sp>
      <p:sp>
        <p:nvSpPr>
          <p:cNvPr id="5" name="Footer Placeholder 4">
            <a:extLst>
              <a:ext uri="{FF2B5EF4-FFF2-40B4-BE49-F238E27FC236}">
                <a16:creationId xmlns:a16="http://schemas.microsoft.com/office/drawing/2014/main" id="{BAA698A4-0F7E-4A7B-B4DF-13D457B0D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25742-BFF6-4ACC-9CCE-EC5734AA1949}"/>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184691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D468-FD5E-450E-8462-A26AB05D8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4CF22-E171-4405-976F-36141A333D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44784-F501-443A-B85B-E645D53D127C}"/>
              </a:ext>
            </a:extLst>
          </p:cNvPr>
          <p:cNvSpPr>
            <a:spLocks noGrp="1"/>
          </p:cNvSpPr>
          <p:nvPr>
            <p:ph type="dt" sz="half" idx="10"/>
          </p:nvPr>
        </p:nvSpPr>
        <p:spPr/>
        <p:txBody>
          <a:bodyPr/>
          <a:lstStyle/>
          <a:p>
            <a:fld id="{32526242-4393-48E6-A6CF-3A51E00BAED1}" type="datetime1">
              <a:rPr lang="en-US" smtClean="0"/>
              <a:t>4/28/2022</a:t>
            </a:fld>
            <a:endParaRPr lang="en-US"/>
          </a:p>
        </p:txBody>
      </p:sp>
      <p:sp>
        <p:nvSpPr>
          <p:cNvPr id="5" name="Footer Placeholder 4">
            <a:extLst>
              <a:ext uri="{FF2B5EF4-FFF2-40B4-BE49-F238E27FC236}">
                <a16:creationId xmlns:a16="http://schemas.microsoft.com/office/drawing/2014/main" id="{F245E6F6-D087-466B-8756-BD29066B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834EE-5EAE-4CC6-83EC-7CBAC89FDD06}"/>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136300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4EBF-7FA8-4980-9291-C93278469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B9DCED-0F8A-4C27-AABB-EA26952E60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AFCD9-965B-4A92-9F32-F23814EBA8F7}"/>
              </a:ext>
            </a:extLst>
          </p:cNvPr>
          <p:cNvSpPr>
            <a:spLocks noGrp="1"/>
          </p:cNvSpPr>
          <p:nvPr>
            <p:ph type="dt" sz="half" idx="10"/>
          </p:nvPr>
        </p:nvSpPr>
        <p:spPr/>
        <p:txBody>
          <a:bodyPr/>
          <a:lstStyle/>
          <a:p>
            <a:fld id="{8E1A0ECB-9E09-4B4B-9F20-5AEBE3FD35C1}" type="datetime1">
              <a:rPr lang="en-US" smtClean="0"/>
              <a:t>4/28/2022</a:t>
            </a:fld>
            <a:endParaRPr lang="en-US"/>
          </a:p>
        </p:txBody>
      </p:sp>
      <p:sp>
        <p:nvSpPr>
          <p:cNvPr id="5" name="Footer Placeholder 4">
            <a:extLst>
              <a:ext uri="{FF2B5EF4-FFF2-40B4-BE49-F238E27FC236}">
                <a16:creationId xmlns:a16="http://schemas.microsoft.com/office/drawing/2014/main" id="{03689FF8-A6F8-415C-B932-319A9E76D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030B7-5B32-4407-88EE-D861B90BABB8}"/>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260650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3DA9-9034-4202-87F7-339C423A9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7BB180-0398-4D50-90BD-78305646C7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E0F1CD-CF9E-482A-B0D8-E2EF02C2C0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9507F-CEA8-40BE-A9BB-B60DD1BBD347}"/>
              </a:ext>
            </a:extLst>
          </p:cNvPr>
          <p:cNvSpPr>
            <a:spLocks noGrp="1"/>
          </p:cNvSpPr>
          <p:nvPr>
            <p:ph type="dt" sz="half" idx="10"/>
          </p:nvPr>
        </p:nvSpPr>
        <p:spPr/>
        <p:txBody>
          <a:bodyPr/>
          <a:lstStyle/>
          <a:p>
            <a:fld id="{6696960D-4605-48C5-88F5-BE49313850A4}" type="datetime1">
              <a:rPr lang="en-US" smtClean="0"/>
              <a:t>4/28/2022</a:t>
            </a:fld>
            <a:endParaRPr lang="en-US"/>
          </a:p>
        </p:txBody>
      </p:sp>
      <p:sp>
        <p:nvSpPr>
          <p:cNvPr id="6" name="Footer Placeholder 5">
            <a:extLst>
              <a:ext uri="{FF2B5EF4-FFF2-40B4-BE49-F238E27FC236}">
                <a16:creationId xmlns:a16="http://schemas.microsoft.com/office/drawing/2014/main" id="{5E0BC3C4-8B0A-4538-ADE7-22E6CCACC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69CAC-4AD1-445C-B0C1-46E730ECFEEF}"/>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257140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0516-BB9B-477E-8E8B-76B10F9CBB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545A51-B743-437F-834D-069D17C37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F21209-D6FB-4BEB-9902-2B78477D2B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B8EE84-78FD-4602-AEEA-712903C80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66B7F-1471-4D05-BA6E-3762014F1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D8A3F-807D-49FA-9E4A-7DAB0775F94E}"/>
              </a:ext>
            </a:extLst>
          </p:cNvPr>
          <p:cNvSpPr>
            <a:spLocks noGrp="1"/>
          </p:cNvSpPr>
          <p:nvPr>
            <p:ph type="dt" sz="half" idx="10"/>
          </p:nvPr>
        </p:nvSpPr>
        <p:spPr/>
        <p:txBody>
          <a:bodyPr/>
          <a:lstStyle/>
          <a:p>
            <a:fld id="{5691BC05-1197-41A7-8411-CD8B57A1793B}" type="datetime1">
              <a:rPr lang="en-US" smtClean="0"/>
              <a:t>4/28/2022</a:t>
            </a:fld>
            <a:endParaRPr lang="en-US"/>
          </a:p>
        </p:txBody>
      </p:sp>
      <p:sp>
        <p:nvSpPr>
          <p:cNvPr id="8" name="Footer Placeholder 7">
            <a:extLst>
              <a:ext uri="{FF2B5EF4-FFF2-40B4-BE49-F238E27FC236}">
                <a16:creationId xmlns:a16="http://schemas.microsoft.com/office/drawing/2014/main" id="{5EFD39B1-A73E-49A4-99DD-8001C3BD61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B4CB5-2388-410A-B2CA-9580E6F51943}"/>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109419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28F7-0602-4987-B47C-E49E587E88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279651-1356-4D02-8F8F-EBED60051D7C}"/>
              </a:ext>
            </a:extLst>
          </p:cNvPr>
          <p:cNvSpPr>
            <a:spLocks noGrp="1"/>
          </p:cNvSpPr>
          <p:nvPr>
            <p:ph type="dt" sz="half" idx="10"/>
          </p:nvPr>
        </p:nvSpPr>
        <p:spPr/>
        <p:txBody>
          <a:bodyPr/>
          <a:lstStyle/>
          <a:p>
            <a:fld id="{E65E7D54-667C-4349-928E-FE31A0041A78}" type="datetime1">
              <a:rPr lang="en-US" smtClean="0"/>
              <a:t>4/28/2022</a:t>
            </a:fld>
            <a:endParaRPr lang="en-US"/>
          </a:p>
        </p:txBody>
      </p:sp>
      <p:sp>
        <p:nvSpPr>
          <p:cNvPr id="4" name="Footer Placeholder 3">
            <a:extLst>
              <a:ext uri="{FF2B5EF4-FFF2-40B4-BE49-F238E27FC236}">
                <a16:creationId xmlns:a16="http://schemas.microsoft.com/office/drawing/2014/main" id="{02919823-B38E-49A9-ADFB-3C8E64C9F0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EF756-4546-40D0-A42F-61648CA897A8}"/>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328161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8F0C43-BAED-4FA1-B7D3-1AAF9E1D92DA}"/>
              </a:ext>
            </a:extLst>
          </p:cNvPr>
          <p:cNvSpPr>
            <a:spLocks noGrp="1"/>
          </p:cNvSpPr>
          <p:nvPr>
            <p:ph type="dt" sz="half" idx="10"/>
          </p:nvPr>
        </p:nvSpPr>
        <p:spPr/>
        <p:txBody>
          <a:bodyPr/>
          <a:lstStyle/>
          <a:p>
            <a:fld id="{B01137FA-35DD-4A53-BCBA-CAB4EC86843B}" type="datetime1">
              <a:rPr lang="en-US" smtClean="0"/>
              <a:t>4/28/2022</a:t>
            </a:fld>
            <a:endParaRPr lang="en-US"/>
          </a:p>
        </p:txBody>
      </p:sp>
      <p:sp>
        <p:nvSpPr>
          <p:cNvPr id="3" name="Footer Placeholder 2">
            <a:extLst>
              <a:ext uri="{FF2B5EF4-FFF2-40B4-BE49-F238E27FC236}">
                <a16:creationId xmlns:a16="http://schemas.microsoft.com/office/drawing/2014/main" id="{2BE490FA-E026-4D4F-B735-50BAE633BC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1AD342-92E8-41DA-8F55-B6CD72DA1D96}"/>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239933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6C23-2272-4FF5-96C0-F0E17A297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75CBAD-E031-41B4-8439-9BB9EF563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A65D4-8E7E-4D6A-AB21-83E80436D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9B306-D1F8-4AEC-8C6A-04DDDE2F6EBE}"/>
              </a:ext>
            </a:extLst>
          </p:cNvPr>
          <p:cNvSpPr>
            <a:spLocks noGrp="1"/>
          </p:cNvSpPr>
          <p:nvPr>
            <p:ph type="dt" sz="half" idx="10"/>
          </p:nvPr>
        </p:nvSpPr>
        <p:spPr/>
        <p:txBody>
          <a:bodyPr/>
          <a:lstStyle/>
          <a:p>
            <a:fld id="{86A10BD7-BFF8-4E5B-BF78-04AF07200F83}" type="datetime1">
              <a:rPr lang="en-US" smtClean="0"/>
              <a:t>4/28/2022</a:t>
            </a:fld>
            <a:endParaRPr lang="en-US"/>
          </a:p>
        </p:txBody>
      </p:sp>
      <p:sp>
        <p:nvSpPr>
          <p:cNvPr id="6" name="Footer Placeholder 5">
            <a:extLst>
              <a:ext uri="{FF2B5EF4-FFF2-40B4-BE49-F238E27FC236}">
                <a16:creationId xmlns:a16="http://schemas.microsoft.com/office/drawing/2014/main" id="{7B6C2712-3652-4132-9139-F0BB23C2E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96479-565C-4FE0-965B-E3F89BA91A3E}"/>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298838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9B50-AD16-4D00-9CB8-5343A6A95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D8EF2-6934-4F3C-8AFA-97A6054C7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A81A8-6F76-4937-B09E-71E565522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C2CD0-47D9-4076-9BB3-7FB1ED1AD79C}"/>
              </a:ext>
            </a:extLst>
          </p:cNvPr>
          <p:cNvSpPr>
            <a:spLocks noGrp="1"/>
          </p:cNvSpPr>
          <p:nvPr>
            <p:ph type="dt" sz="half" idx="10"/>
          </p:nvPr>
        </p:nvSpPr>
        <p:spPr/>
        <p:txBody>
          <a:bodyPr/>
          <a:lstStyle/>
          <a:p>
            <a:fld id="{99935691-13C0-4212-B086-A5339F743EB6}" type="datetime1">
              <a:rPr lang="en-US" smtClean="0"/>
              <a:t>4/28/2022</a:t>
            </a:fld>
            <a:endParaRPr lang="en-US"/>
          </a:p>
        </p:txBody>
      </p:sp>
      <p:sp>
        <p:nvSpPr>
          <p:cNvPr id="6" name="Footer Placeholder 5">
            <a:extLst>
              <a:ext uri="{FF2B5EF4-FFF2-40B4-BE49-F238E27FC236}">
                <a16:creationId xmlns:a16="http://schemas.microsoft.com/office/drawing/2014/main" id="{39778F7F-0283-4A1F-8E2A-74523ACD7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B6F7E-939B-41E5-9394-8EA48BEE5383}"/>
              </a:ext>
            </a:extLst>
          </p:cNvPr>
          <p:cNvSpPr>
            <a:spLocks noGrp="1"/>
          </p:cNvSpPr>
          <p:nvPr>
            <p:ph type="sldNum" sz="quarter" idx="12"/>
          </p:nvPr>
        </p:nvSpPr>
        <p:spPr/>
        <p:txBody>
          <a:bodyPr/>
          <a:lstStyle/>
          <a:p>
            <a:fld id="{2384ECCF-773E-468B-85F2-9DD4D8206228}" type="slidenum">
              <a:rPr lang="en-US" smtClean="0"/>
              <a:t>‹#›</a:t>
            </a:fld>
            <a:endParaRPr lang="en-US"/>
          </a:p>
        </p:txBody>
      </p:sp>
    </p:spTree>
    <p:extLst>
      <p:ext uri="{BB962C8B-B14F-4D97-AF65-F5344CB8AC3E}">
        <p14:creationId xmlns:p14="http://schemas.microsoft.com/office/powerpoint/2010/main" val="80063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9B4B3-B36D-4FB4-9D36-4CDA618C4E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4515D-0EF0-46F2-AEE9-A46C59FBC8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D6B03-86B0-4A88-8ABF-B4E9BE47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D8A18-0FB7-4842-87C1-47B8B9AF1C9E}" type="datetime1">
              <a:rPr lang="en-US" smtClean="0"/>
              <a:t>4/28/2022</a:t>
            </a:fld>
            <a:endParaRPr lang="en-US"/>
          </a:p>
        </p:txBody>
      </p:sp>
      <p:sp>
        <p:nvSpPr>
          <p:cNvPr id="5" name="Footer Placeholder 4">
            <a:extLst>
              <a:ext uri="{FF2B5EF4-FFF2-40B4-BE49-F238E27FC236}">
                <a16:creationId xmlns:a16="http://schemas.microsoft.com/office/drawing/2014/main" id="{BFCECD83-950F-4C43-A16D-857D24985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68E4E-3F0D-4AE8-A7E8-6D08ED20D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4ECCF-773E-468B-85F2-9DD4D8206228}" type="slidenum">
              <a:rPr lang="en-US" smtClean="0"/>
              <a:t>‹#›</a:t>
            </a:fld>
            <a:endParaRPr lang="en-US"/>
          </a:p>
        </p:txBody>
      </p:sp>
    </p:spTree>
    <p:extLst>
      <p:ext uri="{BB962C8B-B14F-4D97-AF65-F5344CB8AC3E}">
        <p14:creationId xmlns:p14="http://schemas.microsoft.com/office/powerpoint/2010/main" val="338465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jp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publicdomainpictures.net/en/view-image.php?image=287611&amp;picture=weather-forecast" TargetMode="External"/><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mprovediagnosis.org/wp-content/uploads/2021/09/TeleDx-Final-Report-Update.pdf" TargetMode="External"/><Relationship Id="rId5" Type="http://schemas.openxmlformats.org/officeDocument/2006/relationships/hyperlink" Target="https://creativecommons.org/licenses/by-nc-nd/3.0/" TargetMode="External"/><Relationship Id="rId4" Type="http://schemas.openxmlformats.org/officeDocument/2006/relationships/hyperlink" Target="https://bmj2k.com/category/music/"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7.png"/><Relationship Id="rId5" Type="http://schemas.openxmlformats.org/officeDocument/2006/relationships/diagramQuickStyle" Target="../diagrams/quickStyle5.xml"/><Relationship Id="rId10" Type="http://schemas.openxmlformats.org/officeDocument/2006/relationships/image" Target="../media/image26.svg"/><Relationship Id="rId4" Type="http://schemas.openxmlformats.org/officeDocument/2006/relationships/diagramLayout" Target="../diagrams/layout5.xml"/><Relationship Id="rId9" Type="http://schemas.openxmlformats.org/officeDocument/2006/relationships/image" Target="../media/image25.png"/><Relationship Id="rId1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ixabay.com/vectors/yell-scream-shout-mouth-open-311455/"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diagramQuickStyle" Target="../diagrams/quickStyle6.xm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diagramLayout" Target="../diagrams/layout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diagramData" Target="../diagrams/data6.xml"/><Relationship Id="rId5" Type="http://schemas.openxmlformats.org/officeDocument/2006/relationships/image" Target="../media/image34.png"/><Relationship Id="rId15" Type="http://schemas.microsoft.com/office/2007/relationships/diagramDrawing" Target="../diagrams/drawing6.xml"/><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diagramColors" Target="../diagrams/colors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0.jp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1.jp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hyperlink" Target="https://photophage.com/blog/index.php?gallery=200705&amp;image=pleased_with_myself.jpg&amp;template=smaller" TargetMode="External"/><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50.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4.png"/><Relationship Id="rId4" Type="http://schemas.openxmlformats.org/officeDocument/2006/relationships/image" Target="../media/image110.png"/><Relationship Id="rId9" Type="http://schemas.openxmlformats.org/officeDocument/2006/relationships/customXml" Target="../ink/ink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hyperlink" Target="https://www.wallpaperflare.com/face-anger-rage-mouth-fangs-grin-wild-cat-the-european-forest-cat-wallpaper-bdyba/download/2360x1640" TargetMode="Externa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hyperlink" Target="http://worldwidewhiner.wordpress.com/2008/08/28/www-world-wide-whiner/" TargetMode="External"/><Relationship Id="rId7" Type="http://schemas.openxmlformats.org/officeDocument/2006/relationships/image" Target="../media/image240.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customXml" Target="../ink/ink6.xml"/><Relationship Id="rId10" Type="http://schemas.openxmlformats.org/officeDocument/2006/relationships/customXml" Target="../ink/ink9.xml"/><Relationship Id="rId4" Type="http://schemas.openxmlformats.org/officeDocument/2006/relationships/hyperlink" Target="https://creativecommons.org/licenses/by-nc-nd/3.0/" TargetMode="External"/><Relationship Id="rId9" Type="http://schemas.openxmlformats.org/officeDocument/2006/relationships/customXml" Target="../ink/ink8.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7.jpg"/><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7.jpg"/><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plagiarismtoday.com/2013/02/28/update-on-copyright-small-claims-cour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icpedia.org/highway-signs/o/objectives.html"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ministry-to-children.com/5-recruiting-mistakes-kids-ministry-leaders-mak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northerninsights.blogspot.com/2013/09/consumers-targeted-by-bc-liberals.html" TargetMode="Externa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962CE4-E38E-4486-995A-BBA8C31020A7}"/>
              </a:ext>
            </a:extLst>
          </p:cNvPr>
          <p:cNvSpPr>
            <a:spLocks noGrp="1"/>
          </p:cNvSpPr>
          <p:nvPr>
            <p:ph type="ctrTitle"/>
          </p:nvPr>
        </p:nvSpPr>
        <p:spPr>
          <a:xfrm>
            <a:off x="1254369" y="4370227"/>
            <a:ext cx="9847385" cy="1193138"/>
          </a:xfrm>
        </p:spPr>
        <p:txBody>
          <a:bodyPr>
            <a:normAutofit fontScale="90000"/>
          </a:bodyPr>
          <a:lstStyle/>
          <a:p>
            <a:r>
              <a:rPr lang="en-US" sz="2400" b="1" dirty="0">
                <a:latin typeface="Arial Narrow" panose="020B0606020202030204" pitchFamily="34" charset="0"/>
              </a:rPr>
              <a:t>OGDEN SURICAL-MEDICAL SOCIETY</a:t>
            </a:r>
            <a:br>
              <a:rPr lang="en-US" sz="2400" b="1" dirty="0">
                <a:latin typeface="Arial Narrow" panose="020B0606020202030204" pitchFamily="34" charset="0"/>
              </a:rPr>
            </a:br>
            <a:r>
              <a:rPr lang="en-US" sz="4000" b="1" dirty="0">
                <a:solidFill>
                  <a:srgbClr val="CC3300"/>
                </a:solidFill>
                <a:latin typeface="Verdana Pro SemiBold" panose="020B0704030504040204" pitchFamily="34" charset="0"/>
              </a:rPr>
              <a:t>Conference FOR THE Curious Clinician</a:t>
            </a:r>
            <a:br>
              <a:rPr lang="en-US" sz="2400" b="1" dirty="0"/>
            </a:br>
            <a:endParaRPr lang="en-US" sz="2400" dirty="0"/>
          </a:p>
        </p:txBody>
      </p:sp>
      <p:sp>
        <p:nvSpPr>
          <p:cNvPr id="3" name="Subtitle 2">
            <a:extLst>
              <a:ext uri="{FF2B5EF4-FFF2-40B4-BE49-F238E27FC236}">
                <a16:creationId xmlns:a16="http://schemas.microsoft.com/office/drawing/2014/main" id="{C429E0ED-7319-46A3-BFEE-06871BE3D83B}"/>
              </a:ext>
            </a:extLst>
          </p:cNvPr>
          <p:cNvSpPr>
            <a:spLocks noGrp="1"/>
          </p:cNvSpPr>
          <p:nvPr>
            <p:ph type="subTitle" idx="1"/>
          </p:nvPr>
        </p:nvSpPr>
        <p:spPr>
          <a:xfrm>
            <a:off x="1524000" y="5636465"/>
            <a:ext cx="9144000" cy="646785"/>
          </a:xfrm>
        </p:spPr>
        <p:txBody>
          <a:bodyPr>
            <a:normAutofit/>
          </a:bodyPr>
          <a:lstStyle/>
          <a:p>
            <a:r>
              <a:rPr lang="en-US">
                <a:latin typeface="Arial Narrow" panose="020B0606020202030204" pitchFamily="34" charset="0"/>
              </a:rPr>
              <a:t>May 18, 2022</a:t>
            </a:r>
          </a:p>
        </p:txBody>
      </p:sp>
      <p:pic>
        <p:nvPicPr>
          <p:cNvPr id="9" name="Picture 8">
            <a:extLst>
              <a:ext uri="{FF2B5EF4-FFF2-40B4-BE49-F238E27FC236}">
                <a16:creationId xmlns:a16="http://schemas.microsoft.com/office/drawing/2014/main" id="{1AC2684A-8935-4672-AF5D-F195B2C36526}"/>
              </a:ext>
            </a:extLst>
          </p:cNvPr>
          <p:cNvPicPr>
            <a:picLocks noChangeAspect="1"/>
          </p:cNvPicPr>
          <p:nvPr/>
        </p:nvPicPr>
        <p:blipFill rotWithShape="1">
          <a:blip r:embed="rId3"/>
          <a:srcRect t="5960" r="2" b="7256"/>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6" name="Footer Placeholder 5">
            <a:extLst>
              <a:ext uri="{FF2B5EF4-FFF2-40B4-BE49-F238E27FC236}">
                <a16:creationId xmlns:a16="http://schemas.microsoft.com/office/drawing/2014/main" id="{BECE74BD-90EB-40FE-A9A3-6DEE388C5F30}"/>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b="1"/>
          </a:p>
          <a:p>
            <a:pPr>
              <a:spcAft>
                <a:spcPts val="600"/>
              </a:spcAft>
            </a:pPr>
            <a:endParaRPr lang="en-US"/>
          </a:p>
        </p:txBody>
      </p:sp>
    </p:spTree>
    <p:extLst>
      <p:ext uri="{BB962C8B-B14F-4D97-AF65-F5344CB8AC3E}">
        <p14:creationId xmlns:p14="http://schemas.microsoft.com/office/powerpoint/2010/main" val="148034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572010C-C485-4DB7-83CA-1D159C4F2AB9}"/>
              </a:ext>
            </a:extLst>
          </p:cNvPr>
          <p:cNvSpPr>
            <a:spLocks noGrp="1"/>
          </p:cNvSpPr>
          <p:nvPr>
            <p:ph type="title"/>
          </p:nvPr>
        </p:nvSpPr>
        <p:spPr>
          <a:xfrm>
            <a:off x="838200" y="365125"/>
            <a:ext cx="5393361" cy="1325563"/>
          </a:xfrm>
        </p:spPr>
        <p:txBody>
          <a:bodyPr>
            <a:normAutofit/>
          </a:bodyPr>
          <a:lstStyle/>
          <a:p>
            <a:r>
              <a:rPr lang="en-US" dirty="0">
                <a:latin typeface="Verdana Pro SemiBold" panose="020B0704030504040204" pitchFamily="34" charset="0"/>
              </a:rPr>
              <a:t>It’s Like . . .</a:t>
            </a:r>
          </a:p>
        </p:txBody>
      </p:sp>
      <p:pic>
        <p:nvPicPr>
          <p:cNvPr id="14" name="Picture 13" descr="A picture containing text, clipart, vector graphics&#10;&#10;Description automatically generated">
            <a:extLst>
              <a:ext uri="{FF2B5EF4-FFF2-40B4-BE49-F238E27FC236}">
                <a16:creationId xmlns:a16="http://schemas.microsoft.com/office/drawing/2014/main" id="{7CF8DC11-4389-4932-80E7-27C004F0B17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5501"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6" name="Footer Placeholder 4">
            <a:extLst>
              <a:ext uri="{FF2B5EF4-FFF2-40B4-BE49-F238E27FC236}">
                <a16:creationId xmlns:a16="http://schemas.microsoft.com/office/drawing/2014/main" id="{5872F345-9F19-4955-8473-F3BB7819195E}"/>
              </a:ext>
            </a:extLst>
          </p:cNvPr>
          <p:cNvSpPr>
            <a:spLocks noGrp="1"/>
          </p:cNvSpPr>
          <p:nvPr>
            <p:ph type="ftr" sz="quarter" idx="11"/>
          </p:nvPr>
        </p:nvSpPr>
        <p:spPr>
          <a:xfrm>
            <a:off x="4596160" y="6742906"/>
            <a:ext cx="8428463" cy="365125"/>
          </a:xfrm>
        </p:spPr>
        <p:txBody>
          <a:bodyPr>
            <a:noAutofit/>
          </a:bodyPr>
          <a:lstStyle/>
          <a:p>
            <a:pPr>
              <a:lnSpc>
                <a:spcPct val="90000"/>
              </a:lnSpc>
              <a:spcAft>
                <a:spcPts val="600"/>
              </a:spcAft>
            </a:pPr>
            <a:r>
              <a:rPr lang="en-US" sz="1600" b="1" dirty="0">
                <a:solidFill>
                  <a:schemeClr val="accent5">
                    <a:lumMod val="75000"/>
                  </a:schemeClr>
                </a:solidFill>
                <a:latin typeface="Arial Narrow" panose="020B0606020202030204" pitchFamily="34" charset="0"/>
              </a:rPr>
              <a:t>OGDEN SURGICAL-MEDICAL SOCIETY </a:t>
            </a:r>
            <a:r>
              <a:rPr lang="en-US" sz="1600" b="1" dirty="0">
                <a:solidFill>
                  <a:srgbClr val="CC3300"/>
                </a:solidFill>
                <a:latin typeface="Arial Narrow" panose="020B0606020202030204" pitchFamily="34" charset="0"/>
              </a:rPr>
              <a:t>Conference FOR THE Curious Clinician</a:t>
            </a:r>
          </a:p>
          <a:p>
            <a:pPr>
              <a:lnSpc>
                <a:spcPct val="90000"/>
              </a:lnSpc>
              <a:spcAft>
                <a:spcPts val="600"/>
              </a:spcAft>
            </a:pPr>
            <a:endParaRPr lang="en-US" sz="1600" b="1" dirty="0">
              <a:latin typeface="Arial Narrow" panose="020B0606020202030204" pitchFamily="34" charset="0"/>
            </a:endParaRPr>
          </a:p>
          <a:p>
            <a:pPr>
              <a:lnSpc>
                <a:spcPct val="90000"/>
              </a:lnSpc>
              <a:spcAft>
                <a:spcPts val="600"/>
              </a:spcAft>
            </a:pPr>
            <a:endParaRPr lang="en-US" sz="1600" dirty="0"/>
          </a:p>
        </p:txBody>
      </p:sp>
      <p:sp>
        <p:nvSpPr>
          <p:cNvPr id="4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2EA4D9A-91DC-47E9-A666-D2381A74B496}"/>
              </a:ext>
            </a:extLst>
          </p:cNvPr>
          <p:cNvGraphicFramePr>
            <a:graphicFrameLocks noGrp="1"/>
          </p:cNvGraphicFramePr>
          <p:nvPr>
            <p:ph idx="1"/>
            <p:extLst>
              <p:ext uri="{D42A27DB-BD31-4B8C-83A1-F6EECF244321}">
                <p14:modId xmlns:p14="http://schemas.microsoft.com/office/powerpoint/2010/main" val="1893574343"/>
              </p:ext>
            </p:extLst>
          </p:nvPr>
        </p:nvGraphicFramePr>
        <p:xfrm>
          <a:off x="290553" y="1529413"/>
          <a:ext cx="6084367" cy="47286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12791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EB3C-3125-4CEA-B850-5EA0DE3DE439}"/>
              </a:ext>
            </a:extLst>
          </p:cNvPr>
          <p:cNvSpPr>
            <a:spLocks noGrp="1"/>
          </p:cNvSpPr>
          <p:nvPr>
            <p:ph type="title"/>
          </p:nvPr>
        </p:nvSpPr>
        <p:spPr/>
        <p:txBody>
          <a:bodyPr/>
          <a:lstStyle/>
          <a:p>
            <a:endParaRPr lang="en-US" dirty="0"/>
          </a:p>
        </p:txBody>
      </p:sp>
      <p:pic>
        <p:nvPicPr>
          <p:cNvPr id="6" name="Content Placeholder 5" descr="A picture containing text, handwear&#10;&#10;Description automatically generated">
            <a:extLst>
              <a:ext uri="{FF2B5EF4-FFF2-40B4-BE49-F238E27FC236}">
                <a16:creationId xmlns:a16="http://schemas.microsoft.com/office/drawing/2014/main" id="{7BAD3FE6-AB0E-48EA-8365-42E8776972B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136525"/>
            <a:ext cx="10515600" cy="1325563"/>
          </a:xfrm>
        </p:spPr>
      </p:pic>
      <p:sp>
        <p:nvSpPr>
          <p:cNvPr id="4" name="Footer Placeholder 3">
            <a:extLst>
              <a:ext uri="{FF2B5EF4-FFF2-40B4-BE49-F238E27FC236}">
                <a16:creationId xmlns:a16="http://schemas.microsoft.com/office/drawing/2014/main" id="{48BFEB10-AA9C-483F-A931-FAFD4DA14F0E}"/>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9C168BAB-2CE7-4E25-A57C-F5D7080A65AB}"/>
              </a:ext>
            </a:extLst>
          </p:cNvPr>
          <p:cNvSpPr txBox="1"/>
          <p:nvPr/>
        </p:nvSpPr>
        <p:spPr>
          <a:xfrm>
            <a:off x="838200" y="1459856"/>
            <a:ext cx="10515600" cy="230832"/>
          </a:xfrm>
          <a:prstGeom prst="rect">
            <a:avLst/>
          </a:prstGeom>
          <a:noFill/>
        </p:spPr>
        <p:txBody>
          <a:bodyPr wrap="square" rtlCol="0">
            <a:spAutoFit/>
          </a:bodyPr>
          <a:lstStyle/>
          <a:p>
            <a:r>
              <a:rPr lang="en-US" sz="900" dirty="0">
                <a:hlinkClick r:id="rId4" tooltip="https://bmj2k.com/category/music/"/>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12" name="TextBox 11">
            <a:extLst>
              <a:ext uri="{FF2B5EF4-FFF2-40B4-BE49-F238E27FC236}">
                <a16:creationId xmlns:a16="http://schemas.microsoft.com/office/drawing/2014/main" id="{CB5EA5A0-5A15-45EF-AE83-210881EEA8D7}"/>
              </a:ext>
            </a:extLst>
          </p:cNvPr>
          <p:cNvSpPr txBox="1"/>
          <p:nvPr/>
        </p:nvSpPr>
        <p:spPr>
          <a:xfrm>
            <a:off x="838200" y="2967335"/>
            <a:ext cx="10515600" cy="1569660"/>
          </a:xfrm>
          <a:prstGeom prst="rect">
            <a:avLst/>
          </a:prstGeom>
          <a:noFill/>
        </p:spPr>
        <p:txBody>
          <a:bodyPr wrap="square">
            <a:spAutoFit/>
          </a:bodyPr>
          <a:lstStyle/>
          <a:p>
            <a:r>
              <a:rPr lang="en-US" sz="3200" dirty="0"/>
              <a:t>“Perhaps the single most burning question going in to this project—and coming out of it—is when must a patient be seen in-person and when may they be seen virtually.” </a:t>
            </a:r>
          </a:p>
        </p:txBody>
      </p:sp>
      <p:sp>
        <p:nvSpPr>
          <p:cNvPr id="14" name="TextBox 13">
            <a:extLst>
              <a:ext uri="{FF2B5EF4-FFF2-40B4-BE49-F238E27FC236}">
                <a16:creationId xmlns:a16="http://schemas.microsoft.com/office/drawing/2014/main" id="{21C0E7D2-667A-456C-9918-7DA6168EAAF3}"/>
              </a:ext>
            </a:extLst>
          </p:cNvPr>
          <p:cNvSpPr txBox="1"/>
          <p:nvPr/>
        </p:nvSpPr>
        <p:spPr>
          <a:xfrm>
            <a:off x="4998534" y="4826926"/>
            <a:ext cx="6094140"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Graber, M.L., Schrandt, S. (2021). Improving telediagnosis: A call to action. Society to Improve Diagnosis in Medicine.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TeleDx-Final-Report-Update.pdf (improvediagnosis.org)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03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F8828-BADC-4E8E-AF47-5216D01FC656}"/>
              </a:ext>
            </a:extLst>
          </p:cNvPr>
          <p:cNvSpPr>
            <a:spLocks noGrp="1"/>
          </p:cNvSpPr>
          <p:nvPr>
            <p:ph type="title"/>
          </p:nvPr>
        </p:nvSpPr>
        <p:spPr>
          <a:xfrm>
            <a:off x="838200" y="556995"/>
            <a:ext cx="10515600" cy="1133693"/>
          </a:xfrm>
        </p:spPr>
        <p:txBody>
          <a:bodyPr>
            <a:normAutofit/>
          </a:bodyPr>
          <a:lstStyle/>
          <a:p>
            <a:r>
              <a:rPr lang="en-US" dirty="0">
                <a:solidFill>
                  <a:srgbClr val="002060"/>
                </a:solidFill>
                <a:latin typeface="Verdana Pro SemiBold" panose="020B0704030504040204" pitchFamily="34" charset="0"/>
              </a:rPr>
              <a:t>Telediagnostic Strategies</a:t>
            </a:r>
            <a:endParaRPr lang="en-US" dirty="0">
              <a:solidFill>
                <a:srgbClr val="002060"/>
              </a:solidFill>
            </a:endParaRPr>
          </a:p>
        </p:txBody>
      </p:sp>
      <p:graphicFrame>
        <p:nvGraphicFramePr>
          <p:cNvPr id="5" name="Content Placeholder 4">
            <a:extLst>
              <a:ext uri="{FF2B5EF4-FFF2-40B4-BE49-F238E27FC236}">
                <a16:creationId xmlns:a16="http://schemas.microsoft.com/office/drawing/2014/main" id="{B49DF9E0-435E-4C04-90D9-3830332BF9A7}"/>
              </a:ext>
            </a:extLst>
          </p:cNvPr>
          <p:cNvGraphicFramePr>
            <a:graphicFrameLocks noGrp="1"/>
          </p:cNvGraphicFramePr>
          <p:nvPr>
            <p:ph idx="1"/>
            <p:extLst>
              <p:ext uri="{D42A27DB-BD31-4B8C-83A1-F6EECF244321}">
                <p14:modId xmlns:p14="http://schemas.microsoft.com/office/powerpoint/2010/main" val="3983925982"/>
              </p:ext>
            </p:extLst>
          </p:nvPr>
        </p:nvGraphicFramePr>
        <p:xfrm>
          <a:off x="838200" y="1605776"/>
          <a:ext cx="10515600" cy="4740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1B65FA2-87EB-4ACF-8179-009FA520BFD0}"/>
              </a:ext>
            </a:extLst>
          </p:cNvPr>
          <p:cNvPicPr>
            <a:picLocks noChangeAspect="1"/>
          </p:cNvPicPr>
          <p:nvPr/>
        </p:nvPicPr>
        <p:blipFill>
          <a:blip r:embed="rId8"/>
          <a:stretch>
            <a:fillRect/>
          </a:stretch>
        </p:blipFill>
        <p:spPr>
          <a:xfrm>
            <a:off x="5085977" y="6346299"/>
            <a:ext cx="7328027" cy="579170"/>
          </a:xfrm>
          <a:prstGeom prst="rect">
            <a:avLst/>
          </a:prstGeom>
        </p:spPr>
      </p:pic>
      <p:pic>
        <p:nvPicPr>
          <p:cNvPr id="6" name="Graphic 5" descr="Head with gears outline">
            <a:extLst>
              <a:ext uri="{FF2B5EF4-FFF2-40B4-BE49-F238E27FC236}">
                <a16:creationId xmlns:a16="http://schemas.microsoft.com/office/drawing/2014/main" id="{1BE6FF34-944D-4FE1-BC81-085024C897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88062" y="3561293"/>
            <a:ext cx="914400" cy="914400"/>
          </a:xfrm>
          <a:prstGeom prst="rect">
            <a:avLst/>
          </a:prstGeom>
        </p:spPr>
      </p:pic>
      <p:pic>
        <p:nvPicPr>
          <p:cNvPr id="10" name="Graphic 9" descr="Checklist outline">
            <a:extLst>
              <a:ext uri="{FF2B5EF4-FFF2-40B4-BE49-F238E27FC236}">
                <a16:creationId xmlns:a16="http://schemas.microsoft.com/office/drawing/2014/main" id="{4BA2AD9C-79F7-4992-B184-71D4357DF0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88062" y="4953796"/>
            <a:ext cx="914400" cy="914400"/>
          </a:xfrm>
          <a:prstGeom prst="rect">
            <a:avLst/>
          </a:prstGeom>
        </p:spPr>
      </p:pic>
      <p:pic>
        <p:nvPicPr>
          <p:cNvPr id="12" name="Graphic 11" descr="Classroom outline">
            <a:extLst>
              <a:ext uri="{FF2B5EF4-FFF2-40B4-BE49-F238E27FC236}">
                <a16:creationId xmlns:a16="http://schemas.microsoft.com/office/drawing/2014/main" id="{E5991311-02D1-4745-A165-94FA95B19EA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88062" y="2126335"/>
            <a:ext cx="914400" cy="914400"/>
          </a:xfrm>
          <a:prstGeom prst="rect">
            <a:avLst/>
          </a:prstGeom>
        </p:spPr>
      </p:pic>
    </p:spTree>
    <p:extLst>
      <p:ext uri="{BB962C8B-B14F-4D97-AF65-F5344CB8AC3E}">
        <p14:creationId xmlns:p14="http://schemas.microsoft.com/office/powerpoint/2010/main" val="202607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2010C-C485-4DB7-83CA-1D159C4F2AB9}"/>
              </a:ext>
            </a:extLst>
          </p:cNvPr>
          <p:cNvSpPr>
            <a:spLocks noGrp="1"/>
          </p:cNvSpPr>
          <p:nvPr>
            <p:ph type="title"/>
          </p:nvPr>
        </p:nvSpPr>
        <p:spPr>
          <a:xfrm>
            <a:off x="838199" y="548464"/>
            <a:ext cx="3807187" cy="2228074"/>
          </a:xfrm>
        </p:spPr>
        <p:txBody>
          <a:bodyPr>
            <a:noAutofit/>
          </a:bodyPr>
          <a:lstStyle/>
          <a:p>
            <a:r>
              <a:rPr lang="en-US" dirty="0">
                <a:solidFill>
                  <a:srgbClr val="002060"/>
                </a:solidFill>
                <a:latin typeface="Verdana Pro SemiBold" panose="020B0704030504040204" pitchFamily="34" charset="0"/>
              </a:rPr>
              <a:t>“…but My Doctor Never Told Me That!”</a:t>
            </a:r>
          </a:p>
        </p:txBody>
      </p:sp>
      <p:sp>
        <p:nvSpPr>
          <p:cNvPr id="31" name="Content Placeholder 30">
            <a:extLst>
              <a:ext uri="{FF2B5EF4-FFF2-40B4-BE49-F238E27FC236}">
                <a16:creationId xmlns:a16="http://schemas.microsoft.com/office/drawing/2014/main" id="{C2085B4D-0322-D033-015C-07811BA2CCDA}"/>
              </a:ext>
            </a:extLst>
          </p:cNvPr>
          <p:cNvSpPr>
            <a:spLocks noGrp="1"/>
          </p:cNvSpPr>
          <p:nvPr>
            <p:ph idx="1"/>
          </p:nvPr>
        </p:nvSpPr>
        <p:spPr>
          <a:xfrm>
            <a:off x="838201" y="2962279"/>
            <a:ext cx="3799425" cy="3143241"/>
          </a:xfrm>
        </p:spPr>
        <p:txBody>
          <a:bodyPr>
            <a:normAutofit/>
          </a:bodyPr>
          <a:lstStyle/>
          <a:p>
            <a:r>
              <a:rPr lang="en-US" dirty="0"/>
              <a:t>Potential allegations of negligence</a:t>
            </a:r>
          </a:p>
          <a:p>
            <a:r>
              <a:rPr lang="en-US" dirty="0"/>
              <a:t>Potential areas of noncompliance with Utah or federal law</a:t>
            </a:r>
          </a:p>
          <a:p>
            <a:endParaRPr lang="en-US" sz="2000" dirty="0"/>
          </a:p>
        </p:txBody>
      </p:sp>
      <p:pic>
        <p:nvPicPr>
          <p:cNvPr id="9" name="Content Placeholder 8" descr="Icon&#10;&#10;Description automatically generated">
            <a:extLst>
              <a:ext uri="{FF2B5EF4-FFF2-40B4-BE49-F238E27FC236}">
                <a16:creationId xmlns:a16="http://schemas.microsoft.com/office/drawing/2014/main" id="{4377632D-CD47-462C-91C3-43E39F01B6C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778" r="11777" b="-1"/>
          <a:stretch/>
        </p:blipFill>
        <p:spPr>
          <a:xfrm>
            <a:off x="5010386" y="10"/>
            <a:ext cx="7181613" cy="6857990"/>
          </a:xfrm>
          <a:prstGeom prst="rect">
            <a:avLst/>
          </a:prstGeom>
          <a:effectLst/>
        </p:spPr>
      </p:pic>
      <p:sp>
        <p:nvSpPr>
          <p:cNvPr id="17" name="TextBox 16">
            <a:extLst>
              <a:ext uri="{FF2B5EF4-FFF2-40B4-BE49-F238E27FC236}">
                <a16:creationId xmlns:a16="http://schemas.microsoft.com/office/drawing/2014/main" id="{97DC57FE-16FF-4634-84E3-8119B239D37E}"/>
              </a:ext>
            </a:extLst>
          </p:cNvPr>
          <p:cNvSpPr txBox="1"/>
          <p:nvPr/>
        </p:nvSpPr>
        <p:spPr>
          <a:xfrm>
            <a:off x="-524648" y="6430000"/>
            <a:ext cx="6405157" cy="313932"/>
          </a:xfrm>
          <a:prstGeom prst="rect">
            <a:avLst/>
          </a:prstGeom>
          <a:noFill/>
        </p:spPr>
        <p:txBody>
          <a:bodyPr wrap="square">
            <a:spAutoFit/>
          </a:bodyPr>
          <a:lstStyle/>
          <a:p>
            <a:pPr algn="r">
              <a:lnSpc>
                <a:spcPct val="90000"/>
              </a:lnSpc>
              <a:spcAft>
                <a:spcPts val="600"/>
              </a:spcAft>
              <a:defRPr/>
            </a:pPr>
            <a:r>
              <a:rPr kumimoji="0" lang="en-US" sz="1600" b="1" i="0" u="none" strike="noStrike" kern="1200" cap="none" spc="0" normalizeH="0" baseline="0" noProof="0" dirty="0">
                <a:ln>
                  <a:noFill/>
                </a:ln>
                <a:solidFill>
                  <a:srgbClr val="5B9BD5">
                    <a:lumMod val="75000"/>
                  </a:srgbClr>
                </a:solidFill>
                <a:effectLst/>
                <a:uLnTx/>
                <a:uFillTx/>
                <a:latin typeface="Arial Narrow" panose="020B0606020202030204" pitchFamily="34" charset="0"/>
                <a:ea typeface="+mn-ea"/>
                <a:cs typeface="+mn-cs"/>
              </a:rPr>
              <a:t>OGDEN SURGICAL-MEDICAL SOCIETY </a:t>
            </a:r>
            <a:r>
              <a:rPr kumimoji="0" lang="en-US" sz="1600" b="1" i="0" u="none" strike="noStrike" kern="1200" cap="none" spc="0" normalizeH="0" baseline="0" noProof="0" dirty="0">
                <a:ln>
                  <a:noFill/>
                </a:ln>
                <a:solidFill>
                  <a:srgbClr val="CC3300"/>
                </a:solidFill>
                <a:effectLst/>
                <a:uLnTx/>
                <a:uFillTx/>
                <a:latin typeface="Arial Narrow" panose="020B0606020202030204" pitchFamily="34" charset="0"/>
                <a:ea typeface="+mn-ea"/>
                <a:cs typeface="+mn-cs"/>
              </a:rPr>
              <a:t>Conference FOR THE Curious</a:t>
            </a:r>
          </a:p>
        </p:txBody>
      </p:sp>
    </p:spTree>
    <p:extLst>
      <p:ext uri="{BB962C8B-B14F-4D97-AF65-F5344CB8AC3E}">
        <p14:creationId xmlns:p14="http://schemas.microsoft.com/office/powerpoint/2010/main" val="117396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F255613-AAE8-4321-9EBA-89253DD45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F8828-BADC-4E8E-AF47-5216D01FC656}"/>
              </a:ext>
            </a:extLst>
          </p:cNvPr>
          <p:cNvSpPr>
            <a:spLocks noGrp="1"/>
          </p:cNvSpPr>
          <p:nvPr>
            <p:ph type="title"/>
          </p:nvPr>
        </p:nvSpPr>
        <p:spPr>
          <a:xfrm>
            <a:off x="838201" y="365125"/>
            <a:ext cx="5393360" cy="1325563"/>
          </a:xfrm>
        </p:spPr>
        <p:txBody>
          <a:bodyPr>
            <a:normAutofit/>
          </a:bodyPr>
          <a:lstStyle/>
          <a:p>
            <a:r>
              <a:rPr lang="en-US" sz="4000" dirty="0">
                <a:solidFill>
                  <a:srgbClr val="002060"/>
                </a:solidFill>
                <a:latin typeface="Verdana Pro SemiBold" panose="020B0704030504040204" pitchFamily="34" charset="0"/>
              </a:rPr>
              <a:t>Informed Consent Strategies</a:t>
            </a:r>
            <a:endParaRPr lang="en-US" sz="4000" dirty="0">
              <a:solidFill>
                <a:srgbClr val="002060"/>
              </a:solidFill>
            </a:endParaRPr>
          </a:p>
        </p:txBody>
      </p:sp>
      <p:sp>
        <p:nvSpPr>
          <p:cNvPr id="24" name="Freeform: Shape 23">
            <a:extLst>
              <a:ext uri="{FF2B5EF4-FFF2-40B4-BE49-F238E27FC236}">
                <a16:creationId xmlns:a16="http://schemas.microsoft.com/office/drawing/2014/main" id="{5A3987B4-5CBA-4CB7-862B-56A9917A2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774"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26" name="Freeform: Shape 25">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0770" y="-702"/>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list with solid fill">
            <a:extLst>
              <a:ext uri="{FF2B5EF4-FFF2-40B4-BE49-F238E27FC236}">
                <a16:creationId xmlns:a16="http://schemas.microsoft.com/office/drawing/2014/main" id="{E773EB5E-77D4-48F3-B53F-6B56685929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4168" y="2948795"/>
            <a:ext cx="2533422" cy="2533422"/>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3" name="Graphic 12" descr="Transfer with solid fill">
            <a:extLst>
              <a:ext uri="{FF2B5EF4-FFF2-40B4-BE49-F238E27FC236}">
                <a16:creationId xmlns:a16="http://schemas.microsoft.com/office/drawing/2014/main" id="{56A40C93-17CA-4CDB-B536-AA54B936EA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79313" y="496325"/>
            <a:ext cx="2548728" cy="2548728"/>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15" name="Graphic 14" descr="Keyboard with solid fill">
            <a:extLst>
              <a:ext uri="{FF2B5EF4-FFF2-40B4-BE49-F238E27FC236}">
                <a16:creationId xmlns:a16="http://schemas.microsoft.com/office/drawing/2014/main" id="{3A6A708F-9170-42A3-97F6-9CC74C3524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01804" y="365125"/>
            <a:ext cx="2552700" cy="2552700"/>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9" name="Graphic 8" descr="Help with solid fill">
            <a:extLst>
              <a:ext uri="{FF2B5EF4-FFF2-40B4-BE49-F238E27FC236}">
                <a16:creationId xmlns:a16="http://schemas.microsoft.com/office/drawing/2014/main" id="{60C6F725-B583-4CBF-AACE-69D7CDBE5C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73872" y="3212688"/>
            <a:ext cx="2533423"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4" name="Footer Placeholder 3">
            <a:extLst>
              <a:ext uri="{FF2B5EF4-FFF2-40B4-BE49-F238E27FC236}">
                <a16:creationId xmlns:a16="http://schemas.microsoft.com/office/drawing/2014/main" id="{DD4D1931-80D4-4888-8257-7F3D6BAE5384}"/>
              </a:ext>
            </a:extLst>
          </p:cNvPr>
          <p:cNvSpPr>
            <a:spLocks noGrp="1"/>
          </p:cNvSpPr>
          <p:nvPr>
            <p:ph type="ftr" sz="quarter" idx="11"/>
          </p:nvPr>
        </p:nvSpPr>
        <p:spPr>
          <a:xfrm>
            <a:off x="-211874" y="6775369"/>
            <a:ext cx="6807135" cy="365125"/>
          </a:xfrm>
        </p:spPr>
        <p:txBody>
          <a:bodyPr>
            <a:noAutofit/>
          </a:bodyPr>
          <a:lstStyle/>
          <a:p>
            <a:pPr algn="r">
              <a:lnSpc>
                <a:spcPct val="90000"/>
              </a:lnSpc>
              <a:spcAft>
                <a:spcPts val="600"/>
              </a:spcAft>
            </a:pPr>
            <a:r>
              <a:rPr lang="en-US" sz="1600" b="1" dirty="0">
                <a:solidFill>
                  <a:schemeClr val="accent5">
                    <a:lumMod val="75000"/>
                  </a:schemeClr>
                </a:solidFill>
                <a:latin typeface="Arial Narrow" panose="020B0606020202030204" pitchFamily="34" charset="0"/>
              </a:rPr>
              <a:t>OGDEN SURGICAL-MEDICAL SOCIETY </a:t>
            </a:r>
            <a:r>
              <a:rPr lang="en-US" sz="1600" b="1" dirty="0">
                <a:solidFill>
                  <a:srgbClr val="CC3300"/>
                </a:solidFill>
                <a:latin typeface="Arial Narrow" panose="020B0606020202030204" pitchFamily="34" charset="0"/>
              </a:rPr>
              <a:t>Conference FOR THE Curious Clinician</a:t>
            </a:r>
          </a:p>
          <a:p>
            <a:pPr algn="r">
              <a:lnSpc>
                <a:spcPct val="90000"/>
              </a:lnSpc>
              <a:spcAft>
                <a:spcPts val="600"/>
              </a:spcAft>
            </a:pPr>
            <a:endParaRPr lang="en-US" sz="1600" b="1" dirty="0">
              <a:latin typeface="Arial Narrow" panose="020B0606020202030204" pitchFamily="34" charset="0"/>
            </a:endParaRPr>
          </a:p>
          <a:p>
            <a:pPr algn="r">
              <a:lnSpc>
                <a:spcPct val="90000"/>
              </a:lnSpc>
              <a:spcAft>
                <a:spcPts val="600"/>
              </a:spcAft>
            </a:pPr>
            <a:endParaRPr lang="en-US" sz="1600" dirty="0"/>
          </a:p>
        </p:txBody>
      </p:sp>
      <p:sp>
        <p:nvSpPr>
          <p:cNvPr id="28" name="Freeform: Shape 27">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232"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1FF25AD-D64E-45A0-B2D0-F4A6AB09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10118500" y="6009536"/>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graphicFrame>
        <p:nvGraphicFramePr>
          <p:cNvPr id="5" name="Content Placeholder 4">
            <a:extLst>
              <a:ext uri="{FF2B5EF4-FFF2-40B4-BE49-F238E27FC236}">
                <a16:creationId xmlns:a16="http://schemas.microsoft.com/office/drawing/2014/main" id="{B49DF9E0-435E-4C04-90D9-3830332BF9A7}"/>
              </a:ext>
            </a:extLst>
          </p:cNvPr>
          <p:cNvGraphicFramePr>
            <a:graphicFrameLocks noGrp="1"/>
          </p:cNvGraphicFramePr>
          <p:nvPr>
            <p:ph idx="1"/>
            <p:extLst>
              <p:ext uri="{D42A27DB-BD31-4B8C-83A1-F6EECF244321}">
                <p14:modId xmlns:p14="http://schemas.microsoft.com/office/powerpoint/2010/main" val="1735096356"/>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216110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2010C-C485-4DB7-83CA-1D159C4F2AB9}"/>
              </a:ext>
            </a:extLst>
          </p:cNvPr>
          <p:cNvSpPr>
            <a:spLocks noGrp="1"/>
          </p:cNvSpPr>
          <p:nvPr>
            <p:ph type="title"/>
          </p:nvPr>
        </p:nvSpPr>
        <p:spPr>
          <a:xfrm>
            <a:off x="572493" y="238539"/>
            <a:ext cx="11018520" cy="1434415"/>
          </a:xfrm>
        </p:spPr>
        <p:txBody>
          <a:bodyPr anchor="b">
            <a:normAutofit/>
          </a:bodyPr>
          <a:lstStyle/>
          <a:p>
            <a:r>
              <a:rPr lang="en-US" sz="4600" dirty="0">
                <a:solidFill>
                  <a:srgbClr val="002060"/>
                </a:solidFill>
                <a:latin typeface="Verdana Pro SemiBold" panose="020B0704030504040204" pitchFamily="34" charset="0"/>
              </a:rPr>
              <a:t>In-person or Online</a:t>
            </a:r>
          </a:p>
        </p:txBody>
      </p:sp>
      <p:sp>
        <p:nvSpPr>
          <p:cNvPr id="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usiness man walking a red tight rope">
            <a:extLst>
              <a:ext uri="{FF2B5EF4-FFF2-40B4-BE49-F238E27FC236}">
                <a16:creationId xmlns:a16="http://schemas.microsoft.com/office/drawing/2014/main" id="{58AE0875-4E38-446C-850A-B5D1C263E618}"/>
              </a:ext>
            </a:extLst>
          </p:cNvPr>
          <p:cNvPicPr>
            <a:picLocks noChangeAspect="1"/>
          </p:cNvPicPr>
          <p:nvPr/>
        </p:nvPicPr>
        <p:blipFill rotWithShape="1">
          <a:blip r:embed="rId3">
            <a:extLst>
              <a:ext uri="{28A0092B-C50C-407E-A947-70E740481C1C}">
                <a14:useLocalDpi xmlns:a14="http://schemas.microsoft.com/office/drawing/2010/main" val="0"/>
              </a:ext>
            </a:extLst>
          </a:blip>
          <a:srcRect l="27168" r="14147"/>
          <a:stretch/>
        </p:blipFill>
        <p:spPr>
          <a:xfrm>
            <a:off x="7675658" y="2093976"/>
            <a:ext cx="3941064" cy="4096512"/>
          </a:xfrm>
          <a:prstGeom prst="rect">
            <a:avLst/>
          </a:prstGeom>
        </p:spPr>
      </p:pic>
      <p:sp>
        <p:nvSpPr>
          <p:cNvPr id="6" name="Footer Placeholder 4">
            <a:extLst>
              <a:ext uri="{FF2B5EF4-FFF2-40B4-BE49-F238E27FC236}">
                <a16:creationId xmlns:a16="http://schemas.microsoft.com/office/drawing/2014/main" id="{5872F345-9F19-4955-8473-F3BB7819195E}"/>
              </a:ext>
            </a:extLst>
          </p:cNvPr>
          <p:cNvSpPr>
            <a:spLocks noGrp="1"/>
          </p:cNvSpPr>
          <p:nvPr>
            <p:ph type="ftr" sz="quarter" idx="11"/>
          </p:nvPr>
        </p:nvSpPr>
        <p:spPr>
          <a:xfrm>
            <a:off x="5478448" y="6675437"/>
            <a:ext cx="6713552" cy="365125"/>
          </a:xfrm>
        </p:spPr>
        <p:txBody>
          <a:bodyPr>
            <a:normAutofit fontScale="92500" lnSpcReduction="10000"/>
          </a:bodyPr>
          <a:lstStyle/>
          <a:p>
            <a:pPr>
              <a:lnSpc>
                <a:spcPct val="90000"/>
              </a:lnSpc>
              <a:spcAft>
                <a:spcPts val="600"/>
              </a:spcAft>
              <a:defRPr/>
            </a:pPr>
            <a:r>
              <a:rPr lang="en-US" sz="1700" b="1" dirty="0">
                <a:solidFill>
                  <a:schemeClr val="accent5">
                    <a:lumMod val="75000"/>
                  </a:schemeClr>
                </a:solidFill>
                <a:latin typeface="Arial Narrow" panose="020B0606020202030204" pitchFamily="34" charset="0"/>
              </a:rPr>
              <a:t>OGDEN SURGICAL-MEDICAL SOCIETY </a:t>
            </a:r>
            <a:r>
              <a:rPr lang="en-US" sz="1700" b="1" dirty="0">
                <a:solidFill>
                  <a:srgbClr val="CC3300"/>
                </a:solidFill>
                <a:latin typeface="Arial Narrow" panose="020B0606020202030204" pitchFamily="34" charset="0"/>
              </a:rPr>
              <a:t>Conference FOR THE Curious Clinician</a:t>
            </a:r>
          </a:p>
          <a:p>
            <a:pPr marL="0" marR="0" lvl="0" indent="0" defTabSz="914400" rtl="0" eaLnBrk="1" fontAlgn="auto" latinLnBrk="0" hangingPunct="1">
              <a:lnSpc>
                <a:spcPct val="90000"/>
              </a:lnSpc>
              <a:spcBef>
                <a:spcPts val="0"/>
              </a:spcBef>
              <a:spcAft>
                <a:spcPts val="600"/>
              </a:spcAft>
              <a:buClrTx/>
              <a:buSzTx/>
              <a:buFontTx/>
              <a:buNone/>
              <a:tabLst/>
              <a:defRPr/>
            </a:pPr>
            <a:endParaRPr kumimoji="0" lang="en-US" sz="1600" b="1" i="0" u="none" strike="noStrike" kern="1200" cap="none" spc="0" normalizeH="0" baseline="0" noProof="0" dirty="0">
              <a:ln>
                <a:noFill/>
              </a:ln>
              <a:effectLst/>
              <a:uLnTx/>
              <a:uFillTx/>
              <a:latin typeface="Arial Narrow" panose="020B0606020202030204" pitchFamily="34" charset="0"/>
              <a:ea typeface="+mn-ea"/>
              <a:cs typeface="+mn-cs"/>
            </a:endParaRPr>
          </a:p>
          <a:p>
            <a:pPr marL="0" marR="0" lvl="0" indent="0" defTabSz="914400" rtl="0" eaLnBrk="1" fontAlgn="auto" latinLnBrk="0" hangingPunct="1">
              <a:lnSpc>
                <a:spcPct val="90000"/>
              </a:lnSpc>
              <a:spcBef>
                <a:spcPts val="0"/>
              </a:spcBef>
              <a:spcAft>
                <a:spcPts val="600"/>
              </a:spcAft>
              <a:buClrTx/>
              <a:buSzTx/>
              <a:buFontTx/>
              <a:buNone/>
              <a:tabLst/>
              <a:defRPr/>
            </a:pPr>
            <a:endParaRPr kumimoji="0" lang="en-US" sz="1000" b="0" i="0" u="none" strike="noStrike" kern="1200" cap="none" spc="0" normalizeH="0" baseline="0" noProof="0" dirty="0">
              <a:ln>
                <a:noFill/>
              </a:ln>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2EA4D9A-91DC-47E9-A666-D2381A74B496}"/>
              </a:ext>
            </a:extLst>
          </p:cNvPr>
          <p:cNvGraphicFramePr>
            <a:graphicFrameLocks noGrp="1"/>
          </p:cNvGraphicFramePr>
          <p:nvPr>
            <p:ph idx="1"/>
            <p:extLst>
              <p:ext uri="{D42A27DB-BD31-4B8C-83A1-F6EECF244321}">
                <p14:modId xmlns:p14="http://schemas.microsoft.com/office/powerpoint/2010/main" val="3887269020"/>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523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1F8828-BADC-4E8E-AF47-5216D01FC656}"/>
              </a:ext>
            </a:extLst>
          </p:cNvPr>
          <p:cNvSpPr>
            <a:spLocks noGrp="1"/>
          </p:cNvSpPr>
          <p:nvPr>
            <p:ph type="title"/>
          </p:nvPr>
        </p:nvSpPr>
        <p:spPr>
          <a:xfrm>
            <a:off x="4384039" y="365125"/>
            <a:ext cx="7164493" cy="1325563"/>
          </a:xfrm>
        </p:spPr>
        <p:txBody>
          <a:bodyPr>
            <a:normAutofit/>
          </a:bodyPr>
          <a:lstStyle/>
          <a:p>
            <a:r>
              <a:rPr lang="en-US" dirty="0">
                <a:latin typeface="Verdana Pro SemiBold" panose="020B0704030504040204" pitchFamily="34" charset="0"/>
              </a:rPr>
              <a:t>Effective Encounter Type</a:t>
            </a:r>
            <a:endParaRPr lang="en-US" dirty="0"/>
          </a:p>
        </p:txBody>
      </p:sp>
      <p:pic>
        <p:nvPicPr>
          <p:cNvPr id="6" name="Picture 5" descr="Close-up of chess pieces on a chessboard">
            <a:extLst>
              <a:ext uri="{FF2B5EF4-FFF2-40B4-BE49-F238E27FC236}">
                <a16:creationId xmlns:a16="http://schemas.microsoft.com/office/drawing/2014/main" id="{78A143F9-7438-4FB0-B5D5-1FB676A43403}"/>
              </a:ext>
            </a:extLst>
          </p:cNvPr>
          <p:cNvPicPr>
            <a:picLocks noChangeAspect="1"/>
          </p:cNvPicPr>
          <p:nvPr/>
        </p:nvPicPr>
        <p:blipFill rotWithShape="1">
          <a:blip r:embed="rId3">
            <a:extLst>
              <a:ext uri="{28A0092B-C50C-407E-A947-70E740481C1C}">
                <a14:useLocalDpi xmlns:a14="http://schemas.microsoft.com/office/drawing/2010/main" val="0"/>
              </a:ext>
            </a:extLst>
          </a:blip>
          <a:srcRect l="28250" r="7772" b="-3"/>
          <a:stretch/>
        </p:blipFill>
        <p:spPr>
          <a:xfrm>
            <a:off x="480060" y="1648202"/>
            <a:ext cx="3425957" cy="3561115"/>
          </a:xfrm>
          <a:prstGeom prst="rect">
            <a:avLst/>
          </a:prstGeom>
        </p:spPr>
      </p:pic>
      <p:sp>
        <p:nvSpPr>
          <p:cNvPr id="4" name="Footer Placeholder 3">
            <a:extLst>
              <a:ext uri="{FF2B5EF4-FFF2-40B4-BE49-F238E27FC236}">
                <a16:creationId xmlns:a16="http://schemas.microsoft.com/office/drawing/2014/main" id="{DD4D1931-80D4-4888-8257-7F3D6BAE5384}"/>
              </a:ext>
            </a:extLst>
          </p:cNvPr>
          <p:cNvSpPr>
            <a:spLocks noGrp="1"/>
          </p:cNvSpPr>
          <p:nvPr>
            <p:ph type="ftr" sz="quarter" idx="11"/>
          </p:nvPr>
        </p:nvSpPr>
        <p:spPr>
          <a:xfrm>
            <a:off x="5172811" y="6508875"/>
            <a:ext cx="7005970" cy="365125"/>
          </a:xfrm>
        </p:spPr>
        <p:txBody>
          <a:bodyPr anchor="ctr">
            <a:noAutofit/>
          </a:bodyPr>
          <a:lstStyle/>
          <a:p>
            <a:pPr>
              <a:lnSpc>
                <a:spcPct val="90000"/>
              </a:lnSpc>
              <a:spcAft>
                <a:spcPts val="600"/>
              </a:spcAft>
            </a:pPr>
            <a:r>
              <a:rPr kumimoji="0" lang="en-US" sz="1600" b="1" i="0" u="none" strike="noStrike" kern="1200" cap="none" spc="0" normalizeH="0" baseline="0" noProof="0" dirty="0">
                <a:ln>
                  <a:noFill/>
                </a:ln>
                <a:solidFill>
                  <a:srgbClr val="5B9BD5">
                    <a:lumMod val="75000"/>
                  </a:srgbClr>
                </a:solidFill>
                <a:effectLst/>
                <a:uLnTx/>
                <a:uFillTx/>
                <a:latin typeface="Arial Narrow" panose="020B0606020202030204" pitchFamily="34" charset="0"/>
                <a:ea typeface="+mn-ea"/>
                <a:cs typeface="+mn-cs"/>
              </a:rPr>
              <a:t>OGDEN SURGICAL-MEDICAL SOCIETY </a:t>
            </a:r>
            <a:r>
              <a:rPr kumimoji="0" lang="en-US" sz="1600" b="1" i="0" u="none" strike="noStrike" kern="1200" cap="none" spc="0" normalizeH="0" baseline="0" noProof="0" dirty="0">
                <a:ln>
                  <a:noFill/>
                </a:ln>
                <a:solidFill>
                  <a:srgbClr val="CC3300"/>
                </a:solidFill>
                <a:effectLst/>
                <a:uLnTx/>
                <a:uFillTx/>
                <a:latin typeface="Arial Narrow" panose="020B0606020202030204" pitchFamily="34" charset="0"/>
                <a:ea typeface="+mn-ea"/>
                <a:cs typeface="+mn-cs"/>
              </a:rPr>
              <a:t>Conference FOR THE Curious Clinician</a:t>
            </a:r>
          </a:p>
        </p:txBody>
      </p:sp>
      <p:graphicFrame>
        <p:nvGraphicFramePr>
          <p:cNvPr id="5" name="Content Placeholder 4">
            <a:extLst>
              <a:ext uri="{FF2B5EF4-FFF2-40B4-BE49-F238E27FC236}">
                <a16:creationId xmlns:a16="http://schemas.microsoft.com/office/drawing/2014/main" id="{B49DF9E0-435E-4C04-90D9-3830332BF9A7}"/>
              </a:ext>
            </a:extLst>
          </p:cNvPr>
          <p:cNvGraphicFramePr>
            <a:graphicFrameLocks noGrp="1"/>
          </p:cNvGraphicFramePr>
          <p:nvPr>
            <p:ph idx="1"/>
            <p:extLst>
              <p:ext uri="{D42A27DB-BD31-4B8C-83A1-F6EECF244321}">
                <p14:modId xmlns:p14="http://schemas.microsoft.com/office/powerpoint/2010/main" val="4241209454"/>
              </p:ext>
            </p:extLst>
          </p:nvPr>
        </p:nvGraphicFramePr>
        <p:xfrm>
          <a:off x="4387515" y="2022601"/>
          <a:ext cx="7430859" cy="4154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503201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F276-268F-452D-B4A4-D699FE7398D3}"/>
              </a:ext>
            </a:extLst>
          </p:cNvPr>
          <p:cNvSpPr>
            <a:spLocks noGrp="1"/>
          </p:cNvSpPr>
          <p:nvPr>
            <p:ph type="title"/>
          </p:nvPr>
        </p:nvSpPr>
        <p:spPr>
          <a:xfrm>
            <a:off x="838200" y="262108"/>
            <a:ext cx="10515600" cy="1325563"/>
          </a:xfrm>
        </p:spPr>
        <p:txBody>
          <a:bodyPr/>
          <a:lstStyle/>
          <a:p>
            <a:r>
              <a:rPr lang="en-US" dirty="0">
                <a:solidFill>
                  <a:srgbClr val="002060"/>
                </a:solidFill>
                <a:latin typeface="Verdana Pro SemiBold" panose="020B0704030504040204" pitchFamily="34" charset="0"/>
              </a:rPr>
              <a:t>The Patient Experience</a:t>
            </a:r>
          </a:p>
        </p:txBody>
      </p:sp>
      <p:pic>
        <p:nvPicPr>
          <p:cNvPr id="5" name="Content Placeholder 4" descr="A person sleeping on a couch&#10;&#10;Description automatically generated with medium confidence">
            <a:extLst>
              <a:ext uri="{FF2B5EF4-FFF2-40B4-BE49-F238E27FC236}">
                <a16:creationId xmlns:a16="http://schemas.microsoft.com/office/drawing/2014/main" id="{80DCC2B2-32E0-4E03-B1F1-60446FA8508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1387177"/>
            <a:ext cx="6719286" cy="4762117"/>
          </a:xfrm>
        </p:spPr>
      </p:pic>
      <p:sp>
        <p:nvSpPr>
          <p:cNvPr id="6" name="TextBox 5">
            <a:extLst>
              <a:ext uri="{FF2B5EF4-FFF2-40B4-BE49-F238E27FC236}">
                <a16:creationId xmlns:a16="http://schemas.microsoft.com/office/drawing/2014/main" id="{BC6636CD-6024-4C9A-A7CE-7517B1D56F60}"/>
              </a:ext>
            </a:extLst>
          </p:cNvPr>
          <p:cNvSpPr txBox="1"/>
          <p:nvPr/>
        </p:nvSpPr>
        <p:spPr>
          <a:xfrm>
            <a:off x="838200" y="6224832"/>
            <a:ext cx="6719286" cy="230832"/>
          </a:xfrm>
          <a:prstGeom prst="rect">
            <a:avLst/>
          </a:prstGeom>
          <a:noFill/>
        </p:spPr>
        <p:txBody>
          <a:bodyPr wrap="square" rtlCol="0">
            <a:spAutoFit/>
          </a:bodyPr>
          <a:lstStyle/>
          <a:p>
            <a:r>
              <a:rPr lang="en-US" sz="900" dirty="0">
                <a:hlinkClick r:id="rId3" tooltip="https://photophage.com/blog/index.php?gallery=200705&amp;image=pleased_with_myself.jpg&amp;template=smaller"/>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7" name="Speech Bubble: Rectangle with Corners Rounded 6">
            <a:extLst>
              <a:ext uri="{FF2B5EF4-FFF2-40B4-BE49-F238E27FC236}">
                <a16:creationId xmlns:a16="http://schemas.microsoft.com/office/drawing/2014/main" id="{B9CBC558-E9BC-4516-83D4-94EF9F5DA75E}"/>
              </a:ext>
            </a:extLst>
          </p:cNvPr>
          <p:cNvSpPr/>
          <p:nvPr/>
        </p:nvSpPr>
        <p:spPr>
          <a:xfrm>
            <a:off x="7199376" y="1512577"/>
            <a:ext cx="4724400" cy="2889503"/>
          </a:xfrm>
          <a:prstGeom prst="wedgeRoundRectCallout">
            <a:avLst>
              <a:gd name="adj1" fmla="val -74221"/>
              <a:gd name="adj2" fmla="val 836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Snap ITC" panose="04040A07060A02020202" pitchFamily="82" charset="0"/>
              </a:rPr>
              <a:t>My doctor can see me in 3 weeks.</a:t>
            </a:r>
          </a:p>
        </p:txBody>
      </p:sp>
      <p:sp>
        <p:nvSpPr>
          <p:cNvPr id="8" name="TextBox 7">
            <a:extLst>
              <a:ext uri="{FF2B5EF4-FFF2-40B4-BE49-F238E27FC236}">
                <a16:creationId xmlns:a16="http://schemas.microsoft.com/office/drawing/2014/main" id="{A836DEB5-9EBA-4E43-9A36-66FC7A0E1C71}"/>
              </a:ext>
            </a:extLst>
          </p:cNvPr>
          <p:cNvSpPr txBox="1"/>
          <p:nvPr/>
        </p:nvSpPr>
        <p:spPr>
          <a:xfrm>
            <a:off x="4772722" y="6322059"/>
            <a:ext cx="7669249" cy="341632"/>
          </a:xfrm>
          <a:prstGeom prst="rect">
            <a:avLst/>
          </a:prstGeom>
          <a:noFill/>
        </p:spPr>
        <p:txBody>
          <a:bodyPr wrap="square">
            <a:spAutoFit/>
          </a:bodyPr>
          <a:lstStyle/>
          <a:p>
            <a:pPr>
              <a:lnSpc>
                <a:spcPct val="90000"/>
              </a:lnSpc>
              <a:spcAft>
                <a:spcPts val="600"/>
              </a:spcAft>
            </a:pPr>
            <a:r>
              <a:rPr kumimoji="0" lang="en-US" sz="1800" b="1" i="0" u="none" strike="noStrike" kern="1200" cap="none" spc="0" normalizeH="0" baseline="0" noProof="0" dirty="0">
                <a:ln>
                  <a:noFill/>
                </a:ln>
                <a:solidFill>
                  <a:srgbClr val="5B9BD5">
                    <a:lumMod val="75000"/>
                  </a:srgbClr>
                </a:solidFill>
                <a:effectLst/>
                <a:uLnTx/>
                <a:uFillTx/>
                <a:latin typeface="Arial Narrow" panose="020B0606020202030204" pitchFamily="34" charset="0"/>
                <a:ea typeface="+mn-ea"/>
                <a:cs typeface="+mn-cs"/>
              </a:rPr>
              <a:t>OGDEN SURGICAL-MEDICAL SOCIETY </a:t>
            </a:r>
            <a:r>
              <a:rPr kumimoji="0" lang="en-US" sz="1800" b="1" i="0" u="none" strike="noStrike" kern="1200" cap="none" spc="0" normalizeH="0" baseline="0" noProof="0" dirty="0">
                <a:ln>
                  <a:noFill/>
                </a:ln>
                <a:solidFill>
                  <a:srgbClr val="CC3300"/>
                </a:solidFill>
                <a:effectLst/>
                <a:uLnTx/>
                <a:uFillTx/>
                <a:latin typeface="Arial Narrow" panose="020B0606020202030204" pitchFamily="34" charset="0"/>
                <a:ea typeface="+mn-ea"/>
                <a:cs typeface="+mn-cs"/>
              </a:rPr>
              <a:t>Conference FOR THE Curious Clinician</a:t>
            </a:r>
          </a:p>
        </p:txBody>
      </p:sp>
    </p:spTree>
    <p:extLst>
      <p:ext uri="{BB962C8B-B14F-4D97-AF65-F5344CB8AC3E}">
        <p14:creationId xmlns:p14="http://schemas.microsoft.com/office/powerpoint/2010/main" val="147479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7102-1358-4AF3-B639-5CE641FD9FEA}"/>
              </a:ext>
            </a:extLst>
          </p:cNvPr>
          <p:cNvSpPr>
            <a:spLocks noGrp="1"/>
          </p:cNvSpPr>
          <p:nvPr>
            <p:ph type="title"/>
          </p:nvPr>
        </p:nvSpPr>
        <p:spPr/>
        <p:txBody>
          <a:bodyPr/>
          <a:lstStyle/>
          <a:p>
            <a:endParaRPr lang="en-US" dirty="0"/>
          </a:p>
        </p:txBody>
      </p:sp>
      <p:pic>
        <p:nvPicPr>
          <p:cNvPr id="2052" name="Picture 4" descr="See the source image">
            <a:extLst>
              <a:ext uri="{FF2B5EF4-FFF2-40B4-BE49-F238E27FC236}">
                <a16:creationId xmlns:a16="http://schemas.microsoft.com/office/drawing/2014/main" id="{89F7A8F3-74C3-4B1F-BB65-F9DAC63268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2605" y="1571888"/>
            <a:ext cx="8604069" cy="4497985"/>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2A431342-D8EA-4B78-A311-949807CF3DC1}"/>
              </a:ext>
            </a:extLst>
          </p:cNvPr>
          <p:cNvSpPr/>
          <p:nvPr/>
        </p:nvSpPr>
        <p:spPr>
          <a:xfrm>
            <a:off x="213360" y="548640"/>
            <a:ext cx="4468368" cy="3054095"/>
          </a:xfrm>
          <a:prstGeom prst="wedgeRoundRectCallout">
            <a:avLst>
              <a:gd name="adj1" fmla="val 59714"/>
              <a:gd name="adj2" fmla="val 86229"/>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Showcard Gothic" panose="04020904020102020604" pitchFamily="82" charset="0"/>
              </a:rPr>
              <a:t>You can’t see me for </a:t>
            </a:r>
          </a:p>
          <a:p>
            <a:pPr algn="ctr"/>
            <a:r>
              <a:rPr lang="en-US" sz="4800" b="1" dirty="0">
                <a:solidFill>
                  <a:schemeClr val="tx1"/>
                </a:solidFill>
                <a:latin typeface="Showcard Gothic" panose="04020904020102020604" pitchFamily="82" charset="0"/>
              </a:rPr>
              <a:t>3 weeks?</a:t>
            </a:r>
          </a:p>
        </p:txBody>
      </p:sp>
      <p:sp>
        <p:nvSpPr>
          <p:cNvPr id="7" name="TextBox 6">
            <a:extLst>
              <a:ext uri="{FF2B5EF4-FFF2-40B4-BE49-F238E27FC236}">
                <a16:creationId xmlns:a16="http://schemas.microsoft.com/office/drawing/2014/main" id="{DEB79965-BA18-43FF-82E0-A4F734E2DB50}"/>
              </a:ext>
            </a:extLst>
          </p:cNvPr>
          <p:cNvSpPr txBox="1"/>
          <p:nvPr/>
        </p:nvSpPr>
        <p:spPr>
          <a:xfrm>
            <a:off x="4712321" y="6322059"/>
            <a:ext cx="7479679" cy="341632"/>
          </a:xfrm>
          <a:prstGeom prst="rect">
            <a:avLst/>
          </a:prstGeom>
          <a:noFill/>
        </p:spPr>
        <p:txBody>
          <a:bodyPr wrap="square">
            <a:spAutoFit/>
          </a:bodyPr>
          <a:lstStyle/>
          <a:p>
            <a:pPr>
              <a:lnSpc>
                <a:spcPct val="90000"/>
              </a:lnSpc>
              <a:spcAft>
                <a:spcPts val="600"/>
              </a:spcAft>
            </a:pPr>
            <a:r>
              <a:rPr kumimoji="0" lang="en-US" sz="1800" b="1" i="0" u="none" strike="noStrike" kern="1200" cap="none" spc="0" normalizeH="0" baseline="0" noProof="0" dirty="0">
                <a:ln>
                  <a:noFill/>
                </a:ln>
                <a:solidFill>
                  <a:srgbClr val="5B9BD5">
                    <a:lumMod val="75000"/>
                  </a:srgbClr>
                </a:solidFill>
                <a:effectLst/>
                <a:uLnTx/>
                <a:uFillTx/>
                <a:latin typeface="Arial Narrow" panose="020B0606020202030204" pitchFamily="34" charset="0"/>
                <a:ea typeface="+mn-ea"/>
                <a:cs typeface="+mn-cs"/>
              </a:rPr>
              <a:t>OGDEN SURGICAL-MEDICAL SOCIETY </a:t>
            </a:r>
            <a:r>
              <a:rPr kumimoji="0" lang="en-US" sz="1800" b="1" i="0" u="none" strike="noStrike" kern="1200" cap="none" spc="0" normalizeH="0" baseline="0" noProof="0" dirty="0">
                <a:ln>
                  <a:noFill/>
                </a:ln>
                <a:solidFill>
                  <a:srgbClr val="CC3300"/>
                </a:solidFill>
                <a:effectLst/>
                <a:uLnTx/>
                <a:uFillTx/>
                <a:latin typeface="Arial Narrow" panose="020B0606020202030204" pitchFamily="34" charset="0"/>
                <a:ea typeface="+mn-ea"/>
                <a:cs typeface="+mn-cs"/>
              </a:rPr>
              <a:t>Conference FOR THE Curious Clinician</a:t>
            </a:r>
          </a:p>
        </p:txBody>
      </p:sp>
    </p:spTree>
    <p:extLst>
      <p:ext uri="{BB962C8B-B14F-4D97-AF65-F5344CB8AC3E}">
        <p14:creationId xmlns:p14="http://schemas.microsoft.com/office/powerpoint/2010/main" val="1866122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10CB421-04DA-40B6-8A78-15FF71D1B805}"/>
              </a:ext>
            </a:extLst>
          </p:cNvPr>
          <p:cNvPicPr>
            <a:picLocks noGrp="1" noChangeAspect="1"/>
          </p:cNvPicPr>
          <p:nvPr>
            <p:ph idx="1"/>
          </p:nvPr>
        </p:nvPicPr>
        <p:blipFill>
          <a:blip r:embed="rId2"/>
          <a:stretch>
            <a:fillRect/>
          </a:stretch>
        </p:blipFill>
        <p:spPr>
          <a:xfrm>
            <a:off x="3992921" y="643466"/>
            <a:ext cx="4206157" cy="5571067"/>
          </a:xfrm>
          <a:prstGeom prst="rect">
            <a:avLst/>
          </a:prstGeom>
        </p:spPr>
      </p:pic>
      <p:sp>
        <p:nvSpPr>
          <p:cNvPr id="9" name="Arrow: Notched Right 8">
            <a:extLst>
              <a:ext uri="{FF2B5EF4-FFF2-40B4-BE49-F238E27FC236}">
                <a16:creationId xmlns:a16="http://schemas.microsoft.com/office/drawing/2014/main" id="{98D1F880-FF84-47F0-8C14-2188251E5B2E}"/>
              </a:ext>
            </a:extLst>
          </p:cNvPr>
          <p:cNvSpPr/>
          <p:nvPr/>
        </p:nvSpPr>
        <p:spPr>
          <a:xfrm>
            <a:off x="270888" y="789418"/>
            <a:ext cx="473599" cy="484632"/>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Arrow: Notched Right 9">
            <a:extLst>
              <a:ext uri="{FF2B5EF4-FFF2-40B4-BE49-F238E27FC236}">
                <a16:creationId xmlns:a16="http://schemas.microsoft.com/office/drawing/2014/main" id="{EA22E78A-B8C0-4F77-9334-458DE4124998}"/>
              </a:ext>
            </a:extLst>
          </p:cNvPr>
          <p:cNvSpPr/>
          <p:nvPr/>
        </p:nvSpPr>
        <p:spPr>
          <a:xfrm>
            <a:off x="1504457" y="789418"/>
            <a:ext cx="473599" cy="484632"/>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Arrow: Notched Right 11">
            <a:extLst>
              <a:ext uri="{FF2B5EF4-FFF2-40B4-BE49-F238E27FC236}">
                <a16:creationId xmlns:a16="http://schemas.microsoft.com/office/drawing/2014/main" id="{9A7768ED-7399-49E1-8E2A-54153201385F}"/>
              </a:ext>
            </a:extLst>
          </p:cNvPr>
          <p:cNvSpPr/>
          <p:nvPr/>
        </p:nvSpPr>
        <p:spPr>
          <a:xfrm>
            <a:off x="885707" y="789418"/>
            <a:ext cx="473599" cy="484632"/>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Notched Right 14">
            <a:extLst>
              <a:ext uri="{FF2B5EF4-FFF2-40B4-BE49-F238E27FC236}">
                <a16:creationId xmlns:a16="http://schemas.microsoft.com/office/drawing/2014/main" id="{91003A13-63AD-476B-A9F6-C25CF8C1C356}"/>
              </a:ext>
            </a:extLst>
          </p:cNvPr>
          <p:cNvSpPr/>
          <p:nvPr/>
        </p:nvSpPr>
        <p:spPr>
          <a:xfrm>
            <a:off x="2764141" y="789418"/>
            <a:ext cx="473599" cy="484632"/>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Notched Right 15">
            <a:extLst>
              <a:ext uri="{FF2B5EF4-FFF2-40B4-BE49-F238E27FC236}">
                <a16:creationId xmlns:a16="http://schemas.microsoft.com/office/drawing/2014/main" id="{C7D4208E-83A2-4684-BE18-0BFB635AFEA9}"/>
              </a:ext>
            </a:extLst>
          </p:cNvPr>
          <p:cNvSpPr/>
          <p:nvPr/>
        </p:nvSpPr>
        <p:spPr>
          <a:xfrm>
            <a:off x="2113943" y="789418"/>
            <a:ext cx="473599" cy="484632"/>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Notched Right 16">
            <a:extLst>
              <a:ext uri="{FF2B5EF4-FFF2-40B4-BE49-F238E27FC236}">
                <a16:creationId xmlns:a16="http://schemas.microsoft.com/office/drawing/2014/main" id="{0F2AEE6E-5534-4A38-8296-A2E52187AFCA}"/>
              </a:ext>
            </a:extLst>
          </p:cNvPr>
          <p:cNvSpPr/>
          <p:nvPr/>
        </p:nvSpPr>
        <p:spPr>
          <a:xfrm>
            <a:off x="3383435" y="789418"/>
            <a:ext cx="473599" cy="484632"/>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5" name="Ink 4">
                <a:extLst>
                  <a:ext uri="{FF2B5EF4-FFF2-40B4-BE49-F238E27FC236}">
                    <a16:creationId xmlns:a16="http://schemas.microsoft.com/office/drawing/2014/main" id="{2C77CC79-C8F9-468B-BB9F-0FAF7D4EDE46}"/>
                  </a:ext>
                </a:extLst>
              </p14:cNvPr>
              <p14:cNvContentPartPr/>
              <p14:nvPr/>
            </p14:nvContentPartPr>
            <p14:xfrm>
              <a:off x="3875211" y="2156023"/>
              <a:ext cx="3600" cy="3600"/>
            </p14:xfrm>
          </p:contentPart>
        </mc:Choice>
        <mc:Fallback xmlns="">
          <p:pic>
            <p:nvPicPr>
              <p:cNvPr id="5" name="Ink 4">
                <a:extLst>
                  <a:ext uri="{FF2B5EF4-FFF2-40B4-BE49-F238E27FC236}">
                    <a16:creationId xmlns:a16="http://schemas.microsoft.com/office/drawing/2014/main" id="{2C77CC79-C8F9-468B-BB9F-0FAF7D4EDE46}"/>
                  </a:ext>
                </a:extLst>
              </p:cNvPr>
              <p:cNvPicPr/>
              <p:nvPr/>
            </p:nvPicPr>
            <p:blipFill>
              <a:blip r:embed="rId4"/>
              <a:stretch>
                <a:fillRect/>
              </a:stretch>
            </p:blipFill>
            <p:spPr>
              <a:xfrm>
                <a:off x="3857211" y="2048023"/>
                <a:ext cx="39240" cy="219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6" name="Ink 5">
                <a:extLst>
                  <a:ext uri="{FF2B5EF4-FFF2-40B4-BE49-F238E27FC236}">
                    <a16:creationId xmlns:a16="http://schemas.microsoft.com/office/drawing/2014/main" id="{1D46935B-4E65-4046-B454-9E4666ADE548}"/>
                  </a:ext>
                </a:extLst>
              </p14:cNvPr>
              <p14:cNvContentPartPr/>
              <p14:nvPr/>
            </p14:nvContentPartPr>
            <p14:xfrm>
              <a:off x="5268411" y="2150623"/>
              <a:ext cx="360" cy="360"/>
            </p14:xfrm>
          </p:contentPart>
        </mc:Choice>
        <mc:Fallback xmlns="">
          <p:pic>
            <p:nvPicPr>
              <p:cNvPr id="6" name="Ink 5">
                <a:extLst>
                  <a:ext uri="{FF2B5EF4-FFF2-40B4-BE49-F238E27FC236}">
                    <a16:creationId xmlns:a16="http://schemas.microsoft.com/office/drawing/2014/main" id="{1D46935B-4E65-4046-B454-9E4666ADE548}"/>
                  </a:ext>
                </a:extLst>
              </p:cNvPr>
              <p:cNvPicPr/>
              <p:nvPr/>
            </p:nvPicPr>
            <p:blipFill>
              <a:blip r:embed="rId6"/>
              <a:stretch>
                <a:fillRect/>
              </a:stretch>
            </p:blipFill>
            <p:spPr>
              <a:xfrm>
                <a:off x="5250411" y="204298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7" name="Ink 6">
                <a:extLst>
                  <a:ext uri="{FF2B5EF4-FFF2-40B4-BE49-F238E27FC236}">
                    <a16:creationId xmlns:a16="http://schemas.microsoft.com/office/drawing/2014/main" id="{3F8E0C4C-7189-4366-9CDA-593F3E37C7F0}"/>
                  </a:ext>
                </a:extLst>
              </p14:cNvPr>
              <p14:cNvContentPartPr/>
              <p14:nvPr/>
            </p14:nvContentPartPr>
            <p14:xfrm>
              <a:off x="5143851" y="2359783"/>
              <a:ext cx="20160" cy="55440"/>
            </p14:xfrm>
          </p:contentPart>
        </mc:Choice>
        <mc:Fallback xmlns="">
          <p:pic>
            <p:nvPicPr>
              <p:cNvPr id="7" name="Ink 6">
                <a:extLst>
                  <a:ext uri="{FF2B5EF4-FFF2-40B4-BE49-F238E27FC236}">
                    <a16:creationId xmlns:a16="http://schemas.microsoft.com/office/drawing/2014/main" id="{3F8E0C4C-7189-4366-9CDA-593F3E37C7F0}"/>
                  </a:ext>
                </a:extLst>
              </p:cNvPr>
              <p:cNvPicPr/>
              <p:nvPr/>
            </p:nvPicPr>
            <p:blipFill>
              <a:blip r:embed="rId8"/>
              <a:stretch>
                <a:fillRect/>
              </a:stretch>
            </p:blipFill>
            <p:spPr>
              <a:xfrm>
                <a:off x="5125851" y="2251783"/>
                <a:ext cx="55800" cy="271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9" name="Ink 18">
                <a:extLst>
                  <a:ext uri="{FF2B5EF4-FFF2-40B4-BE49-F238E27FC236}">
                    <a16:creationId xmlns:a16="http://schemas.microsoft.com/office/drawing/2014/main" id="{99970FB9-40B3-4C3A-B6C6-6A727060C632}"/>
                  </a:ext>
                </a:extLst>
              </p14:cNvPr>
              <p14:cNvContentPartPr/>
              <p14:nvPr/>
            </p14:nvContentPartPr>
            <p14:xfrm>
              <a:off x="2150811" y="2672983"/>
              <a:ext cx="360" cy="360"/>
            </p14:xfrm>
          </p:contentPart>
        </mc:Choice>
        <mc:Fallback xmlns="">
          <p:pic>
            <p:nvPicPr>
              <p:cNvPr id="19" name="Ink 18">
                <a:extLst>
                  <a:ext uri="{FF2B5EF4-FFF2-40B4-BE49-F238E27FC236}">
                    <a16:creationId xmlns:a16="http://schemas.microsoft.com/office/drawing/2014/main" id="{99970FB9-40B3-4C3A-B6C6-6A727060C632}"/>
                  </a:ext>
                </a:extLst>
              </p:cNvPr>
              <p:cNvPicPr/>
              <p:nvPr/>
            </p:nvPicPr>
            <p:blipFill>
              <a:blip r:embed="rId10"/>
              <a:stretch>
                <a:fillRect/>
              </a:stretch>
            </p:blipFill>
            <p:spPr>
              <a:xfrm>
                <a:off x="2132811" y="2565343"/>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 name="Ink 1">
                <a:extLst>
                  <a:ext uri="{FF2B5EF4-FFF2-40B4-BE49-F238E27FC236}">
                    <a16:creationId xmlns:a16="http://schemas.microsoft.com/office/drawing/2014/main" id="{39743E2B-F3C8-4BD1-B2FE-AF510D968842}"/>
                  </a:ext>
                </a:extLst>
              </p14:cNvPr>
              <p14:cNvContentPartPr/>
              <p14:nvPr/>
            </p14:nvContentPartPr>
            <p14:xfrm>
              <a:off x="2367648" y="1443960"/>
              <a:ext cx="7416720" cy="3113280"/>
            </p14:xfrm>
          </p:contentPart>
        </mc:Choice>
        <mc:Fallback xmlns="">
          <p:pic>
            <p:nvPicPr>
              <p:cNvPr id="2" name="Ink 1">
                <a:extLst>
                  <a:ext uri="{FF2B5EF4-FFF2-40B4-BE49-F238E27FC236}">
                    <a16:creationId xmlns:a16="http://schemas.microsoft.com/office/drawing/2014/main" id="{39743E2B-F3C8-4BD1-B2FE-AF510D968842}"/>
                  </a:ext>
                </a:extLst>
              </p:cNvPr>
              <p:cNvPicPr/>
              <p:nvPr/>
            </p:nvPicPr>
            <p:blipFill>
              <a:blip r:embed="rId12"/>
              <a:stretch>
                <a:fillRect/>
              </a:stretch>
            </p:blipFill>
            <p:spPr>
              <a:xfrm>
                <a:off x="2359008" y="1434960"/>
                <a:ext cx="7434360" cy="3130920"/>
              </a:xfrm>
              <a:prstGeom prst="rect">
                <a:avLst/>
              </a:prstGeom>
            </p:spPr>
          </p:pic>
        </mc:Fallback>
      </mc:AlternateContent>
      <p:sp>
        <p:nvSpPr>
          <p:cNvPr id="14" name="Footer Placeholder 4">
            <a:extLst>
              <a:ext uri="{FF2B5EF4-FFF2-40B4-BE49-F238E27FC236}">
                <a16:creationId xmlns:a16="http://schemas.microsoft.com/office/drawing/2014/main" id="{0A85069C-C52E-43F2-ADF0-CB90EC16AF9D}"/>
              </a:ext>
            </a:extLst>
          </p:cNvPr>
          <p:cNvSpPr>
            <a:spLocks noGrp="1"/>
          </p:cNvSpPr>
          <p:nvPr>
            <p:ph type="ftr" sz="quarter" idx="11"/>
          </p:nvPr>
        </p:nvSpPr>
        <p:spPr>
          <a:xfrm>
            <a:off x="5246614" y="6525637"/>
            <a:ext cx="7160703" cy="365125"/>
          </a:xfrm>
        </p:spPr>
        <p:txBody>
          <a:bodyPr>
            <a:normAutofit lnSpcReduction="10000"/>
          </a:bodyPr>
          <a:lstStyle/>
          <a:p>
            <a:pPr>
              <a:lnSpc>
                <a:spcPct val="90000"/>
              </a:lnSpc>
              <a:spcAft>
                <a:spcPts val="600"/>
              </a:spcAft>
            </a:pPr>
            <a:r>
              <a:rPr kumimoji="0" lang="en-US" sz="1600" b="1" i="0" u="none" strike="noStrike" kern="1200" cap="none" spc="0" normalizeH="0" baseline="0" noProof="0" dirty="0">
                <a:ln>
                  <a:noFill/>
                </a:ln>
                <a:solidFill>
                  <a:srgbClr val="5B9BD5">
                    <a:lumMod val="75000"/>
                  </a:srgbClr>
                </a:solidFill>
                <a:effectLst/>
                <a:uLnTx/>
                <a:uFillTx/>
                <a:latin typeface="Arial Narrow" panose="020B0606020202030204" pitchFamily="34" charset="0"/>
                <a:ea typeface="+mn-ea"/>
                <a:cs typeface="+mn-cs"/>
              </a:rPr>
              <a:t>OGDEN SURGICAL-MEDICAL SOCIETY </a:t>
            </a:r>
            <a:r>
              <a:rPr kumimoji="0" lang="en-US" sz="1600" b="1" i="0" u="none" strike="noStrike" kern="1200" cap="none" spc="0" normalizeH="0" baseline="0" noProof="0" dirty="0">
                <a:ln>
                  <a:noFill/>
                </a:ln>
                <a:solidFill>
                  <a:srgbClr val="CC3300"/>
                </a:solidFill>
                <a:effectLst/>
                <a:uLnTx/>
                <a:uFillTx/>
                <a:latin typeface="Arial Narrow" panose="020B0606020202030204" pitchFamily="34" charset="0"/>
                <a:ea typeface="+mn-ea"/>
                <a:cs typeface="+mn-cs"/>
              </a:rPr>
              <a:t>Conference FOR THE Curious Clinician</a:t>
            </a:r>
          </a:p>
          <a:p>
            <a:pPr>
              <a:lnSpc>
                <a:spcPct val="90000"/>
              </a:lnSpc>
              <a:spcAft>
                <a:spcPts val="600"/>
              </a:spcAft>
            </a:pPr>
            <a:endParaRPr lang="en-US" sz="1000" dirty="0"/>
          </a:p>
        </p:txBody>
      </p:sp>
    </p:spTree>
    <p:extLst>
      <p:ext uri="{BB962C8B-B14F-4D97-AF65-F5344CB8AC3E}">
        <p14:creationId xmlns:p14="http://schemas.microsoft.com/office/powerpoint/2010/main" val="53986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7A42-D39C-4BBD-A78F-7A33DC5C43F3}"/>
              </a:ext>
            </a:extLst>
          </p:cNvPr>
          <p:cNvSpPr>
            <a:spLocks noGrp="1"/>
          </p:cNvSpPr>
          <p:nvPr>
            <p:ph type="title"/>
          </p:nvPr>
        </p:nvSpPr>
        <p:spPr/>
        <p:txBody>
          <a:bodyPr>
            <a:normAutofit/>
          </a:bodyPr>
          <a:lstStyle/>
          <a:p>
            <a:r>
              <a:rPr lang="en-US" sz="4400" b="0" dirty="0">
                <a:solidFill>
                  <a:srgbClr val="002060"/>
                </a:solidFill>
                <a:latin typeface="Verdana Pro SemiBold" panose="020B0704030504040204" pitchFamily="34" charset="0"/>
              </a:rPr>
              <a:t>Navigating the Crossroads -</a:t>
            </a:r>
            <a:br>
              <a:rPr lang="en-US" sz="4400" b="0" dirty="0">
                <a:solidFill>
                  <a:srgbClr val="002060"/>
                </a:solidFill>
                <a:latin typeface="Verdana Pro SemiBold" panose="020B0704030504040204" pitchFamily="34" charset="0"/>
              </a:rPr>
            </a:br>
            <a:r>
              <a:rPr lang="en-US" sz="4400" b="0" dirty="0">
                <a:solidFill>
                  <a:srgbClr val="002060"/>
                </a:solidFill>
                <a:latin typeface="Verdana Pro SemiBold" panose="020B0704030504040204" pitchFamily="34" charset="0"/>
              </a:rPr>
              <a:t>Diagnostic Error and Telemedicine</a:t>
            </a:r>
            <a:endParaRPr lang="en-US" dirty="0">
              <a:solidFill>
                <a:srgbClr val="002060"/>
              </a:solidFill>
              <a:latin typeface="Verdana Pro SemiBold" panose="020B0704030504040204" pitchFamily="34" charset="0"/>
            </a:endParaRPr>
          </a:p>
        </p:txBody>
      </p:sp>
      <p:sp>
        <p:nvSpPr>
          <p:cNvPr id="3" name="Content Placeholder 2">
            <a:extLst>
              <a:ext uri="{FF2B5EF4-FFF2-40B4-BE49-F238E27FC236}">
                <a16:creationId xmlns:a16="http://schemas.microsoft.com/office/drawing/2014/main" id="{6C7486C0-8F72-4123-B398-C8DA75E6F8A9}"/>
              </a:ext>
            </a:extLst>
          </p:cNvPr>
          <p:cNvSpPr>
            <a:spLocks noGrp="1"/>
          </p:cNvSpPr>
          <p:nvPr>
            <p:ph idx="1"/>
          </p:nvPr>
        </p:nvSpPr>
        <p:spPr/>
        <p:txBody>
          <a:bodyPr>
            <a:normAutofit/>
          </a:bodyPr>
          <a:lstStyle/>
          <a:p>
            <a:pPr marL="0" indent="0">
              <a:buNone/>
            </a:pPr>
            <a:endParaRPr lang="en-US" sz="3600" dirty="0">
              <a:solidFill>
                <a:schemeClr val="bg2">
                  <a:lumMod val="25000"/>
                </a:schemeClr>
              </a:solidFill>
            </a:endParaRPr>
          </a:p>
          <a:p>
            <a:pPr marL="0" indent="0">
              <a:buNone/>
            </a:pPr>
            <a:r>
              <a:rPr lang="en-US" sz="3600" dirty="0">
                <a:solidFill>
                  <a:schemeClr val="bg2">
                    <a:lumMod val="25000"/>
                  </a:schemeClr>
                </a:solidFill>
              </a:rPr>
              <a:t>This presentation has no ineligible company content, promotes no ineligible company, and is not financially supported by any ineligible company. I receive no financial remuneration from any ineligible company related to this presentation.</a:t>
            </a:r>
            <a:endParaRPr lang="en-US" sz="3600" dirty="0"/>
          </a:p>
        </p:txBody>
      </p:sp>
      <p:sp>
        <p:nvSpPr>
          <p:cNvPr id="4" name="Footer Placeholder 3">
            <a:extLst>
              <a:ext uri="{FF2B5EF4-FFF2-40B4-BE49-F238E27FC236}">
                <a16:creationId xmlns:a16="http://schemas.microsoft.com/office/drawing/2014/main" id="{1B586175-0458-4B3D-8984-AD5E6DC5FDF7}"/>
              </a:ext>
            </a:extLst>
          </p:cNvPr>
          <p:cNvSpPr>
            <a:spLocks noGrp="1"/>
          </p:cNvSpPr>
          <p:nvPr>
            <p:ph type="ftr" sz="quarter" idx="11"/>
          </p:nvPr>
        </p:nvSpPr>
        <p:spPr>
          <a:xfrm>
            <a:off x="1363765" y="6552904"/>
            <a:ext cx="8043809" cy="365125"/>
          </a:xfrm>
        </p:spPr>
        <p:txBody>
          <a:bodyPr/>
          <a:lstStyle/>
          <a:p>
            <a:pPr algn="r"/>
            <a:r>
              <a:rPr lang="en-US" sz="1600" b="1" dirty="0">
                <a:solidFill>
                  <a:schemeClr val="accent5">
                    <a:lumMod val="75000"/>
                  </a:schemeClr>
                </a:solidFill>
                <a:latin typeface="Arial Narrow" panose="020B0606020202030204" pitchFamily="34" charset="0"/>
              </a:rPr>
              <a:t>OGDEN SURICAL-MEDICAL SOCIETY </a:t>
            </a:r>
            <a:r>
              <a:rPr lang="en-US" sz="1600" b="1" dirty="0">
                <a:solidFill>
                  <a:srgbClr val="002060"/>
                </a:solidFill>
              </a:rPr>
              <a:t>Conference FOR THE Curious Clinician</a:t>
            </a:r>
          </a:p>
          <a:p>
            <a:endParaRPr lang="en-US" dirty="0"/>
          </a:p>
        </p:txBody>
      </p:sp>
      <p:pic>
        <p:nvPicPr>
          <p:cNvPr id="5" name="Content Placeholder 4">
            <a:extLst>
              <a:ext uri="{FF2B5EF4-FFF2-40B4-BE49-F238E27FC236}">
                <a16:creationId xmlns:a16="http://schemas.microsoft.com/office/drawing/2014/main" id="{123BF3AF-80BB-4A4F-B973-B918794CB412}"/>
              </a:ext>
            </a:extLst>
          </p:cNvPr>
          <p:cNvPicPr>
            <a:picLocks noChangeAspect="1"/>
          </p:cNvPicPr>
          <p:nvPr/>
        </p:nvPicPr>
        <p:blipFill>
          <a:blip r:embed="rId2">
            <a:alphaModFix amt="2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800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614B-FD76-4AC5-AF1E-3C7CDCE283AC}"/>
              </a:ext>
            </a:extLst>
          </p:cNvPr>
          <p:cNvSpPr>
            <a:spLocks noGrp="1"/>
          </p:cNvSpPr>
          <p:nvPr>
            <p:ph type="title"/>
          </p:nvPr>
        </p:nvSpPr>
        <p:spPr>
          <a:xfrm>
            <a:off x="838200" y="785744"/>
            <a:ext cx="10515600" cy="596900"/>
          </a:xfrm>
        </p:spPr>
        <p:txBody>
          <a:bodyPr>
            <a:normAutofit fontScale="90000"/>
          </a:bodyPr>
          <a:lstStyle/>
          <a:p>
            <a:r>
              <a:rPr lang="en-US" b="1" dirty="0"/>
              <a:t>	Angry Customers Sued</a:t>
            </a:r>
          </a:p>
        </p:txBody>
      </p:sp>
      <p:graphicFrame>
        <p:nvGraphicFramePr>
          <p:cNvPr id="9" name="Content Placeholder 2">
            <a:extLst>
              <a:ext uri="{FF2B5EF4-FFF2-40B4-BE49-F238E27FC236}">
                <a16:creationId xmlns:a16="http://schemas.microsoft.com/office/drawing/2014/main" id="{03028F07-7394-4D64-8993-6AE8A5549A8C}"/>
              </a:ext>
            </a:extLst>
          </p:cNvPr>
          <p:cNvGraphicFramePr>
            <a:graphicFrameLocks noGrp="1"/>
          </p:cNvGraphicFramePr>
          <p:nvPr>
            <p:ph idx="1"/>
          </p:nvPr>
        </p:nvGraphicFramePr>
        <p:xfrm>
          <a:off x="838200" y="151130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 name="Picture 32" descr="A collage of a person&#10;&#10;Description automatically generated with low confidence">
            <a:extLst>
              <a:ext uri="{FF2B5EF4-FFF2-40B4-BE49-F238E27FC236}">
                <a16:creationId xmlns:a16="http://schemas.microsoft.com/office/drawing/2014/main" id="{6FA82441-BF34-4235-8DB2-27ECC40CA930}"/>
              </a:ext>
            </a:extLst>
          </p:cNvPr>
          <p:cNvPicPr>
            <a:picLocks noChangeAspect="1"/>
          </p:cNvPicPr>
          <p:nvPr/>
        </p:nvPicPr>
        <p:blipFill>
          <a:blip r:embed="rId8">
            <a:alphaModFix amt="2000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2154" y="-156117"/>
            <a:ext cx="12456307" cy="7203688"/>
          </a:xfrm>
          <a:prstGeom prst="rect">
            <a:avLst/>
          </a:prstGeom>
        </p:spPr>
      </p:pic>
      <p:sp>
        <p:nvSpPr>
          <p:cNvPr id="35" name="TextBox 34">
            <a:extLst>
              <a:ext uri="{FF2B5EF4-FFF2-40B4-BE49-F238E27FC236}">
                <a16:creationId xmlns:a16="http://schemas.microsoft.com/office/drawing/2014/main" id="{D4F57B78-A50C-4381-A5CE-28ACB5FDB29D}"/>
              </a:ext>
            </a:extLst>
          </p:cNvPr>
          <p:cNvSpPr txBox="1"/>
          <p:nvPr/>
        </p:nvSpPr>
        <p:spPr>
          <a:xfrm>
            <a:off x="838200" y="272367"/>
            <a:ext cx="6100354" cy="769441"/>
          </a:xfrm>
          <a:prstGeom prst="rect">
            <a:avLst/>
          </a:prstGeom>
          <a:noFill/>
        </p:spPr>
        <p:txBody>
          <a:bodyPr wrap="square">
            <a:spAutoFit/>
          </a:bodyPr>
          <a:lstStyle/>
          <a:p>
            <a:r>
              <a:rPr lang="en-US" sz="4400" b="1" dirty="0">
                <a:solidFill>
                  <a:srgbClr val="FF0000"/>
                </a:solidFill>
                <a:latin typeface="Chiller" panose="04020404031007020602" pitchFamily="82" charset="0"/>
                <a:cs typeface="Posterama" panose="020B0502040204020203" pitchFamily="34" charset="0"/>
              </a:rPr>
              <a:t>Why It Matters</a:t>
            </a:r>
          </a:p>
        </p:txBody>
      </p:sp>
      <p:sp>
        <p:nvSpPr>
          <p:cNvPr id="3" name="TextBox 2">
            <a:extLst>
              <a:ext uri="{FF2B5EF4-FFF2-40B4-BE49-F238E27FC236}">
                <a16:creationId xmlns:a16="http://schemas.microsoft.com/office/drawing/2014/main" id="{E59C61D3-6F06-40E8-9FFE-948922F9CED6}"/>
              </a:ext>
            </a:extLst>
          </p:cNvPr>
          <p:cNvSpPr txBox="1"/>
          <p:nvPr/>
        </p:nvSpPr>
        <p:spPr>
          <a:xfrm>
            <a:off x="7198658" y="5529629"/>
            <a:ext cx="4513729" cy="923330"/>
          </a:xfrm>
          <a:prstGeom prst="rect">
            <a:avLst/>
          </a:prstGeom>
          <a:noFill/>
        </p:spPr>
        <p:txBody>
          <a:bodyPr wrap="square" rtlCol="0">
            <a:spAutoFit/>
          </a:bodyPr>
          <a:lstStyle/>
          <a:p>
            <a:r>
              <a:rPr lang="en-US" sz="5400" b="1" dirty="0">
                <a:solidFill>
                  <a:srgbClr val="FF0000"/>
                </a:solidFill>
                <a:latin typeface="Chiller" panose="04020404031007020602" pitchFamily="82" charset="0"/>
              </a:rPr>
              <a:t>So do angry patients</a:t>
            </a:r>
          </a:p>
        </p:txBody>
      </p:sp>
      <p:sp>
        <p:nvSpPr>
          <p:cNvPr id="8" name="TextBox 7">
            <a:extLst>
              <a:ext uri="{FF2B5EF4-FFF2-40B4-BE49-F238E27FC236}">
                <a16:creationId xmlns:a16="http://schemas.microsoft.com/office/drawing/2014/main" id="{312DED62-445F-4A10-B7FE-F56A72E51EF7}"/>
              </a:ext>
            </a:extLst>
          </p:cNvPr>
          <p:cNvSpPr txBox="1"/>
          <p:nvPr/>
        </p:nvSpPr>
        <p:spPr>
          <a:xfrm>
            <a:off x="168051" y="6452959"/>
            <a:ext cx="7440651" cy="341632"/>
          </a:xfrm>
          <a:prstGeom prst="rect">
            <a:avLst/>
          </a:prstGeom>
          <a:noFill/>
        </p:spPr>
        <p:txBody>
          <a:bodyPr wrap="square">
            <a:spAutoFit/>
          </a:bodyPr>
          <a:lstStyle/>
          <a:p>
            <a:pPr>
              <a:lnSpc>
                <a:spcPct val="90000"/>
              </a:lnSpc>
              <a:spcAft>
                <a:spcPts val="600"/>
              </a:spcAft>
            </a:pPr>
            <a:r>
              <a:rPr kumimoji="0" lang="en-US" sz="1800" b="1" i="0" u="none" strike="noStrike" kern="1200" cap="none" spc="0" normalizeH="0" baseline="0" noProof="0" dirty="0">
                <a:ln>
                  <a:noFill/>
                </a:ln>
                <a:solidFill>
                  <a:srgbClr val="5B9BD5">
                    <a:lumMod val="75000"/>
                  </a:srgbClr>
                </a:solidFill>
                <a:effectLst/>
                <a:uLnTx/>
                <a:uFillTx/>
                <a:latin typeface="Arial Narrow" panose="020B0606020202030204" pitchFamily="34" charset="0"/>
                <a:ea typeface="+mn-ea"/>
                <a:cs typeface="+mn-cs"/>
              </a:rPr>
              <a:t>OGDEN SURGICAL-MEDICAL SOCIETY </a:t>
            </a:r>
            <a:r>
              <a:rPr kumimoji="0" lang="en-US" sz="1800" b="1" i="0" u="none" strike="noStrike" kern="1200" cap="none" spc="0" normalizeH="0" baseline="0" noProof="0" dirty="0">
                <a:ln>
                  <a:noFill/>
                </a:ln>
                <a:solidFill>
                  <a:srgbClr val="CC3300"/>
                </a:solidFill>
                <a:effectLst/>
                <a:uLnTx/>
                <a:uFillTx/>
                <a:latin typeface="Arial Narrow" panose="020B0606020202030204" pitchFamily="34" charset="0"/>
                <a:ea typeface="+mn-ea"/>
                <a:cs typeface="+mn-cs"/>
              </a:rPr>
              <a:t>Conference FOR THE Curious Clinician</a:t>
            </a:r>
          </a:p>
        </p:txBody>
      </p:sp>
    </p:spTree>
    <p:extLst>
      <p:ext uri="{BB962C8B-B14F-4D97-AF65-F5344CB8AC3E}">
        <p14:creationId xmlns:p14="http://schemas.microsoft.com/office/powerpoint/2010/main" val="21270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269D-6DFD-461A-8CFC-C32B5DB0B06A}"/>
              </a:ext>
            </a:extLst>
          </p:cNvPr>
          <p:cNvSpPr>
            <a:spLocks noGrp="1"/>
          </p:cNvSpPr>
          <p:nvPr>
            <p:ph type="title"/>
          </p:nvPr>
        </p:nvSpPr>
        <p:spPr/>
        <p:txBody>
          <a:bodyPr/>
          <a:lstStyle/>
          <a:p>
            <a:r>
              <a:rPr lang="en-US" dirty="0">
                <a:solidFill>
                  <a:srgbClr val="002060"/>
                </a:solidFill>
                <a:latin typeface="Verdana Pro SemiBold" panose="020B0704030504040204" pitchFamily="34" charset="0"/>
              </a:rPr>
              <a:t>Juries Rarely Decide Cases</a:t>
            </a:r>
          </a:p>
        </p:txBody>
      </p:sp>
      <p:sp>
        <p:nvSpPr>
          <p:cNvPr id="4" name="Footer Placeholder 3">
            <a:extLst>
              <a:ext uri="{FF2B5EF4-FFF2-40B4-BE49-F238E27FC236}">
                <a16:creationId xmlns:a16="http://schemas.microsoft.com/office/drawing/2014/main" id="{E3F726E3-C55C-4526-BB28-B1CB14DF4F3D}"/>
              </a:ext>
            </a:extLst>
          </p:cNvPr>
          <p:cNvSpPr>
            <a:spLocks noGrp="1"/>
          </p:cNvSpPr>
          <p:nvPr>
            <p:ph type="ftr" sz="quarter" idx="11"/>
          </p:nvPr>
        </p:nvSpPr>
        <p:spPr>
          <a:xfrm>
            <a:off x="5618527" y="6492875"/>
            <a:ext cx="6573473" cy="365125"/>
          </a:xfrm>
        </p:spPr>
        <p:txBody>
          <a:bodyPr/>
          <a:lstStyle/>
          <a:p>
            <a:r>
              <a:rPr kumimoji="0" lang="en-US" sz="1600" b="1" i="0" u="none" strike="noStrike" kern="1200" cap="none" spc="0" normalizeH="0" baseline="0" noProof="0" dirty="0">
                <a:ln>
                  <a:noFill/>
                </a:ln>
                <a:solidFill>
                  <a:srgbClr val="5B9BD5">
                    <a:lumMod val="75000"/>
                  </a:srgbClr>
                </a:solidFill>
                <a:effectLst/>
                <a:uLnTx/>
                <a:uFillTx/>
                <a:latin typeface="Arial Narrow" panose="020B0606020202030204" pitchFamily="34" charset="0"/>
                <a:ea typeface="+mn-ea"/>
                <a:cs typeface="+mn-cs"/>
              </a:rPr>
              <a:t>OGDEN SURGICAL-MEDICAL SOCIETY </a:t>
            </a:r>
            <a:r>
              <a:rPr kumimoji="0" lang="en-US" sz="1600" b="1" i="0" u="none" strike="noStrike" kern="1200" cap="none" spc="0" normalizeH="0" baseline="0" noProof="0" dirty="0">
                <a:ln>
                  <a:noFill/>
                </a:ln>
                <a:solidFill>
                  <a:srgbClr val="CC3300"/>
                </a:solidFill>
                <a:effectLst/>
                <a:uLnTx/>
                <a:uFillTx/>
                <a:latin typeface="Arial Narrow" panose="020B0606020202030204" pitchFamily="34" charset="0"/>
                <a:ea typeface="+mn-ea"/>
                <a:cs typeface="+mn-cs"/>
              </a:rPr>
              <a:t>Conference FOR THE Curious Clinician</a:t>
            </a:r>
          </a:p>
          <a:p>
            <a:endParaRPr lang="en-US" dirty="0"/>
          </a:p>
        </p:txBody>
      </p:sp>
      <p:graphicFrame>
        <p:nvGraphicFramePr>
          <p:cNvPr id="5" name="Content Placeholder 11">
            <a:extLst>
              <a:ext uri="{FF2B5EF4-FFF2-40B4-BE49-F238E27FC236}">
                <a16:creationId xmlns:a16="http://schemas.microsoft.com/office/drawing/2014/main" id="{69C4EFE1-BCB3-4B68-AC5E-C9592F2EEE68}"/>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773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0E788-77E1-40E5-A18B-66E54FD2587E}"/>
              </a:ext>
            </a:extLst>
          </p:cNvPr>
          <p:cNvSpPr>
            <a:spLocks noGrp="1"/>
          </p:cNvSpPr>
          <p:nvPr>
            <p:ph type="title"/>
          </p:nvPr>
        </p:nvSpPr>
        <p:spPr>
          <a:xfrm>
            <a:off x="893956" y="0"/>
            <a:ext cx="10681010" cy="1325563"/>
          </a:xfrm>
        </p:spPr>
        <p:txBody>
          <a:bodyPr/>
          <a:lstStyle/>
          <a:p>
            <a:r>
              <a:rPr lang="en-US" dirty="0">
                <a:solidFill>
                  <a:srgbClr val="002060"/>
                </a:solidFill>
                <a:latin typeface="Verdana Pro SemiBold" panose="020B0704030504040204" pitchFamily="34" charset="0"/>
              </a:rPr>
              <a:t>“You Like Me. You Really Like Me.”</a:t>
            </a:r>
            <a:endParaRPr lang="en-US" dirty="0"/>
          </a:p>
        </p:txBody>
      </p:sp>
      <p:sp>
        <p:nvSpPr>
          <p:cNvPr id="4" name="Footer Placeholder 3">
            <a:extLst>
              <a:ext uri="{FF2B5EF4-FFF2-40B4-BE49-F238E27FC236}">
                <a16:creationId xmlns:a16="http://schemas.microsoft.com/office/drawing/2014/main" id="{CD8B8736-B8FF-40D0-9668-1B382FD0AEC9}"/>
              </a:ext>
            </a:extLst>
          </p:cNvPr>
          <p:cNvSpPr>
            <a:spLocks noGrp="1"/>
          </p:cNvSpPr>
          <p:nvPr>
            <p:ph type="ftr" sz="quarter" idx="11"/>
          </p:nvPr>
        </p:nvSpPr>
        <p:spPr/>
        <p:txBody>
          <a:bodyPr/>
          <a:lstStyle/>
          <a:p>
            <a:endParaRPr lang="en-US"/>
          </a:p>
        </p:txBody>
      </p:sp>
      <p:graphicFrame>
        <p:nvGraphicFramePr>
          <p:cNvPr id="9" name="Chart 8">
            <a:extLst>
              <a:ext uri="{FF2B5EF4-FFF2-40B4-BE49-F238E27FC236}">
                <a16:creationId xmlns:a16="http://schemas.microsoft.com/office/drawing/2014/main" id="{1127D2B7-2494-424B-A6D3-AF2B16CA0F7A}"/>
              </a:ext>
            </a:extLst>
          </p:cNvPr>
          <p:cNvGraphicFramePr/>
          <p:nvPr>
            <p:extLst>
              <p:ext uri="{D42A27DB-BD31-4B8C-83A1-F6EECF244321}">
                <p14:modId xmlns:p14="http://schemas.microsoft.com/office/powerpoint/2010/main" val="4180168362"/>
              </p:ext>
            </p:extLst>
          </p:nvPr>
        </p:nvGraphicFramePr>
        <p:xfrm>
          <a:off x="1628698" y="112024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0">
            <a:extLst>
              <a:ext uri="{FF2B5EF4-FFF2-40B4-BE49-F238E27FC236}">
                <a16:creationId xmlns:a16="http://schemas.microsoft.com/office/drawing/2014/main" id="{984AFB09-E7B9-4F6B-82EA-BD3E1F658C6C}"/>
              </a:ext>
            </a:extLst>
          </p:cNvPr>
          <p:cNvSpPr>
            <a:spLocks noGrp="1"/>
          </p:cNvSpPr>
          <p:nvPr>
            <p:ph idx="1"/>
          </p:nvPr>
        </p:nvSpPr>
        <p:spPr>
          <a:xfrm>
            <a:off x="893956" y="1828800"/>
            <a:ext cx="10402230" cy="5029200"/>
          </a:xfrm>
        </p:spPr>
        <p:txBody>
          <a:bodyPr/>
          <a:lstStyle/>
          <a:p>
            <a:endParaRPr lang="en-US" dirty="0">
              <a:solidFill>
                <a:srgbClr val="FF0000"/>
              </a:solidFill>
            </a:endParaRPr>
          </a:p>
        </p:txBody>
      </p:sp>
      <p:cxnSp>
        <p:nvCxnSpPr>
          <p:cNvPr id="17" name="Straight Arrow Connector 16">
            <a:extLst>
              <a:ext uri="{FF2B5EF4-FFF2-40B4-BE49-F238E27FC236}">
                <a16:creationId xmlns:a16="http://schemas.microsoft.com/office/drawing/2014/main" id="{67B12CE7-536B-4AD6-9789-DEA9D4F9CC09}"/>
              </a:ext>
            </a:extLst>
          </p:cNvPr>
          <p:cNvCxnSpPr/>
          <p:nvPr/>
        </p:nvCxnSpPr>
        <p:spPr>
          <a:xfrm>
            <a:off x="7089697" y="2171478"/>
            <a:ext cx="548599" cy="54866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B12CE7-536B-4AD6-9789-DEA9D4F9CC09}"/>
              </a:ext>
            </a:extLst>
          </p:cNvPr>
          <p:cNvCxnSpPr>
            <a:cxnSpLocks/>
          </p:cNvCxnSpPr>
          <p:nvPr/>
        </p:nvCxnSpPr>
        <p:spPr>
          <a:xfrm flipH="1">
            <a:off x="7820577" y="2051824"/>
            <a:ext cx="511098" cy="668314"/>
          </a:xfrm>
          <a:prstGeom prst="straightConnector1">
            <a:avLst/>
          </a:prstGeom>
          <a:ln w="28575">
            <a:solidFill>
              <a:srgbClr val="C00000">
                <a:alpha val="99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760D046-C7A2-45D8-B15B-935E360F9A1F}"/>
              </a:ext>
            </a:extLst>
          </p:cNvPr>
          <p:cNvCxnSpPr>
            <a:cxnSpLocks/>
          </p:cNvCxnSpPr>
          <p:nvPr/>
        </p:nvCxnSpPr>
        <p:spPr>
          <a:xfrm>
            <a:off x="7721495" y="1951463"/>
            <a:ext cx="0" cy="66831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ECAE409-57F5-4264-BACF-257816433DF4}"/>
              </a:ext>
            </a:extLst>
          </p:cNvPr>
          <p:cNvCxnSpPr>
            <a:cxnSpLocks/>
          </p:cNvCxnSpPr>
          <p:nvPr/>
        </p:nvCxnSpPr>
        <p:spPr>
          <a:xfrm flipH="1">
            <a:off x="7820577" y="2843561"/>
            <a:ext cx="755640" cy="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CF7A78E-8374-4120-BAA9-62E87DB2EB4E}"/>
              </a:ext>
            </a:extLst>
          </p:cNvPr>
          <p:cNvSpPr txBox="1"/>
          <p:nvPr/>
        </p:nvSpPr>
        <p:spPr>
          <a:xfrm>
            <a:off x="13180741" y="423746"/>
            <a:ext cx="184731" cy="369332"/>
          </a:xfrm>
          <a:prstGeom prst="rect">
            <a:avLst/>
          </a:prstGeom>
          <a:noFill/>
        </p:spPr>
        <p:txBody>
          <a:bodyPr wrap="none" rtlCol="0">
            <a:spAutoFit/>
          </a:bodyPr>
          <a:lstStyle/>
          <a:p>
            <a:endParaRPr lang="en-US" dirty="0"/>
          </a:p>
        </p:txBody>
      </p:sp>
      <p:sp>
        <p:nvSpPr>
          <p:cNvPr id="44" name="Oval 43">
            <a:extLst>
              <a:ext uri="{FF2B5EF4-FFF2-40B4-BE49-F238E27FC236}">
                <a16:creationId xmlns:a16="http://schemas.microsoft.com/office/drawing/2014/main" id="{E1FD4FF6-7522-4BBB-A3EF-1EEB65CC1D3C}"/>
              </a:ext>
            </a:extLst>
          </p:cNvPr>
          <p:cNvSpPr/>
          <p:nvPr/>
        </p:nvSpPr>
        <p:spPr>
          <a:xfrm>
            <a:off x="5471842" y="5609063"/>
            <a:ext cx="1720695" cy="623863"/>
          </a:xfrm>
          <a:custGeom>
            <a:avLst/>
            <a:gdLst>
              <a:gd name="connsiteX0" fmla="*/ 0 w 1720695"/>
              <a:gd name="connsiteY0" fmla="*/ 311932 h 623863"/>
              <a:gd name="connsiteX1" fmla="*/ 860348 w 1720695"/>
              <a:gd name="connsiteY1" fmla="*/ 0 h 623863"/>
              <a:gd name="connsiteX2" fmla="*/ 1720696 w 1720695"/>
              <a:gd name="connsiteY2" fmla="*/ 311932 h 623863"/>
              <a:gd name="connsiteX3" fmla="*/ 860348 w 1720695"/>
              <a:gd name="connsiteY3" fmla="*/ 623864 h 623863"/>
              <a:gd name="connsiteX4" fmla="*/ 0 w 1720695"/>
              <a:gd name="connsiteY4" fmla="*/ 311932 h 62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695" h="623863" extrusionOk="0">
                <a:moveTo>
                  <a:pt x="0" y="311932"/>
                </a:moveTo>
                <a:cubicBezTo>
                  <a:pt x="-38932" y="115643"/>
                  <a:pt x="289554" y="35894"/>
                  <a:pt x="860348" y="0"/>
                </a:cubicBezTo>
                <a:cubicBezTo>
                  <a:pt x="1384813" y="10380"/>
                  <a:pt x="1689714" y="140642"/>
                  <a:pt x="1720696" y="311932"/>
                </a:cubicBezTo>
                <a:cubicBezTo>
                  <a:pt x="1646499" y="556665"/>
                  <a:pt x="1326692" y="672574"/>
                  <a:pt x="860348" y="623864"/>
                </a:cubicBezTo>
                <a:cubicBezTo>
                  <a:pt x="373287" y="617351"/>
                  <a:pt x="39802" y="503224"/>
                  <a:pt x="0" y="311932"/>
                </a:cubicBezTo>
                <a:close/>
              </a:path>
            </a:pathLst>
          </a:custGeom>
          <a:noFill/>
          <a:ln w="53975">
            <a:solidFill>
              <a:srgbClr val="FF0000"/>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46" name="Straight Connector 45">
            <a:extLst>
              <a:ext uri="{FF2B5EF4-FFF2-40B4-BE49-F238E27FC236}">
                <a16:creationId xmlns:a16="http://schemas.microsoft.com/office/drawing/2014/main" id="{2F459FF6-5E30-4AE2-A36F-C663E09553B6}"/>
              </a:ext>
            </a:extLst>
          </p:cNvPr>
          <p:cNvCxnSpPr>
            <a:cxnSpLocks/>
          </p:cNvCxnSpPr>
          <p:nvPr/>
        </p:nvCxnSpPr>
        <p:spPr>
          <a:xfrm flipV="1">
            <a:off x="2732049" y="4073147"/>
            <a:ext cx="3757961" cy="141342"/>
          </a:xfrm>
          <a:prstGeom prst="line">
            <a:avLst/>
          </a:prstGeom>
          <a:ln w="412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BC4F96B-68D5-430C-B6CF-834A9C5E78C2}"/>
              </a:ext>
            </a:extLst>
          </p:cNvPr>
          <p:cNvCxnSpPr>
            <a:cxnSpLocks/>
          </p:cNvCxnSpPr>
          <p:nvPr/>
        </p:nvCxnSpPr>
        <p:spPr>
          <a:xfrm flipV="1">
            <a:off x="2732049" y="3810420"/>
            <a:ext cx="3757961" cy="80164"/>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893296D-255E-402B-B010-C824312E78D5}"/>
              </a:ext>
            </a:extLst>
          </p:cNvPr>
          <p:cNvCxnSpPr>
            <a:cxnSpLocks/>
          </p:cNvCxnSpPr>
          <p:nvPr/>
        </p:nvCxnSpPr>
        <p:spPr>
          <a:xfrm flipV="1">
            <a:off x="2732049" y="3345366"/>
            <a:ext cx="3757961" cy="83634"/>
          </a:xfrm>
          <a:prstGeom prst="line">
            <a:avLst/>
          </a:prstGeom>
          <a:ln w="349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10F0B3-5CBD-4A3A-826E-59CBB9B9B3F4}"/>
              </a:ext>
            </a:extLst>
          </p:cNvPr>
          <p:cNvCxnSpPr>
            <a:cxnSpLocks/>
          </p:cNvCxnSpPr>
          <p:nvPr/>
        </p:nvCxnSpPr>
        <p:spPr>
          <a:xfrm>
            <a:off x="2732049" y="3208481"/>
            <a:ext cx="375796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6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957C-3BC5-478A-9FF2-BA0921FD167F}"/>
              </a:ext>
            </a:extLst>
          </p:cNvPr>
          <p:cNvSpPr>
            <a:spLocks noGrp="1"/>
          </p:cNvSpPr>
          <p:nvPr>
            <p:ph type="title"/>
          </p:nvPr>
        </p:nvSpPr>
        <p:spPr>
          <a:xfrm>
            <a:off x="377782" y="3429000"/>
            <a:ext cx="3290887" cy="2452687"/>
          </a:xfrm>
        </p:spPr>
        <p:txBody>
          <a:bodyPr anchor="ctr">
            <a:normAutofit/>
          </a:bodyPr>
          <a:lstStyle/>
          <a:p>
            <a:r>
              <a:rPr lang="en-US" dirty="0">
                <a:solidFill>
                  <a:srgbClr val="002060"/>
                </a:solidFill>
                <a:latin typeface="Verdana Pro SemiBold" panose="020B0704030504040204" pitchFamily="34" charset="0"/>
              </a:rPr>
              <a:t>but When You Don’t Like Me</a:t>
            </a:r>
          </a:p>
        </p:txBody>
      </p:sp>
      <p:pic>
        <p:nvPicPr>
          <p:cNvPr id="7" name="Picture 6" descr="A picture containing cooking, cooked&#10;&#10;Description automatically generated">
            <a:extLst>
              <a:ext uri="{FF2B5EF4-FFF2-40B4-BE49-F238E27FC236}">
                <a16:creationId xmlns:a16="http://schemas.microsoft.com/office/drawing/2014/main" id="{E98FBD91-6F4D-4B71-81B0-23B008BFA6F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3016" b="15617"/>
          <a:stretch/>
        </p:blipFill>
        <p:spPr>
          <a:xfrm>
            <a:off x="20" y="11"/>
            <a:ext cx="12191980" cy="303698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805FF0E-AFA4-45EB-A2BD-1C535A6B389D}"/>
              </a:ext>
            </a:extLst>
          </p:cNvPr>
          <p:cNvSpPr>
            <a:spLocks noGrp="1"/>
          </p:cNvSpPr>
          <p:nvPr>
            <p:ph idx="1"/>
          </p:nvPr>
        </p:nvSpPr>
        <p:spPr>
          <a:xfrm>
            <a:off x="3668669" y="3515456"/>
            <a:ext cx="8103569" cy="3533857"/>
          </a:xfrm>
        </p:spPr>
        <p:txBody>
          <a:bodyPr anchor="ctr">
            <a:normAutofit/>
          </a:bodyPr>
          <a:lstStyle/>
          <a:p>
            <a:r>
              <a:rPr lang="en-US" sz="2400" dirty="0"/>
              <a:t>Jury awards of $1 million have been gradually increasing</a:t>
            </a:r>
          </a:p>
          <a:p>
            <a:r>
              <a:rPr lang="en-US" sz="2400" dirty="0"/>
              <a:t>50 largest verdicts between 2001 and 2015 were $15-$20 million </a:t>
            </a:r>
          </a:p>
          <a:p>
            <a:r>
              <a:rPr lang="en-US" sz="2400" dirty="0"/>
              <a:t>Average verdict severity rose 50% between 2016 and 2019</a:t>
            </a:r>
          </a:p>
          <a:p>
            <a:r>
              <a:rPr lang="en-US" sz="2400" dirty="0"/>
              <a:t>Annual average of the 50 largest verdicts was $22.9 million between 2016 and 2019</a:t>
            </a:r>
          </a:p>
          <a:p>
            <a:r>
              <a:rPr lang="en-US" sz="2400" dirty="0"/>
              <a:t>2019 Baltimore jury awarded the plaintiff $230 million – one of the largest MPL awards in US history</a:t>
            </a:r>
          </a:p>
          <a:p>
            <a:endParaRPr lang="en-US" sz="1800" dirty="0"/>
          </a:p>
          <a:p>
            <a:endParaRPr lang="en-US" sz="1800" dirty="0"/>
          </a:p>
          <a:p>
            <a:endParaRPr lang="en-US" sz="1800" dirty="0"/>
          </a:p>
        </p:txBody>
      </p:sp>
      <p:sp>
        <p:nvSpPr>
          <p:cNvPr id="4" name="TextBox 3">
            <a:extLst>
              <a:ext uri="{FF2B5EF4-FFF2-40B4-BE49-F238E27FC236}">
                <a16:creationId xmlns:a16="http://schemas.microsoft.com/office/drawing/2014/main" id="{36234D25-C00E-4FB1-9094-BD16FB5555BB}"/>
              </a:ext>
            </a:extLst>
          </p:cNvPr>
          <p:cNvSpPr txBox="1"/>
          <p:nvPr/>
        </p:nvSpPr>
        <p:spPr>
          <a:xfrm>
            <a:off x="4486658" y="6377405"/>
            <a:ext cx="7576456" cy="338554"/>
          </a:xfrm>
          <a:prstGeom prst="rect">
            <a:avLst/>
          </a:prstGeom>
          <a:noFill/>
        </p:spPr>
        <p:txBody>
          <a:bodyPr wrap="square" rtlCol="0">
            <a:spAutoFit/>
          </a:bodyPr>
          <a:lstStyle/>
          <a:p>
            <a:pPr algn="r">
              <a:spcAft>
                <a:spcPts val="600"/>
              </a:spcAft>
              <a:defRPr/>
            </a:pPr>
            <a:r>
              <a:rPr kumimoji="0" lang="en-US" sz="1600" b="1" i="0" u="none" strike="noStrike" kern="1200" cap="none" spc="0" normalizeH="0" baseline="0" noProof="0" dirty="0">
                <a:ln>
                  <a:noFill/>
                </a:ln>
                <a:solidFill>
                  <a:srgbClr val="5B9BD5">
                    <a:lumMod val="75000"/>
                  </a:srgbClr>
                </a:solidFill>
                <a:effectLst/>
                <a:uLnTx/>
                <a:uFillTx/>
                <a:latin typeface="Arial Narrow" panose="020B0606020202030204" pitchFamily="34" charset="0"/>
                <a:ea typeface="+mn-ea"/>
                <a:cs typeface="+mn-cs"/>
              </a:rPr>
              <a:t>OGDEN SURGICAL-MEDICAL SOCIETY </a:t>
            </a:r>
            <a:r>
              <a:rPr kumimoji="0" lang="en-US" sz="1600" b="1" i="0" u="none" strike="noStrike" kern="1200" cap="none" spc="0" normalizeH="0" baseline="0" noProof="0" dirty="0">
                <a:ln>
                  <a:noFill/>
                </a:ln>
                <a:solidFill>
                  <a:srgbClr val="CC3300"/>
                </a:solidFill>
                <a:effectLst/>
                <a:uLnTx/>
                <a:uFillTx/>
                <a:latin typeface="Arial Narrow" panose="020B0606020202030204" pitchFamily="34" charset="0"/>
                <a:ea typeface="+mn-ea"/>
                <a:cs typeface="+mn-cs"/>
              </a:rPr>
              <a:t>Conference FOR THE Curious Clinician</a:t>
            </a:r>
          </a:p>
        </p:txBody>
      </p:sp>
      <p:sp>
        <p:nvSpPr>
          <p:cNvPr id="8" name="TextBox 7">
            <a:extLst>
              <a:ext uri="{FF2B5EF4-FFF2-40B4-BE49-F238E27FC236}">
                <a16:creationId xmlns:a16="http://schemas.microsoft.com/office/drawing/2014/main" id="{FB8D9128-C1B3-4339-9873-1CE74D2D4682}"/>
              </a:ext>
            </a:extLst>
          </p:cNvPr>
          <p:cNvSpPr txBox="1"/>
          <p:nvPr/>
        </p:nvSpPr>
        <p:spPr>
          <a:xfrm>
            <a:off x="9732653" y="-36470"/>
            <a:ext cx="2459327"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worldwidewhiner.wordpress.com/2008/08/28/www-world-wide-whiner/">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E02C48C-30A4-4B93-B5D5-989BAA36A95F}"/>
                  </a:ext>
                </a:extLst>
              </p14:cNvPr>
              <p14:cNvContentPartPr/>
              <p14:nvPr/>
            </p14:nvContentPartPr>
            <p14:xfrm>
              <a:off x="6942051" y="3515456"/>
              <a:ext cx="360" cy="360"/>
            </p14:xfrm>
          </p:contentPart>
        </mc:Choice>
        <mc:Fallback xmlns="">
          <p:pic>
            <p:nvPicPr>
              <p:cNvPr id="5" name="Ink 4">
                <a:extLst>
                  <a:ext uri="{FF2B5EF4-FFF2-40B4-BE49-F238E27FC236}">
                    <a16:creationId xmlns:a16="http://schemas.microsoft.com/office/drawing/2014/main" id="{BE02C48C-30A4-4B93-B5D5-989BAA36A95F}"/>
                  </a:ext>
                </a:extLst>
              </p:cNvPr>
              <p:cNvPicPr/>
              <p:nvPr/>
            </p:nvPicPr>
            <p:blipFill>
              <a:blip r:embed="rId7"/>
              <a:stretch>
                <a:fillRect/>
              </a:stretch>
            </p:blipFill>
            <p:spPr>
              <a:xfrm>
                <a:off x="6933051" y="35064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8B301E58-E4B0-4FD7-AED8-9BB2EC6FB82D}"/>
                  </a:ext>
                </a:extLst>
              </p14:cNvPr>
              <p14:cNvContentPartPr/>
              <p14:nvPr/>
            </p14:nvContentPartPr>
            <p14:xfrm>
              <a:off x="7306011" y="3524096"/>
              <a:ext cx="360" cy="360"/>
            </p14:xfrm>
          </p:contentPart>
        </mc:Choice>
        <mc:Fallback xmlns="">
          <p:pic>
            <p:nvPicPr>
              <p:cNvPr id="6" name="Ink 5">
                <a:extLst>
                  <a:ext uri="{FF2B5EF4-FFF2-40B4-BE49-F238E27FC236}">
                    <a16:creationId xmlns:a16="http://schemas.microsoft.com/office/drawing/2014/main" id="{8B301E58-E4B0-4FD7-AED8-9BB2EC6FB82D}"/>
                  </a:ext>
                </a:extLst>
              </p:cNvPr>
              <p:cNvPicPr/>
              <p:nvPr/>
            </p:nvPicPr>
            <p:blipFill>
              <a:blip r:embed="rId7"/>
              <a:stretch>
                <a:fillRect/>
              </a:stretch>
            </p:blipFill>
            <p:spPr>
              <a:xfrm>
                <a:off x="7297011" y="35150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BB978562-FDF1-4BA3-8AE7-AD913AAEA473}"/>
                  </a:ext>
                </a:extLst>
              </p14:cNvPr>
              <p14:cNvContentPartPr/>
              <p14:nvPr/>
            </p14:nvContentPartPr>
            <p14:xfrm>
              <a:off x="7385931" y="3541736"/>
              <a:ext cx="360" cy="360"/>
            </p14:xfrm>
          </p:contentPart>
        </mc:Choice>
        <mc:Fallback xmlns="">
          <p:pic>
            <p:nvPicPr>
              <p:cNvPr id="9" name="Ink 8">
                <a:extLst>
                  <a:ext uri="{FF2B5EF4-FFF2-40B4-BE49-F238E27FC236}">
                    <a16:creationId xmlns:a16="http://schemas.microsoft.com/office/drawing/2014/main" id="{BB978562-FDF1-4BA3-8AE7-AD913AAEA473}"/>
                  </a:ext>
                </a:extLst>
              </p:cNvPr>
              <p:cNvPicPr/>
              <p:nvPr/>
            </p:nvPicPr>
            <p:blipFill>
              <a:blip r:embed="rId7"/>
              <a:stretch>
                <a:fillRect/>
              </a:stretch>
            </p:blipFill>
            <p:spPr>
              <a:xfrm>
                <a:off x="7376931" y="35330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8AE3AE93-B13C-4B56-B2E0-2B55B83B3135}"/>
                  </a:ext>
                </a:extLst>
              </p14:cNvPr>
              <p14:cNvContentPartPr/>
              <p14:nvPr/>
            </p14:nvContentPartPr>
            <p14:xfrm>
              <a:off x="2707371" y="4473776"/>
              <a:ext cx="360" cy="360"/>
            </p14:xfrm>
          </p:contentPart>
        </mc:Choice>
        <mc:Fallback xmlns="">
          <p:pic>
            <p:nvPicPr>
              <p:cNvPr id="10" name="Ink 9">
                <a:extLst>
                  <a:ext uri="{FF2B5EF4-FFF2-40B4-BE49-F238E27FC236}">
                    <a16:creationId xmlns:a16="http://schemas.microsoft.com/office/drawing/2014/main" id="{8AE3AE93-B13C-4B56-B2E0-2B55B83B3135}"/>
                  </a:ext>
                </a:extLst>
              </p:cNvPr>
              <p:cNvPicPr/>
              <p:nvPr/>
            </p:nvPicPr>
            <p:blipFill>
              <a:blip r:embed="rId7"/>
              <a:stretch>
                <a:fillRect/>
              </a:stretch>
            </p:blipFill>
            <p:spPr>
              <a:xfrm>
                <a:off x="2698731" y="4465136"/>
                <a:ext cx="18000" cy="18000"/>
              </a:xfrm>
              <a:prstGeom prst="rect">
                <a:avLst/>
              </a:prstGeom>
            </p:spPr>
          </p:pic>
        </mc:Fallback>
      </mc:AlternateContent>
    </p:spTree>
    <p:extLst>
      <p:ext uri="{BB962C8B-B14F-4D97-AF65-F5344CB8AC3E}">
        <p14:creationId xmlns:p14="http://schemas.microsoft.com/office/powerpoint/2010/main" val="86531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31543-2B3D-4EF3-855E-8FEB35DC7607}"/>
              </a:ext>
            </a:extLst>
          </p:cNvPr>
          <p:cNvSpPr>
            <a:spLocks noGrp="1"/>
          </p:cNvSpPr>
          <p:nvPr>
            <p:ph type="title"/>
          </p:nvPr>
        </p:nvSpPr>
        <p:spPr>
          <a:xfrm>
            <a:off x="572493" y="238539"/>
            <a:ext cx="11018520" cy="1434415"/>
          </a:xfrm>
        </p:spPr>
        <p:txBody>
          <a:bodyPr anchor="b">
            <a:normAutofit/>
          </a:bodyPr>
          <a:lstStyle/>
          <a:p>
            <a:r>
              <a:rPr lang="en-US" dirty="0">
                <a:solidFill>
                  <a:srgbClr val="002060"/>
                </a:solidFill>
                <a:latin typeface="Verdana Pro SemiBold" panose="020B0704030504040204" pitchFamily="34" charset="0"/>
              </a:rPr>
              <a:t>PX Strategies</a:t>
            </a: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ite puzzle with one red piece">
            <a:extLst>
              <a:ext uri="{FF2B5EF4-FFF2-40B4-BE49-F238E27FC236}">
                <a16:creationId xmlns:a16="http://schemas.microsoft.com/office/drawing/2014/main" id="{E21924EA-45CE-4978-93CE-B162C4ACC67C}"/>
              </a:ext>
            </a:extLst>
          </p:cNvPr>
          <p:cNvPicPr>
            <a:picLocks noChangeAspect="1"/>
          </p:cNvPicPr>
          <p:nvPr/>
        </p:nvPicPr>
        <p:blipFill rotWithShape="1">
          <a:blip r:embed="rId3">
            <a:extLst>
              <a:ext uri="{28A0092B-C50C-407E-A947-70E740481C1C}">
                <a14:useLocalDpi xmlns:a14="http://schemas.microsoft.com/office/drawing/2010/main" val="0"/>
              </a:ext>
            </a:extLst>
          </a:blip>
          <a:srcRect l="23724" r="22162" b="2"/>
          <a:stretch/>
        </p:blipFill>
        <p:spPr>
          <a:xfrm>
            <a:off x="8507392" y="2093976"/>
            <a:ext cx="3109330" cy="4096512"/>
          </a:xfrm>
          <a:prstGeom prst="rect">
            <a:avLst/>
          </a:prstGeom>
        </p:spPr>
      </p:pic>
      <p:sp>
        <p:nvSpPr>
          <p:cNvPr id="4" name="Footer Placeholder 3">
            <a:extLst>
              <a:ext uri="{FF2B5EF4-FFF2-40B4-BE49-F238E27FC236}">
                <a16:creationId xmlns:a16="http://schemas.microsoft.com/office/drawing/2014/main" id="{FBE979A1-4B5C-4774-9092-5AC9D20490B0}"/>
              </a:ext>
            </a:extLst>
          </p:cNvPr>
          <p:cNvSpPr>
            <a:spLocks noGrp="1"/>
          </p:cNvSpPr>
          <p:nvPr>
            <p:ph type="ftr" sz="quarter" idx="11"/>
          </p:nvPr>
        </p:nvSpPr>
        <p:spPr>
          <a:xfrm>
            <a:off x="4038600" y="6356350"/>
            <a:ext cx="4114800" cy="365125"/>
          </a:xfrm>
        </p:spPr>
        <p:txBody>
          <a:bodyPr>
            <a:normAutofit/>
          </a:bodyPr>
          <a:lstStyle/>
          <a:p>
            <a:pPr>
              <a:spcAft>
                <a:spcPts val="600"/>
              </a:spcAft>
            </a:pPr>
            <a:endParaRPr kumimoji="0" lang="en-US" b="1" i="0" u="none" strike="noStrike" kern="1200" cap="none" spc="0" normalizeH="0" baseline="0" noProof="0">
              <a:ln>
                <a:noFill/>
              </a:ln>
              <a:effectLst/>
              <a:uLnTx/>
              <a:uFillTx/>
              <a:latin typeface="Arial Narrow" panose="020B0606020202030204" pitchFamily="34" charset="0"/>
              <a:ea typeface="+mn-ea"/>
              <a:cs typeface="+mn-cs"/>
            </a:endParaRPr>
          </a:p>
          <a:p>
            <a:pPr>
              <a:spcAft>
                <a:spcPts val="600"/>
              </a:spcAft>
            </a:pPr>
            <a:endParaRPr kumimoji="0" lang="en-US" b="1" i="0" u="none" strike="noStrike" kern="1200" cap="none" spc="0" normalizeH="0" baseline="0" noProof="0">
              <a:ln>
                <a:noFill/>
              </a:ln>
              <a:effectLst/>
              <a:uLnTx/>
              <a:uFillTx/>
              <a:latin typeface="Arial Narrow" panose="020B0606020202030204" pitchFamily="34" charset="0"/>
              <a:ea typeface="+mn-ea"/>
              <a:cs typeface="+mn-cs"/>
            </a:endParaRPr>
          </a:p>
          <a:p>
            <a:pPr>
              <a:spcAft>
                <a:spcPts val="600"/>
              </a:spcAft>
            </a:pPr>
            <a:endParaRPr lang="en-US"/>
          </a:p>
        </p:txBody>
      </p:sp>
      <p:graphicFrame>
        <p:nvGraphicFramePr>
          <p:cNvPr id="8" name="Content Placeholder 2">
            <a:extLst>
              <a:ext uri="{FF2B5EF4-FFF2-40B4-BE49-F238E27FC236}">
                <a16:creationId xmlns:a16="http://schemas.microsoft.com/office/drawing/2014/main" id="{FB8AE9A2-3C9C-B880-4636-88BC2BF11EB4}"/>
              </a:ext>
            </a:extLst>
          </p:cNvPr>
          <p:cNvGraphicFramePr>
            <a:graphicFrameLocks noGrp="1"/>
          </p:cNvGraphicFramePr>
          <p:nvPr>
            <p:ph idx="1"/>
            <p:extLst>
              <p:ext uri="{D42A27DB-BD31-4B8C-83A1-F6EECF244321}">
                <p14:modId xmlns:p14="http://schemas.microsoft.com/office/powerpoint/2010/main" val="2049712736"/>
              </p:ext>
            </p:extLst>
          </p:nvPr>
        </p:nvGraphicFramePr>
        <p:xfrm>
          <a:off x="572492" y="2037144"/>
          <a:ext cx="7819154" cy="4153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extBox 20">
            <a:extLst>
              <a:ext uri="{FF2B5EF4-FFF2-40B4-BE49-F238E27FC236}">
                <a16:creationId xmlns:a16="http://schemas.microsoft.com/office/drawing/2014/main" id="{8D7B06A8-0924-4907-AF81-CF022BD518B9}"/>
              </a:ext>
            </a:extLst>
          </p:cNvPr>
          <p:cNvSpPr txBox="1"/>
          <p:nvPr/>
        </p:nvSpPr>
        <p:spPr>
          <a:xfrm>
            <a:off x="5475400" y="6392695"/>
            <a:ext cx="671355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75000"/>
                  </a:srgbClr>
                </a:solidFill>
                <a:effectLst/>
                <a:uLnTx/>
                <a:uFillTx/>
                <a:latin typeface="Arial Narrow" panose="020B0606020202030204" pitchFamily="34" charset="0"/>
                <a:ea typeface="+mn-ea"/>
                <a:cs typeface="+mn-cs"/>
              </a:rPr>
              <a:t>OGDEN SURGICAL-MEDICAL SOCIETY </a:t>
            </a:r>
            <a:r>
              <a:rPr kumimoji="0" lang="en-US" sz="1600" b="1" i="0" u="none" strike="noStrike" kern="1200" cap="none" spc="0" normalizeH="0" baseline="0" noProof="0" dirty="0">
                <a:ln>
                  <a:noFill/>
                </a:ln>
                <a:solidFill>
                  <a:srgbClr val="CC3300"/>
                </a:solidFill>
                <a:effectLst/>
                <a:uLnTx/>
                <a:uFillTx/>
                <a:latin typeface="Arial Narrow" panose="020B0606020202030204" pitchFamily="34" charset="0"/>
                <a:ea typeface="+mn-ea"/>
                <a:cs typeface="+mn-cs"/>
              </a:rPr>
              <a:t>Conference FOR THE Curious Clinician</a:t>
            </a:r>
          </a:p>
        </p:txBody>
      </p:sp>
    </p:spTree>
    <p:extLst>
      <p:ext uri="{BB962C8B-B14F-4D97-AF65-F5344CB8AC3E}">
        <p14:creationId xmlns:p14="http://schemas.microsoft.com/office/powerpoint/2010/main" val="1755430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1543-2B3D-4EF3-855E-8FEB35DC7607}"/>
              </a:ext>
            </a:extLst>
          </p:cNvPr>
          <p:cNvSpPr>
            <a:spLocks noGrp="1"/>
          </p:cNvSpPr>
          <p:nvPr>
            <p:ph type="title"/>
          </p:nvPr>
        </p:nvSpPr>
        <p:spPr>
          <a:xfrm>
            <a:off x="2880151" y="342519"/>
            <a:ext cx="7211702" cy="1676603"/>
          </a:xfrm>
        </p:spPr>
        <p:txBody>
          <a:bodyPr>
            <a:normAutofit/>
          </a:bodyPr>
          <a:lstStyle/>
          <a:p>
            <a:r>
              <a:rPr lang="en-US" dirty="0">
                <a:solidFill>
                  <a:srgbClr val="002060"/>
                </a:solidFill>
                <a:latin typeface="Verdana Pro SemiBold" panose="020B0704030504040204" pitchFamily="34" charset="0"/>
              </a:rPr>
              <a:t>	More PX Strategies</a:t>
            </a:r>
          </a:p>
        </p:txBody>
      </p:sp>
      <p:pic>
        <p:nvPicPr>
          <p:cNvPr id="7" name="Picture 6" descr="White puzzle with one red piece">
            <a:extLst>
              <a:ext uri="{FF2B5EF4-FFF2-40B4-BE49-F238E27FC236}">
                <a16:creationId xmlns:a16="http://schemas.microsoft.com/office/drawing/2014/main" id="{E21924EA-45CE-4978-93CE-B162C4ACC67C}"/>
              </a:ext>
            </a:extLst>
          </p:cNvPr>
          <p:cNvPicPr>
            <a:picLocks noChangeAspect="1"/>
          </p:cNvPicPr>
          <p:nvPr/>
        </p:nvPicPr>
        <p:blipFill rotWithShape="1">
          <a:blip r:embed="rId3">
            <a:extLst>
              <a:ext uri="{28A0092B-C50C-407E-A947-70E740481C1C}">
                <a14:useLocalDpi xmlns:a14="http://schemas.microsoft.com/office/drawing/2010/main" val="0"/>
              </a:ext>
            </a:extLst>
          </a:blip>
          <a:srcRect l="31771" r="30207"/>
          <a:stretch/>
        </p:blipFill>
        <p:spPr>
          <a:xfrm>
            <a:off x="1832527" y="277650"/>
            <a:ext cx="1427336" cy="1498728"/>
          </a:xfrm>
          <a:prstGeom prst="rect">
            <a:avLst/>
          </a:prstGeom>
          <a:effectLst/>
        </p:spPr>
      </p:pic>
      <p:sp>
        <p:nvSpPr>
          <p:cNvPr id="4" name="Footer Placeholder 3">
            <a:extLst>
              <a:ext uri="{FF2B5EF4-FFF2-40B4-BE49-F238E27FC236}">
                <a16:creationId xmlns:a16="http://schemas.microsoft.com/office/drawing/2014/main" id="{FBE979A1-4B5C-4774-9092-5AC9D20490B0}"/>
              </a:ext>
            </a:extLst>
          </p:cNvPr>
          <p:cNvSpPr>
            <a:spLocks noGrp="1"/>
          </p:cNvSpPr>
          <p:nvPr>
            <p:ph type="ftr" sz="quarter" idx="11"/>
          </p:nvPr>
        </p:nvSpPr>
        <p:spPr>
          <a:xfrm>
            <a:off x="4965430" y="6356350"/>
            <a:ext cx="4139134" cy="365125"/>
          </a:xfrm>
        </p:spPr>
        <p:txBody>
          <a:bodyPr>
            <a:normAutofit/>
          </a:bodyPr>
          <a:lstStyle/>
          <a:p>
            <a:pPr algn="l">
              <a:lnSpc>
                <a:spcPct val="90000"/>
              </a:lnSpc>
              <a:spcAft>
                <a:spcPts val="600"/>
              </a:spcAft>
            </a:pPr>
            <a:r>
              <a:rPr lang="en-US" sz="1000" noProof="0"/>
              <a:t>OGDEN SURGICAL-MEDICAL SOCIETY Conference FOR THE Curious Clinician</a:t>
            </a:r>
          </a:p>
          <a:p>
            <a:pPr algn="l">
              <a:lnSpc>
                <a:spcPct val="90000"/>
              </a:lnSpc>
              <a:spcAft>
                <a:spcPts val="600"/>
              </a:spcAft>
            </a:pPr>
            <a:endParaRPr lang="en-US" sz="1000" noProof="0"/>
          </a:p>
          <a:p>
            <a:pPr algn="l">
              <a:lnSpc>
                <a:spcPct val="90000"/>
              </a:lnSpc>
              <a:spcAft>
                <a:spcPts val="600"/>
              </a:spcAft>
            </a:pPr>
            <a:endParaRPr lang="en-US" sz="1000" noProof="0"/>
          </a:p>
          <a:p>
            <a:pPr algn="l">
              <a:lnSpc>
                <a:spcPct val="90000"/>
              </a:lnSpc>
              <a:spcAft>
                <a:spcPts val="600"/>
              </a:spcAft>
            </a:pPr>
            <a:endParaRPr lang="en-US" sz="1000"/>
          </a:p>
        </p:txBody>
      </p:sp>
      <p:graphicFrame>
        <p:nvGraphicFramePr>
          <p:cNvPr id="8" name="Content Placeholder 2">
            <a:extLst>
              <a:ext uri="{FF2B5EF4-FFF2-40B4-BE49-F238E27FC236}">
                <a16:creationId xmlns:a16="http://schemas.microsoft.com/office/drawing/2014/main" id="{FB8AE9A2-3C9C-B880-4636-88BC2BF11EB4}"/>
              </a:ext>
            </a:extLst>
          </p:cNvPr>
          <p:cNvGraphicFramePr>
            <a:graphicFrameLocks noGrp="1"/>
          </p:cNvGraphicFramePr>
          <p:nvPr>
            <p:ph idx="1"/>
            <p:extLst>
              <p:ext uri="{D42A27DB-BD31-4B8C-83A1-F6EECF244321}">
                <p14:modId xmlns:p14="http://schemas.microsoft.com/office/powerpoint/2010/main" val="2516615892"/>
              </p:ext>
            </p:extLst>
          </p:nvPr>
        </p:nvGraphicFramePr>
        <p:xfrm>
          <a:off x="624468" y="1873405"/>
          <a:ext cx="10927451" cy="4585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9953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464C-80B7-4AC0-8CC2-D60FC8AE71D6}"/>
              </a:ext>
            </a:extLst>
          </p:cNvPr>
          <p:cNvSpPr>
            <a:spLocks noGrp="1"/>
          </p:cNvSpPr>
          <p:nvPr>
            <p:ph type="title"/>
          </p:nvPr>
        </p:nvSpPr>
        <p:spPr/>
        <p:txBody>
          <a:bodyPr>
            <a:normAutofit/>
          </a:bodyPr>
          <a:lstStyle/>
          <a:p>
            <a:endParaRPr lang="en-US" dirty="0">
              <a:solidFill>
                <a:srgbClr val="002060"/>
              </a:solidFill>
              <a:latin typeface="Verdana Pro SemiBold" panose="020B0704030504040204" pitchFamily="34" charset="0"/>
            </a:endParaRPr>
          </a:p>
        </p:txBody>
      </p:sp>
      <p:sp>
        <p:nvSpPr>
          <p:cNvPr id="4" name="Footer Placeholder 3">
            <a:extLst>
              <a:ext uri="{FF2B5EF4-FFF2-40B4-BE49-F238E27FC236}">
                <a16:creationId xmlns:a16="http://schemas.microsoft.com/office/drawing/2014/main" id="{7277D0C5-DCAA-4A3E-A3CD-322FBD7828B7}"/>
              </a:ext>
            </a:extLst>
          </p:cNvPr>
          <p:cNvSpPr>
            <a:spLocks noGrp="1"/>
          </p:cNvSpPr>
          <p:nvPr>
            <p:ph type="ftr" sz="quarter" idx="11"/>
          </p:nvPr>
        </p:nvSpPr>
        <p:spPr/>
        <p:txBody>
          <a:bodyPr>
            <a:normAutofit/>
          </a:bodyPr>
          <a:lstStyle/>
          <a:p>
            <a:pPr>
              <a:spcAft>
                <a:spcPts val="600"/>
              </a:spcAft>
            </a:pPr>
            <a:endParaRPr lang="en-US" sz="1000" dirty="0"/>
          </a:p>
        </p:txBody>
      </p:sp>
      <p:pic>
        <p:nvPicPr>
          <p:cNvPr id="1026" name="Picture 2" descr="See the source image">
            <a:extLst>
              <a:ext uri="{FF2B5EF4-FFF2-40B4-BE49-F238E27FC236}">
                <a16:creationId xmlns:a16="http://schemas.microsoft.com/office/drawing/2014/main" id="{B72C2B1D-EDD0-4212-8EB3-937385F7A1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22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539556"/>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5795"/>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8A9B1-E1AE-4D62-A911-B372994F4172}"/>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kern="1200" dirty="0">
                <a:solidFill>
                  <a:schemeClr val="bg1"/>
                </a:solidFill>
                <a:latin typeface="Verdana Pro SemiBold" panose="020B0704030504040204" pitchFamily="34" charset="0"/>
              </a:rPr>
              <a:t>It’s Hammer Time</a:t>
            </a:r>
          </a:p>
        </p:txBody>
      </p:sp>
      <p:pic>
        <p:nvPicPr>
          <p:cNvPr id="19" name="Content Placeholder 18" descr="A picture containing tool, indoor, hammer, plant&#10;&#10;Description automatically generated">
            <a:extLst>
              <a:ext uri="{FF2B5EF4-FFF2-40B4-BE49-F238E27FC236}">
                <a16:creationId xmlns:a16="http://schemas.microsoft.com/office/drawing/2014/main" id="{95F9B964-C79E-4381-AE69-FCC71AA3AB51}"/>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8223" b="1"/>
          <a:stretch/>
        </p:blipFill>
        <p:spPr>
          <a:xfrm>
            <a:off x="2514993" y="307731"/>
            <a:ext cx="7106914" cy="3997637"/>
          </a:xfrm>
          <a:prstGeom prst="rect">
            <a:avLst/>
          </a:prstGeom>
        </p:spPr>
      </p:pic>
      <p:cxnSp>
        <p:nvCxnSpPr>
          <p:cNvPr id="64" name="Straight Connector 6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5746932"/>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68601"/>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F19B9A2F-262F-41D4-A82C-5EE614ECCB58}"/>
              </a:ext>
            </a:extLst>
          </p:cNvPr>
          <p:cNvSpPr>
            <a:spLocks noGrp="1"/>
          </p:cNvSpPr>
          <p:nvPr>
            <p:ph type="ftr" sz="quarter" idx="11"/>
          </p:nvPr>
        </p:nvSpPr>
        <p:spPr>
          <a:xfrm>
            <a:off x="5092861" y="6576426"/>
            <a:ext cx="7569841" cy="347472"/>
          </a:xfrm>
        </p:spPr>
        <p:txBody>
          <a:bodyPr vert="horz" lIns="91440" tIns="45720" rIns="91440" bIns="45720" rtlCol="0" anchor="ctr">
            <a:normAutofit fontScale="92500" lnSpcReduction="20000"/>
          </a:bodyPr>
          <a:lstStyle/>
          <a:p>
            <a:pPr>
              <a:lnSpc>
                <a:spcPct val="90000"/>
              </a:lnSpc>
              <a:spcAft>
                <a:spcPts val="600"/>
              </a:spcAft>
            </a:pPr>
            <a:r>
              <a:rPr kumimoji="0" lang="en-US" sz="1700" b="1" i="0" u="none" strike="noStrike" kern="1200" cap="none" spc="0" normalizeH="0" baseline="0" noProof="0" dirty="0">
                <a:ln>
                  <a:noFill/>
                </a:ln>
                <a:solidFill>
                  <a:srgbClr val="5B9BD5">
                    <a:lumMod val="75000"/>
                  </a:srgbClr>
                </a:solidFill>
                <a:effectLst/>
                <a:uLnTx/>
                <a:uFillTx/>
                <a:latin typeface="Arial Narrow" panose="020B0606020202030204" pitchFamily="34" charset="0"/>
                <a:ea typeface="+mn-ea"/>
                <a:cs typeface="+mn-cs"/>
              </a:rPr>
              <a:t>OGDEN SURGICAL-MEDICAL SOCIETY </a:t>
            </a:r>
            <a:r>
              <a:rPr kumimoji="0" lang="en-US" sz="1700" b="1" i="0" u="none" strike="noStrike" kern="1200" cap="none" spc="0" normalizeH="0" baseline="0" noProof="0" dirty="0">
                <a:ln>
                  <a:noFill/>
                </a:ln>
                <a:solidFill>
                  <a:srgbClr val="CC3300"/>
                </a:solidFill>
                <a:effectLst/>
                <a:uLnTx/>
                <a:uFillTx/>
                <a:latin typeface="Arial Narrow" panose="020B0606020202030204" pitchFamily="34" charset="0"/>
                <a:ea typeface="+mn-ea"/>
                <a:cs typeface="+mn-cs"/>
              </a:rPr>
              <a:t>Conference FOR THE Curious Clinician</a:t>
            </a:r>
          </a:p>
          <a:p>
            <a:pPr>
              <a:lnSpc>
                <a:spcPct val="90000"/>
              </a:lnSpc>
              <a:spcAft>
                <a:spcPts val="600"/>
              </a:spcAft>
            </a:pPr>
            <a:endParaRPr lang="en-US" sz="900" kern="1200" dirty="0">
              <a:solidFill>
                <a:srgbClr val="898989"/>
              </a:solidFill>
              <a:latin typeface="+mn-lt"/>
              <a:ea typeface="+mn-ea"/>
              <a:cs typeface="+mn-cs"/>
            </a:endParaRPr>
          </a:p>
        </p:txBody>
      </p:sp>
      <p:sp>
        <p:nvSpPr>
          <p:cNvPr id="20" name="TextBox 19">
            <a:extLst>
              <a:ext uri="{FF2B5EF4-FFF2-40B4-BE49-F238E27FC236}">
                <a16:creationId xmlns:a16="http://schemas.microsoft.com/office/drawing/2014/main" id="{124E5C87-EE30-48C9-8A9C-6908B6274806}"/>
              </a:ext>
            </a:extLst>
          </p:cNvPr>
          <p:cNvSpPr txBox="1"/>
          <p:nvPr/>
        </p:nvSpPr>
        <p:spPr>
          <a:xfrm>
            <a:off x="7314865" y="4105313"/>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plagiarismtoday.com/2013/02/28/update-on-copyright-small-claims-court/">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219147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2CE4-E38E-4486-995A-BBA8C31020A7}"/>
              </a:ext>
            </a:extLst>
          </p:cNvPr>
          <p:cNvSpPr>
            <a:spLocks noGrp="1"/>
          </p:cNvSpPr>
          <p:nvPr>
            <p:ph type="ctrTitle"/>
          </p:nvPr>
        </p:nvSpPr>
        <p:spPr>
          <a:xfrm>
            <a:off x="1254369" y="4370227"/>
            <a:ext cx="9847385" cy="1193138"/>
          </a:xfrm>
        </p:spPr>
        <p:txBody>
          <a:bodyPr>
            <a:normAutofit fontScale="90000"/>
          </a:bodyPr>
          <a:lstStyle/>
          <a:p>
            <a:r>
              <a:rPr lang="en-US" sz="2400" b="1" dirty="0">
                <a:latin typeface="Arial Narrow" panose="020B0606020202030204" pitchFamily="34" charset="0"/>
              </a:rPr>
              <a:t>OGDEN SURICAL-MEDICAL SOCIETY</a:t>
            </a:r>
            <a:br>
              <a:rPr lang="en-US" sz="2400" b="1" dirty="0">
                <a:latin typeface="Arial Narrow" panose="020B0606020202030204" pitchFamily="34" charset="0"/>
              </a:rPr>
            </a:br>
            <a:r>
              <a:rPr lang="en-US" sz="4000" b="1" dirty="0">
                <a:solidFill>
                  <a:srgbClr val="CC3300"/>
                </a:solidFill>
                <a:latin typeface="Verdana Pro SemiBold" panose="020B0704030504040204" pitchFamily="34" charset="0"/>
              </a:rPr>
              <a:t>Conference FOR THE Curious Clinician</a:t>
            </a:r>
            <a:br>
              <a:rPr lang="en-US" sz="2400" b="1" dirty="0"/>
            </a:br>
            <a:endParaRPr lang="en-US" sz="2400" dirty="0"/>
          </a:p>
        </p:txBody>
      </p:sp>
      <p:sp>
        <p:nvSpPr>
          <p:cNvPr id="3" name="Subtitle 2">
            <a:extLst>
              <a:ext uri="{FF2B5EF4-FFF2-40B4-BE49-F238E27FC236}">
                <a16:creationId xmlns:a16="http://schemas.microsoft.com/office/drawing/2014/main" id="{C429E0ED-7319-46A3-BFEE-06871BE3D83B}"/>
              </a:ext>
            </a:extLst>
          </p:cNvPr>
          <p:cNvSpPr>
            <a:spLocks noGrp="1"/>
          </p:cNvSpPr>
          <p:nvPr>
            <p:ph type="subTitle" idx="1"/>
          </p:nvPr>
        </p:nvSpPr>
        <p:spPr>
          <a:xfrm>
            <a:off x="1524000" y="5636465"/>
            <a:ext cx="9144000" cy="646785"/>
          </a:xfrm>
        </p:spPr>
        <p:txBody>
          <a:bodyPr>
            <a:normAutofit/>
          </a:bodyPr>
          <a:lstStyle/>
          <a:p>
            <a:r>
              <a:rPr lang="en-US">
                <a:latin typeface="Arial Narrow" panose="020B0606020202030204" pitchFamily="34" charset="0"/>
              </a:rPr>
              <a:t>May 18, 2022</a:t>
            </a:r>
          </a:p>
        </p:txBody>
      </p:sp>
      <p:pic>
        <p:nvPicPr>
          <p:cNvPr id="9" name="Picture 8">
            <a:extLst>
              <a:ext uri="{FF2B5EF4-FFF2-40B4-BE49-F238E27FC236}">
                <a16:creationId xmlns:a16="http://schemas.microsoft.com/office/drawing/2014/main" id="{1AC2684A-8935-4672-AF5D-F195B2C36526}"/>
              </a:ext>
            </a:extLst>
          </p:cNvPr>
          <p:cNvPicPr>
            <a:picLocks noChangeAspect="1"/>
          </p:cNvPicPr>
          <p:nvPr/>
        </p:nvPicPr>
        <p:blipFill rotWithShape="1">
          <a:blip r:embed="rId3"/>
          <a:srcRect t="5960" r="2" b="7256"/>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6" name="Footer Placeholder 5">
            <a:extLst>
              <a:ext uri="{FF2B5EF4-FFF2-40B4-BE49-F238E27FC236}">
                <a16:creationId xmlns:a16="http://schemas.microsoft.com/office/drawing/2014/main" id="{BECE74BD-90EB-40FE-A9A3-6DEE388C5F30}"/>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b="1"/>
          </a:p>
          <a:p>
            <a:pPr>
              <a:spcAft>
                <a:spcPts val="600"/>
              </a:spcAft>
            </a:pPr>
            <a:endParaRPr lang="en-US"/>
          </a:p>
        </p:txBody>
      </p:sp>
    </p:spTree>
    <p:extLst>
      <p:ext uri="{BB962C8B-B14F-4D97-AF65-F5344CB8AC3E}">
        <p14:creationId xmlns:p14="http://schemas.microsoft.com/office/powerpoint/2010/main" val="65040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DF2A0-A38C-48EA-8F85-21D45ED8B014}"/>
              </a:ext>
            </a:extLst>
          </p:cNvPr>
          <p:cNvSpPr>
            <a:spLocks noGrp="1"/>
          </p:cNvSpPr>
          <p:nvPr>
            <p:ph type="title"/>
          </p:nvPr>
        </p:nvSpPr>
        <p:spPr>
          <a:xfrm>
            <a:off x="838201" y="365126"/>
            <a:ext cx="5251316" cy="1118442"/>
          </a:xfrm>
        </p:spPr>
        <p:txBody>
          <a:bodyPr>
            <a:normAutofit/>
          </a:bodyPr>
          <a:lstStyle/>
          <a:p>
            <a:endParaRPr lang="en-US" dirty="0"/>
          </a:p>
        </p:txBody>
      </p:sp>
      <p:sp>
        <p:nvSpPr>
          <p:cNvPr id="7" name="Content Placeholder 6">
            <a:extLst>
              <a:ext uri="{FF2B5EF4-FFF2-40B4-BE49-F238E27FC236}">
                <a16:creationId xmlns:a16="http://schemas.microsoft.com/office/drawing/2014/main" id="{22C9ECC8-6091-45FD-86F6-2629486E0D6A}"/>
              </a:ext>
            </a:extLst>
          </p:cNvPr>
          <p:cNvSpPr>
            <a:spLocks noGrp="1"/>
          </p:cNvSpPr>
          <p:nvPr>
            <p:ph idx="1"/>
          </p:nvPr>
        </p:nvSpPr>
        <p:spPr>
          <a:xfrm>
            <a:off x="838200" y="1682501"/>
            <a:ext cx="4872135" cy="5038974"/>
          </a:xfrm>
        </p:spPr>
        <p:txBody>
          <a:bodyPr>
            <a:normAutofit lnSpcReduction="10000"/>
          </a:bodyPr>
          <a:lstStyle/>
          <a:p>
            <a:pPr marL="0" indent="0">
              <a:buNone/>
            </a:pPr>
            <a:r>
              <a:rPr lang="en-US" sz="2000" dirty="0">
                <a:effectLst/>
                <a:ea typeface="Calibri" panose="020F0502020204030204" pitchFamily="34" charset="0"/>
                <a:cs typeface="Calibri" panose="020F0502020204030204" pitchFamily="34" charset="0"/>
              </a:rPr>
              <a:t>The content of this publication or presentation is intended for educational purposes only; is not an official position statement of Mutual Insurance Company of Arizona (MICA); and should not be considered or relied upon as professional, medical, or legal advice or as a substitute for your professional judgment. </a:t>
            </a:r>
            <a:r>
              <a:rPr lang="en-US" sz="2000" b="1" dirty="0">
                <a:effectLst/>
                <a:ea typeface="Calibri" panose="020F0502020204030204" pitchFamily="34" charset="0"/>
                <a:cs typeface="Calibri" panose="020F0502020204030204" pitchFamily="34" charset="0"/>
              </a:rPr>
              <a:t>Consult your attorney about your individual situation and the applicable laws</a:t>
            </a:r>
            <a:r>
              <a:rPr lang="en-US" sz="2000" dirty="0">
                <a:effectLst/>
                <a:ea typeface="Calibri" panose="020F0502020204030204" pitchFamily="34" charset="0"/>
                <a:cs typeface="Calibri" panose="020F0502020204030204" pitchFamily="34" charset="0"/>
              </a:rPr>
              <a:t>. The authors, presenters, and editors made a reasonable effort to ensure the accuracy of the information at the time of publication or presentation but do not warrant or guarantee accuracy, completeness, or currency of such information. As medical and legal information is constantly changing and evolving check for updated information and </a:t>
            </a:r>
            <a:r>
              <a:rPr lang="en-US" sz="2000" b="1" dirty="0">
                <a:effectLst/>
                <a:ea typeface="Calibri" panose="020F0502020204030204" pitchFamily="34" charset="0"/>
                <a:cs typeface="Calibri" panose="020F0502020204030204" pitchFamily="34" charset="0"/>
              </a:rPr>
              <a:t>consult your attorney before making decisions</a:t>
            </a:r>
            <a:r>
              <a:rPr lang="en-US" sz="2000" dirty="0">
                <a:effectLst/>
                <a:ea typeface="Calibri" panose="020F0502020204030204" pitchFamily="34" charset="0"/>
                <a:cs typeface="Calibri" panose="020F0502020204030204" pitchFamily="34" charset="0"/>
              </a:rPr>
              <a:t>.</a:t>
            </a:r>
            <a:endParaRPr lang="en-US" sz="2000" dirty="0">
              <a:effectLst/>
              <a:ea typeface="Calibri" panose="020F0502020204030204" pitchFamily="34" charset="0"/>
            </a:endParaRPr>
          </a:p>
          <a:p>
            <a:endParaRPr lang="en-US" sz="1600" dirty="0"/>
          </a:p>
        </p:txBody>
      </p:sp>
      <p:pic>
        <p:nvPicPr>
          <p:cNvPr id="8" name="Picture 7" descr="A close up of a computer&#10;&#10;Description automatically generated">
            <a:extLst>
              <a:ext uri="{FF2B5EF4-FFF2-40B4-BE49-F238E27FC236}">
                <a16:creationId xmlns:a16="http://schemas.microsoft.com/office/drawing/2014/main" id="{14C40417-CBD0-4FE0-B840-41695F87B851}"/>
              </a:ext>
            </a:extLst>
          </p:cNvPr>
          <p:cNvPicPr>
            <a:picLocks noChangeAspect="1"/>
          </p:cNvPicPr>
          <p:nvPr/>
        </p:nvPicPr>
        <p:blipFill rotWithShape="1">
          <a:blip r:embed="rId2">
            <a:extLst>
              <a:ext uri="{28A0092B-C50C-407E-A947-70E740481C1C}">
                <a14:useLocalDpi xmlns:a14="http://schemas.microsoft.com/office/drawing/2010/main" val="0"/>
              </a:ext>
            </a:extLst>
          </a:blip>
          <a:srcRect l="20982" r="2098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B3736F45-3735-4A80-80B0-26A03D0D7ED3}"/>
              </a:ext>
            </a:extLst>
          </p:cNvPr>
          <p:cNvSpPr>
            <a:spLocks noGrp="1"/>
          </p:cNvSpPr>
          <p:nvPr>
            <p:ph type="ftr" sz="quarter" idx="11"/>
          </p:nvPr>
        </p:nvSpPr>
        <p:spPr>
          <a:xfrm>
            <a:off x="4445755" y="6313478"/>
            <a:ext cx="7041859" cy="544512"/>
          </a:xfrm>
        </p:spPr>
        <p:txBody>
          <a:bodyPr>
            <a:noAutofit/>
          </a:bodyPr>
          <a:lstStyle/>
          <a:p>
            <a:pPr algn="l"/>
            <a:endParaRPr lang="en-US" sz="1600" dirty="0"/>
          </a:p>
        </p:txBody>
      </p:sp>
      <p:pic>
        <p:nvPicPr>
          <p:cNvPr id="11" name="Picture 10" descr="Logo, company name&#10;&#10;Description automatically generated">
            <a:extLst>
              <a:ext uri="{FF2B5EF4-FFF2-40B4-BE49-F238E27FC236}">
                <a16:creationId xmlns:a16="http://schemas.microsoft.com/office/drawing/2014/main" id="{F83EBB37-D4CC-4733-B364-D69EFA75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493" y="564059"/>
            <a:ext cx="2914299" cy="835533"/>
          </a:xfrm>
          <a:prstGeom prst="rect">
            <a:avLst/>
          </a:prstGeom>
        </p:spPr>
      </p:pic>
    </p:spTree>
    <p:extLst>
      <p:ext uri="{BB962C8B-B14F-4D97-AF65-F5344CB8AC3E}">
        <p14:creationId xmlns:p14="http://schemas.microsoft.com/office/powerpoint/2010/main" val="264022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sign, outdoor&#10;&#10;Description automatically generated">
            <a:extLst>
              <a:ext uri="{FF2B5EF4-FFF2-40B4-BE49-F238E27FC236}">
                <a16:creationId xmlns:a16="http://schemas.microsoft.com/office/drawing/2014/main" id="{3819F59C-B8BC-4CE0-AA91-2EB78392DF6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48" r="4289"/>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99A961-C609-4C7A-AD36-94F99F98792B}"/>
              </a:ext>
            </a:extLst>
          </p:cNvPr>
          <p:cNvSpPr>
            <a:spLocks noGrp="1"/>
          </p:cNvSpPr>
          <p:nvPr>
            <p:ph type="title"/>
          </p:nvPr>
        </p:nvSpPr>
        <p:spPr>
          <a:xfrm>
            <a:off x="838200" y="365125"/>
            <a:ext cx="3822189" cy="69215"/>
          </a:xfrm>
        </p:spPr>
        <p:txBody>
          <a:bodyPr>
            <a:normAutofit fontScale="90000"/>
          </a:bodyPr>
          <a:lstStyle/>
          <a:p>
            <a:endParaRPr lang="en-US" sz="4000" dirty="0">
              <a:latin typeface="Verdana Pro SemiBold" panose="020B0704030504040204" pitchFamily="34" charset="0"/>
            </a:endParaRPr>
          </a:p>
        </p:txBody>
      </p:sp>
      <p:sp>
        <p:nvSpPr>
          <p:cNvPr id="7" name="Content Placeholder 6">
            <a:extLst>
              <a:ext uri="{FF2B5EF4-FFF2-40B4-BE49-F238E27FC236}">
                <a16:creationId xmlns:a16="http://schemas.microsoft.com/office/drawing/2014/main" id="{9C2421E0-1DA7-43DD-AA14-809A2D36EB2A}"/>
              </a:ext>
            </a:extLst>
          </p:cNvPr>
          <p:cNvSpPr>
            <a:spLocks noGrp="1"/>
          </p:cNvSpPr>
          <p:nvPr>
            <p:ph idx="1"/>
          </p:nvPr>
        </p:nvSpPr>
        <p:spPr>
          <a:xfrm>
            <a:off x="609737" y="1102965"/>
            <a:ext cx="3822189" cy="5554980"/>
          </a:xfrm>
        </p:spPr>
        <p:txBody>
          <a:bodyPr>
            <a:normAutofit/>
          </a:bodyPr>
          <a:lstStyle/>
          <a:p>
            <a:r>
              <a:rPr lang="en-US" dirty="0"/>
              <a:t>Identify potential breakdowns in the telediagnostic process</a:t>
            </a:r>
          </a:p>
          <a:p>
            <a:r>
              <a:rPr lang="en-US" dirty="0"/>
              <a:t>Implement at least one risk strategy to improve the telediagnostic process</a:t>
            </a:r>
          </a:p>
          <a:p>
            <a:r>
              <a:rPr lang="en-US" dirty="0"/>
              <a:t>Recognize an opportunity to manage patient expectations for telemedicine</a:t>
            </a:r>
          </a:p>
        </p:txBody>
      </p:sp>
      <p:sp>
        <p:nvSpPr>
          <p:cNvPr id="4" name="Footer Placeholder 3">
            <a:extLst>
              <a:ext uri="{FF2B5EF4-FFF2-40B4-BE49-F238E27FC236}">
                <a16:creationId xmlns:a16="http://schemas.microsoft.com/office/drawing/2014/main" id="{8A7A61C6-70EA-49C5-85AB-93F928DECFD8}"/>
              </a:ext>
            </a:extLst>
          </p:cNvPr>
          <p:cNvSpPr>
            <a:spLocks noGrp="1"/>
          </p:cNvSpPr>
          <p:nvPr>
            <p:ph type="ftr" sz="quarter" idx="11"/>
          </p:nvPr>
        </p:nvSpPr>
        <p:spPr>
          <a:xfrm>
            <a:off x="-721264" y="6657945"/>
            <a:ext cx="6391507" cy="365125"/>
          </a:xfrm>
        </p:spPr>
        <p:txBody>
          <a:bodyPr>
            <a:normAutofit fontScale="85000" lnSpcReduction="20000"/>
          </a:bodyPr>
          <a:lstStyle/>
          <a:p>
            <a:pPr algn="r"/>
            <a:r>
              <a:rPr lang="en-US" sz="1600" b="1" dirty="0">
                <a:solidFill>
                  <a:schemeClr val="accent5">
                    <a:lumMod val="75000"/>
                  </a:schemeClr>
                </a:solidFill>
                <a:latin typeface="Arial Narrow" panose="020B0606020202030204" pitchFamily="34" charset="0"/>
              </a:rPr>
              <a:t>OGDEN SURICAL-MEDICAL SOCIETY </a:t>
            </a:r>
            <a:r>
              <a:rPr lang="en-US" sz="1600" b="1" dirty="0">
                <a:solidFill>
                  <a:srgbClr val="CC3300"/>
                </a:solidFill>
              </a:rPr>
              <a:t>Conference FOR THE Curious Clinician</a:t>
            </a:r>
          </a:p>
          <a:p>
            <a:pPr>
              <a:lnSpc>
                <a:spcPct val="90000"/>
              </a:lnSpc>
            </a:pPr>
            <a:r>
              <a:rPr lang="en-US" sz="1000" b="1" dirty="0">
                <a:solidFill>
                  <a:srgbClr val="FFFFFF"/>
                </a:solidFill>
                <a:latin typeface="Arial Narrow" panose="020B0606020202030204" pitchFamily="34" charset="0"/>
              </a:rPr>
              <a:t>n</a:t>
            </a:r>
          </a:p>
          <a:p>
            <a:pPr>
              <a:lnSpc>
                <a:spcPct val="90000"/>
              </a:lnSpc>
            </a:pPr>
            <a:endParaRPr lang="en-US" sz="1000" b="1" dirty="0">
              <a:solidFill>
                <a:srgbClr val="FFFFFF"/>
              </a:solidFill>
              <a:latin typeface="Arial Narrow" panose="020B0606020202030204" pitchFamily="34" charset="0"/>
            </a:endParaRPr>
          </a:p>
          <a:p>
            <a:pPr>
              <a:lnSpc>
                <a:spcPct val="90000"/>
              </a:lnSpc>
              <a:spcAft>
                <a:spcPts val="600"/>
              </a:spcAft>
            </a:pPr>
            <a:endParaRPr lang="en-US" sz="1000" dirty="0">
              <a:solidFill>
                <a:srgbClr val="FFFFFF"/>
              </a:solidFill>
            </a:endParaRPr>
          </a:p>
        </p:txBody>
      </p:sp>
      <p:sp>
        <p:nvSpPr>
          <p:cNvPr id="6" name="TextBox 5">
            <a:extLst>
              <a:ext uri="{FF2B5EF4-FFF2-40B4-BE49-F238E27FC236}">
                <a16:creationId xmlns:a16="http://schemas.microsoft.com/office/drawing/2014/main" id="{311414C3-C0F3-4DC9-A4AC-4CC351EBABD7}"/>
              </a:ext>
            </a:extLst>
          </p:cNvPr>
          <p:cNvSpPr txBox="1"/>
          <p:nvPr/>
        </p:nvSpPr>
        <p:spPr>
          <a:xfrm>
            <a:off x="9884956"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picpedia.org/highway-signs/o/objective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19783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78CAA-4FB3-42BB-986D-5426ABF347A4}"/>
              </a:ext>
            </a:extLst>
          </p:cNvPr>
          <p:cNvSpPr>
            <a:spLocks noGrp="1"/>
          </p:cNvSpPr>
          <p:nvPr>
            <p:ph type="title"/>
          </p:nvPr>
        </p:nvSpPr>
        <p:spPr>
          <a:xfrm>
            <a:off x="572493" y="238539"/>
            <a:ext cx="11018520" cy="1434415"/>
          </a:xfrm>
        </p:spPr>
        <p:txBody>
          <a:bodyPr anchor="b">
            <a:normAutofit/>
          </a:bodyPr>
          <a:lstStyle/>
          <a:p>
            <a:r>
              <a:rPr lang="en-US" sz="5400">
                <a:latin typeface="Verdana Pro SemiBold" panose="020B0704030504040204" pitchFamily="34" charset="0"/>
              </a:rPr>
              <a:t>Diagnostic Error Now</a:t>
            </a:r>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2E2AA0-3134-432D-BD90-B462969F26C0}"/>
              </a:ext>
            </a:extLst>
          </p:cNvPr>
          <p:cNvSpPr>
            <a:spLocks noGrp="1"/>
          </p:cNvSpPr>
          <p:nvPr>
            <p:ph idx="1"/>
          </p:nvPr>
        </p:nvSpPr>
        <p:spPr>
          <a:xfrm>
            <a:off x="572492" y="2071316"/>
            <a:ext cx="7983415" cy="4119172"/>
          </a:xfrm>
        </p:spPr>
        <p:txBody>
          <a:bodyPr anchor="t">
            <a:noAutofit/>
          </a:bodyPr>
          <a:lstStyle/>
          <a:p>
            <a:r>
              <a:rPr lang="en-US" sz="2400" dirty="0">
                <a:latin typeface="Calibri" panose="020F0502020204030204" pitchFamily="34" charset="0"/>
                <a:ea typeface="Calibri" panose="020F0502020204030204" pitchFamily="34" charset="0"/>
              </a:rPr>
              <a:t>Difficult to pinpoint frequency</a:t>
            </a:r>
          </a:p>
          <a:p>
            <a:r>
              <a:rPr lang="en-US" sz="2400" dirty="0">
                <a:latin typeface="Calibri" panose="020F0502020204030204" pitchFamily="34" charset="0"/>
                <a:ea typeface="Calibri" panose="020F0502020204030204" pitchFamily="34" charset="0"/>
              </a:rPr>
              <a:t>P</a:t>
            </a:r>
            <a:r>
              <a:rPr lang="en-US" sz="2400" dirty="0">
                <a:effectLst/>
                <a:latin typeface="Calibri" panose="020F0502020204030204" pitchFamily="34" charset="0"/>
                <a:ea typeface="Calibri" panose="020F0502020204030204" pitchFamily="34" charset="0"/>
              </a:rPr>
              <a:t>rimary allegation in 32% of over 21,000 closed claims all medical professional liability (“MPL”) claims</a:t>
            </a:r>
          </a:p>
          <a:p>
            <a:r>
              <a:rPr lang="en-US" sz="2400" dirty="0">
                <a:latin typeface="Calibri" panose="020F0502020204030204" pitchFamily="34" charset="0"/>
                <a:ea typeface="Calibri" panose="020F0502020204030204" pitchFamily="34" charset="0"/>
              </a:rPr>
              <a:t>M</a:t>
            </a:r>
            <a:r>
              <a:rPr lang="en-US" sz="2400" dirty="0">
                <a:effectLst/>
                <a:latin typeface="Calibri" panose="020F0502020204030204" pitchFamily="34" charset="0"/>
                <a:ea typeface="Calibri" panose="020F0502020204030204" pitchFamily="34" charset="0"/>
              </a:rPr>
              <a:t>ost common chief medical factor i</a:t>
            </a:r>
            <a:r>
              <a:rPr lang="en-US" sz="2400" dirty="0">
                <a:latin typeface="Calibri" panose="020F0502020204030204" pitchFamily="34" charset="0"/>
                <a:ea typeface="Calibri" panose="020F0502020204030204" pitchFamily="34" charset="0"/>
              </a:rPr>
              <a:t>n 41% of p</a:t>
            </a:r>
            <a:r>
              <a:rPr lang="en-US" sz="2400" dirty="0">
                <a:effectLst/>
                <a:latin typeface="Calibri" panose="020F0502020204030204" pitchFamily="34" charset="0"/>
                <a:ea typeface="Calibri" panose="020F0502020204030204" pitchFamily="34" charset="0"/>
              </a:rPr>
              <a:t>ediatric closed claims originating in EDs and urgent care centers</a:t>
            </a:r>
          </a:p>
          <a:p>
            <a:r>
              <a:rPr lang="en-US" sz="2400" dirty="0">
                <a:latin typeface="Calibri" panose="020F0502020204030204" pitchFamily="34" charset="0"/>
                <a:ea typeface="Calibri" panose="020F0502020204030204" pitchFamily="34" charset="0"/>
              </a:rPr>
              <a:t>T</a:t>
            </a:r>
            <a:r>
              <a:rPr lang="en-US" sz="2400" dirty="0">
                <a:effectLst/>
                <a:latin typeface="Calibri" panose="020F0502020204030204" pitchFamily="34" charset="0"/>
                <a:ea typeface="Calibri" panose="020F0502020204030204" pitchFamily="34" charset="0"/>
              </a:rPr>
              <a:t>op allegation/leading cause of claim-related death and disability in study spanning 25 years of “traditional” patient care</a:t>
            </a:r>
          </a:p>
          <a:p>
            <a:r>
              <a:rPr lang="en-US" sz="2400" dirty="0">
                <a:effectLst/>
                <a:latin typeface="Calibri" panose="020F0502020204030204" pitchFamily="34" charset="0"/>
                <a:ea typeface="Calibri" panose="020F0502020204030204" pitchFamily="34" charset="0"/>
              </a:rPr>
              <a:t>Only 2% of closed MPL claims involved telehealth</a:t>
            </a:r>
          </a:p>
          <a:p>
            <a:r>
              <a:rPr lang="en-US" sz="2400" dirty="0">
                <a:latin typeface="Calibri" panose="020F0502020204030204" pitchFamily="34" charset="0"/>
              </a:rPr>
              <a:t>Exponential growth in telemedicine, majority of physicians “adapting” because not trained in telediagnosis</a:t>
            </a:r>
            <a:endParaRPr lang="en-US" sz="2400" dirty="0"/>
          </a:p>
        </p:txBody>
      </p:sp>
      <p:pic>
        <p:nvPicPr>
          <p:cNvPr id="9" name="Picture 8" descr="A person covering her face with her hands&#10;&#10;Description automatically generated with medium confidence">
            <a:extLst>
              <a:ext uri="{FF2B5EF4-FFF2-40B4-BE49-F238E27FC236}">
                <a16:creationId xmlns:a16="http://schemas.microsoft.com/office/drawing/2014/main" id="{7EBF484E-B18E-4727-8BFC-B9F8F0543D1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399" r="21105" b="-1"/>
          <a:stretch/>
        </p:blipFill>
        <p:spPr>
          <a:xfrm>
            <a:off x="8555908" y="2093976"/>
            <a:ext cx="3060814" cy="4262374"/>
          </a:xfrm>
          <a:prstGeom prst="rect">
            <a:avLst/>
          </a:prstGeom>
        </p:spPr>
      </p:pic>
      <p:sp>
        <p:nvSpPr>
          <p:cNvPr id="4" name="Footer Placeholder 3">
            <a:extLst>
              <a:ext uri="{FF2B5EF4-FFF2-40B4-BE49-F238E27FC236}">
                <a16:creationId xmlns:a16="http://schemas.microsoft.com/office/drawing/2014/main" id="{B03842BF-143F-4E3B-95C0-347A20AE67C7}"/>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b="1"/>
          </a:p>
          <a:p>
            <a:pPr>
              <a:spcAft>
                <a:spcPts val="600"/>
              </a:spcAft>
            </a:pPr>
            <a:endParaRPr lang="en-US"/>
          </a:p>
        </p:txBody>
      </p:sp>
      <p:sp>
        <p:nvSpPr>
          <p:cNvPr id="10" name="TextBox 9">
            <a:extLst>
              <a:ext uri="{FF2B5EF4-FFF2-40B4-BE49-F238E27FC236}">
                <a16:creationId xmlns:a16="http://schemas.microsoft.com/office/drawing/2014/main" id="{B008A748-85D4-492C-AC68-5EDDB5384079}"/>
              </a:ext>
            </a:extLst>
          </p:cNvPr>
          <p:cNvSpPr txBox="1"/>
          <p:nvPr/>
        </p:nvSpPr>
        <p:spPr>
          <a:xfrm>
            <a:off x="9309680" y="615629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ministry-to-children.com/5-recruiting-mistakes-kids-ministry-leaders-mak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359574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14DE35-2BB6-4E81-8A4E-BB92B9A7DF46}"/>
              </a:ext>
            </a:extLst>
          </p:cNvPr>
          <p:cNvSpPr>
            <a:spLocks noGrp="1"/>
          </p:cNvSpPr>
          <p:nvPr>
            <p:ph type="title"/>
          </p:nvPr>
        </p:nvSpPr>
        <p:spPr>
          <a:xfrm>
            <a:off x="640080" y="325369"/>
            <a:ext cx="3849858" cy="1956841"/>
          </a:xfrm>
        </p:spPr>
        <p:txBody>
          <a:bodyPr anchor="b">
            <a:normAutofit/>
          </a:bodyPr>
          <a:lstStyle/>
          <a:p>
            <a:r>
              <a:rPr lang="en-US" b="1" dirty="0">
                <a:solidFill>
                  <a:srgbClr val="002060"/>
                </a:solidFill>
                <a:effectLst/>
                <a:latin typeface="Verdana Pro SemiBold" panose="020B0704030504040204" pitchFamily="34" charset="0"/>
                <a:ea typeface="Calibri" panose="020F0502020204030204" pitchFamily="34" charset="0"/>
                <a:cs typeface="Times New Roman" panose="02020603050405020304" pitchFamily="18" charset="0"/>
              </a:rPr>
              <a:t>Defining </a:t>
            </a:r>
            <a:br>
              <a:rPr lang="en-US" b="1" dirty="0">
                <a:solidFill>
                  <a:srgbClr val="002060"/>
                </a:solidFill>
                <a:effectLst/>
                <a:latin typeface="Verdana Pro SemiBold" panose="020B0704030504040204" pitchFamily="34" charset="0"/>
                <a:ea typeface="Calibri" panose="020F0502020204030204" pitchFamily="34" charset="0"/>
                <a:cs typeface="Times New Roman" panose="02020603050405020304" pitchFamily="18" charset="0"/>
              </a:rPr>
            </a:br>
            <a:r>
              <a:rPr lang="en-US" b="1" dirty="0">
                <a:solidFill>
                  <a:srgbClr val="002060"/>
                </a:solidFill>
                <a:effectLst/>
                <a:latin typeface="Verdana Pro SemiBold" panose="020B0704030504040204" pitchFamily="34" charset="0"/>
                <a:ea typeface="Calibri" panose="020F0502020204030204" pitchFamily="34" charset="0"/>
                <a:cs typeface="Times New Roman" panose="02020603050405020304" pitchFamily="18" charset="0"/>
              </a:rPr>
              <a:t>the Problem</a:t>
            </a:r>
            <a:br>
              <a:rPr lang="en-US" sz="4200" dirty="0">
                <a:effectLst/>
                <a:latin typeface="Verdana Pro SemiBold" panose="020B0704030504040204" pitchFamily="34" charset="0"/>
                <a:ea typeface="Calibri" panose="020F0502020204030204" pitchFamily="34" charset="0"/>
                <a:cs typeface="Times New Roman" panose="02020603050405020304" pitchFamily="18" charset="0"/>
              </a:rPr>
            </a:br>
            <a:endParaRPr lang="en-US" sz="4200" dirty="0">
              <a:latin typeface="Verdana Pro SemiBold" panose="020B0704030504040204" pitchFamily="34" charset="0"/>
            </a:endParaRPr>
          </a:p>
        </p:txBody>
      </p:sp>
      <p:sp>
        <p:nvSpPr>
          <p:cNvPr id="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CC0447C4-A135-46D1-A1E5-4DD47603A689}"/>
              </a:ext>
            </a:extLst>
          </p:cNvPr>
          <p:cNvSpPr>
            <a:spLocks noGrp="1"/>
          </p:cNvSpPr>
          <p:nvPr>
            <p:ph idx="1"/>
          </p:nvPr>
        </p:nvSpPr>
        <p:spPr>
          <a:xfrm>
            <a:off x="640080" y="2872899"/>
            <a:ext cx="5831058" cy="3320668"/>
          </a:xfrm>
        </p:spPr>
        <p:txBody>
          <a:bodyPr>
            <a:normAutofit/>
          </a:bodyPr>
          <a:lstStyle/>
          <a:p>
            <a:r>
              <a:rPr lang="en-US" sz="2400" dirty="0">
                <a:effectLst/>
                <a:latin typeface="Calibri" panose="020F0502020204030204" pitchFamily="34" charset="0"/>
                <a:ea typeface="Calibri" panose="020F0502020204030204" pitchFamily="34" charset="0"/>
              </a:rPr>
              <a:t>Graber and Gordon say an erroneous diagnosis can be . . .</a:t>
            </a:r>
          </a:p>
          <a:p>
            <a:pPr marL="0" indent="0">
              <a:buNone/>
            </a:pPr>
            <a:endParaRPr lang="en-US" sz="2400" dirty="0">
              <a:effectLst/>
              <a:latin typeface="Calibri" panose="020F0502020204030204" pitchFamily="34" charset="0"/>
              <a:ea typeface="Calibri" panose="020F0502020204030204" pitchFamily="34" charset="0"/>
            </a:endParaRPr>
          </a:p>
          <a:p>
            <a:r>
              <a:rPr lang="en-US" sz="2400" dirty="0">
                <a:latin typeface="Calibri" panose="020F0502020204030204" pitchFamily="34" charset="0"/>
                <a:ea typeface="Calibri" panose="020F0502020204030204" pitchFamily="34" charset="0"/>
              </a:rPr>
              <a:t>National Academy of Medicine says diagnostic error is . . .</a:t>
            </a:r>
          </a:p>
          <a:p>
            <a:pPr marL="0" indent="0">
              <a:buNone/>
            </a:pPr>
            <a:endParaRPr lang="en-US" sz="2400" dirty="0">
              <a:latin typeface="Calibri" panose="020F0502020204030204" pitchFamily="34" charset="0"/>
              <a:ea typeface="Calibri" panose="020F0502020204030204" pitchFamily="34" charset="0"/>
            </a:endParaRPr>
          </a:p>
          <a:p>
            <a:r>
              <a:rPr lang="en-US" sz="2400" dirty="0">
                <a:effectLst/>
                <a:latin typeface="Calibri" panose="020F0502020204030204" pitchFamily="34" charset="0"/>
                <a:ea typeface="Calibri" panose="020F0502020204030204" pitchFamily="34" charset="0"/>
              </a:rPr>
              <a:t>MICA says diagnostic errors include . . .</a:t>
            </a:r>
          </a:p>
          <a:p>
            <a:endParaRPr lang="en-US" sz="2200" dirty="0">
              <a:latin typeface="Calibri" panose="020F0502020204030204" pitchFamily="34" charset="0"/>
              <a:ea typeface="Calibri" panose="020F0502020204030204" pitchFamily="34" charset="0"/>
            </a:endParaRPr>
          </a:p>
          <a:p>
            <a:pPr marL="0" indent="0">
              <a:buNone/>
            </a:pPr>
            <a:endParaRPr lang="en-US" sz="2200" dirty="0">
              <a:effectLst/>
              <a:latin typeface="Calibri" panose="020F0502020204030204" pitchFamily="34" charset="0"/>
              <a:ea typeface="Calibri" panose="020F0502020204030204" pitchFamily="34" charset="0"/>
            </a:endParaRPr>
          </a:p>
          <a:p>
            <a:endParaRPr lang="en-US" sz="2200" dirty="0"/>
          </a:p>
        </p:txBody>
      </p:sp>
      <p:pic>
        <p:nvPicPr>
          <p:cNvPr id="6" name="Picture 5" descr="Complex math formulas on a blackboard">
            <a:extLst>
              <a:ext uri="{FF2B5EF4-FFF2-40B4-BE49-F238E27FC236}">
                <a16:creationId xmlns:a16="http://schemas.microsoft.com/office/drawing/2014/main" id="{B550D5AD-C085-4D01-BB24-958AFBB85752}"/>
              </a:ext>
            </a:extLst>
          </p:cNvPr>
          <p:cNvPicPr>
            <a:picLocks noChangeAspect="1"/>
          </p:cNvPicPr>
          <p:nvPr/>
        </p:nvPicPr>
        <p:blipFill rotWithShape="1">
          <a:blip r:embed="rId3">
            <a:extLst>
              <a:ext uri="{28A0092B-C50C-407E-A947-70E740481C1C}">
                <a14:useLocalDpi xmlns:a14="http://schemas.microsoft.com/office/drawing/2010/main" val="0"/>
              </a:ext>
            </a:extLst>
          </a:blip>
          <a:srcRect l="19790" r="6988" b="-1"/>
          <a:stretch/>
        </p:blipFill>
        <p:spPr>
          <a:xfrm>
            <a:off x="6611815" y="10"/>
            <a:ext cx="5578662"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7" name="Footer Placeholder 3">
            <a:extLst>
              <a:ext uri="{FF2B5EF4-FFF2-40B4-BE49-F238E27FC236}">
                <a16:creationId xmlns:a16="http://schemas.microsoft.com/office/drawing/2014/main" id="{8AE721CB-8762-4A52-8122-C321359C4751}"/>
              </a:ext>
            </a:extLst>
          </p:cNvPr>
          <p:cNvSpPr>
            <a:spLocks noGrp="1"/>
          </p:cNvSpPr>
          <p:nvPr>
            <p:ph type="ftr" sz="quarter" idx="11"/>
          </p:nvPr>
        </p:nvSpPr>
        <p:spPr>
          <a:xfrm>
            <a:off x="6248400" y="6356350"/>
            <a:ext cx="4114800" cy="365125"/>
          </a:xfrm>
        </p:spPr>
        <p:txBody>
          <a:bodyPr>
            <a:normAutofit/>
          </a:bodyPr>
          <a:lstStyle/>
          <a:p>
            <a:pPr algn="l">
              <a:lnSpc>
                <a:spcPct val="90000"/>
              </a:lnSpc>
              <a:spcAft>
                <a:spcPts val="600"/>
              </a:spcAft>
            </a:pPr>
            <a:r>
              <a:rPr lang="en-US" sz="1000" b="1">
                <a:solidFill>
                  <a:srgbClr val="FFFFFF"/>
                </a:solidFill>
                <a:latin typeface="Arial Narrow" panose="020B0606020202030204" pitchFamily="34" charset="0"/>
              </a:rPr>
              <a:t>OGDEN SURGICAL-MEDICAL SOCIETY Conference FOR THE Curious Clinician</a:t>
            </a:r>
          </a:p>
          <a:p>
            <a:pPr algn="l">
              <a:lnSpc>
                <a:spcPct val="90000"/>
              </a:lnSpc>
              <a:spcAft>
                <a:spcPts val="600"/>
              </a:spcAft>
            </a:pPr>
            <a:endParaRPr lang="en-US" sz="1000" b="1">
              <a:solidFill>
                <a:srgbClr val="FFFFFF"/>
              </a:solidFill>
            </a:endParaRPr>
          </a:p>
          <a:p>
            <a:pPr algn="l">
              <a:lnSpc>
                <a:spcPct val="90000"/>
              </a:lnSpc>
              <a:spcAft>
                <a:spcPts val="600"/>
              </a:spcAft>
            </a:pPr>
            <a:endParaRPr lang="en-US" sz="1000">
              <a:solidFill>
                <a:srgbClr val="FFFFFF"/>
              </a:solidFill>
            </a:endParaRPr>
          </a:p>
        </p:txBody>
      </p:sp>
    </p:spTree>
    <p:extLst>
      <p:ext uri="{BB962C8B-B14F-4D97-AF65-F5344CB8AC3E}">
        <p14:creationId xmlns:p14="http://schemas.microsoft.com/office/powerpoint/2010/main" val="321082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6D69C-693F-4C1D-BE31-38D889832FB3}"/>
              </a:ext>
            </a:extLst>
          </p:cNvPr>
          <p:cNvSpPr>
            <a:spLocks noGrp="1"/>
          </p:cNvSpPr>
          <p:nvPr>
            <p:ph type="title"/>
          </p:nvPr>
        </p:nvSpPr>
        <p:spPr>
          <a:xfrm>
            <a:off x="640079" y="325369"/>
            <a:ext cx="5861081" cy="1956841"/>
          </a:xfrm>
        </p:spPr>
        <p:txBody>
          <a:bodyPr vert="horz" lIns="91440" tIns="45720" rIns="91440" bIns="45720" rtlCol="0" anchor="b">
            <a:normAutofit/>
          </a:bodyPr>
          <a:lstStyle/>
          <a:p>
            <a:r>
              <a:rPr lang="en-US" sz="4400" dirty="0">
                <a:solidFill>
                  <a:srgbClr val="002060"/>
                </a:solidFill>
                <a:latin typeface="Verdana Pro SemiBold" panose="020B0704030504040204" pitchFamily="34" charset="0"/>
              </a:rPr>
              <a:t>It’s a Moving Target</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BD2E9B8-369E-43AF-8684-425352A3CBEB}"/>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457200" indent="-228600">
              <a:buFont typeface="Arial" panose="020B0604020202020204" pitchFamily="34" charset="0"/>
              <a:buChar char="•"/>
            </a:pPr>
            <a:r>
              <a:rPr lang="en-US" sz="2800" dirty="0"/>
              <a:t>No-fault Factors</a:t>
            </a:r>
          </a:p>
          <a:p>
            <a:pPr indent="-228600">
              <a:buFont typeface="Arial" panose="020B0604020202020204" pitchFamily="34" charset="0"/>
              <a:buChar char="•"/>
            </a:pPr>
            <a:endParaRPr lang="en-US" sz="2800" dirty="0"/>
          </a:p>
          <a:p>
            <a:pPr marL="457200" indent="-228600">
              <a:buFont typeface="Arial" panose="020B0604020202020204" pitchFamily="34" charset="0"/>
              <a:buChar char="•"/>
            </a:pPr>
            <a:r>
              <a:rPr lang="en-US" sz="2800" dirty="0"/>
              <a:t>System Factors</a:t>
            </a:r>
          </a:p>
          <a:p>
            <a:pPr indent="-228600">
              <a:buFont typeface="Arial" panose="020B0604020202020204" pitchFamily="34" charset="0"/>
              <a:buChar char="•"/>
            </a:pPr>
            <a:endParaRPr lang="en-US" sz="2800" dirty="0"/>
          </a:p>
          <a:p>
            <a:pPr marL="457200" indent="-228600">
              <a:buFont typeface="Arial" panose="020B0604020202020204" pitchFamily="34" charset="0"/>
              <a:buChar char="•"/>
            </a:pPr>
            <a:r>
              <a:rPr lang="en-US" sz="2800" dirty="0"/>
              <a:t>Cognitive Factors</a:t>
            </a:r>
          </a:p>
          <a:p>
            <a:pPr indent="-228600">
              <a:buFont typeface="Arial" panose="020B0604020202020204" pitchFamily="34" charset="0"/>
              <a:buChar char="•"/>
            </a:pPr>
            <a:endParaRPr lang="en-US" sz="2200" dirty="0"/>
          </a:p>
        </p:txBody>
      </p:sp>
      <p:pic>
        <p:nvPicPr>
          <p:cNvPr id="7" name="Picture 6" descr="A picture containing toy&#10;&#10;Description automatically generated">
            <a:extLst>
              <a:ext uri="{FF2B5EF4-FFF2-40B4-BE49-F238E27FC236}">
                <a16:creationId xmlns:a16="http://schemas.microsoft.com/office/drawing/2014/main" id="{C0E42C75-5963-4CB4-A0C8-74C098F576B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303"/>
          <a:stretch/>
        </p:blipFill>
        <p:spPr>
          <a:xfrm>
            <a:off x="6200078" y="10"/>
            <a:ext cx="599039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0" name="TextBox 19">
            <a:extLst>
              <a:ext uri="{FF2B5EF4-FFF2-40B4-BE49-F238E27FC236}">
                <a16:creationId xmlns:a16="http://schemas.microsoft.com/office/drawing/2014/main" id="{2D50B442-48AB-4FEA-9BF9-ABA1F8B97EEF}"/>
              </a:ext>
            </a:extLst>
          </p:cNvPr>
          <p:cNvSpPr txBox="1"/>
          <p:nvPr/>
        </p:nvSpPr>
        <p:spPr>
          <a:xfrm>
            <a:off x="2799788" y="6520911"/>
            <a:ext cx="8809462" cy="313932"/>
          </a:xfrm>
          <a:prstGeom prst="rect">
            <a:avLst/>
          </a:prstGeom>
          <a:noFill/>
        </p:spPr>
        <p:txBody>
          <a:bodyPr wrap="square">
            <a:spAutoFit/>
          </a:bodyPr>
          <a:lstStyle/>
          <a:p>
            <a:pPr algn="l">
              <a:lnSpc>
                <a:spcPct val="90000"/>
              </a:lnSpc>
              <a:spcAft>
                <a:spcPts val="600"/>
              </a:spcAft>
            </a:pPr>
            <a:r>
              <a:rPr lang="en-US" sz="1600" b="1" dirty="0">
                <a:solidFill>
                  <a:schemeClr val="accent5">
                    <a:lumMod val="75000"/>
                  </a:schemeClr>
                </a:solidFill>
                <a:latin typeface="Arial Narrow" panose="020B0606020202030204" pitchFamily="34" charset="0"/>
              </a:rPr>
              <a:t>OGDEN SURGICAL-MEDICAL SOCIETY </a:t>
            </a:r>
            <a:r>
              <a:rPr lang="en-US" sz="1600" b="1" dirty="0">
                <a:solidFill>
                  <a:srgbClr val="CC3300"/>
                </a:solidFill>
                <a:latin typeface="Arial Narrow" panose="020B0606020202030204" pitchFamily="34" charset="0"/>
              </a:rPr>
              <a:t>Conference FOR THE Curious Clinician</a:t>
            </a:r>
          </a:p>
        </p:txBody>
      </p:sp>
    </p:spTree>
    <p:extLst>
      <p:ext uri="{BB962C8B-B14F-4D97-AF65-F5344CB8AC3E}">
        <p14:creationId xmlns:p14="http://schemas.microsoft.com/office/powerpoint/2010/main" val="358102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8B96-A637-441B-ACD5-612F14A6C13C}"/>
              </a:ext>
            </a:extLst>
          </p:cNvPr>
          <p:cNvSpPr>
            <a:spLocks noGrp="1"/>
          </p:cNvSpPr>
          <p:nvPr>
            <p:ph type="title"/>
          </p:nvPr>
        </p:nvSpPr>
        <p:spPr/>
        <p:txBody>
          <a:bodyPr/>
          <a:lstStyle/>
          <a:p>
            <a:r>
              <a:rPr lang="en-US" dirty="0">
                <a:solidFill>
                  <a:srgbClr val="002060"/>
                </a:solidFill>
                <a:latin typeface="Verdana Pro SemiBold" panose="020B0704030504040204" pitchFamily="34" charset="0"/>
              </a:rPr>
              <a:t>Who’s at Risk</a:t>
            </a:r>
          </a:p>
        </p:txBody>
      </p:sp>
      <p:sp>
        <p:nvSpPr>
          <p:cNvPr id="3" name="Text Placeholder 2">
            <a:extLst>
              <a:ext uri="{FF2B5EF4-FFF2-40B4-BE49-F238E27FC236}">
                <a16:creationId xmlns:a16="http://schemas.microsoft.com/office/drawing/2014/main" id="{1F29EBC1-3052-4DD6-ABC8-F7AEECD1B246}"/>
              </a:ext>
            </a:extLst>
          </p:cNvPr>
          <p:cNvSpPr>
            <a:spLocks noGrp="1"/>
          </p:cNvSpPr>
          <p:nvPr>
            <p:ph type="body" idx="1"/>
          </p:nvPr>
        </p:nvSpPr>
        <p:spPr>
          <a:xfrm>
            <a:off x="862013" y="1445419"/>
            <a:ext cx="5157787" cy="823912"/>
          </a:xfrm>
        </p:spPr>
        <p:txBody>
          <a:bodyPr>
            <a:normAutofit/>
          </a:bodyPr>
          <a:lstStyle/>
          <a:p>
            <a:r>
              <a:rPr lang="en-US" dirty="0">
                <a:solidFill>
                  <a:srgbClr val="CC6600"/>
                </a:solidFill>
                <a:effectLst/>
                <a:latin typeface="Calibri" panose="020F0502020204030204" pitchFamily="34" charset="0"/>
                <a:ea typeface="Calibri" panose="020F0502020204030204" pitchFamily="34" charset="0"/>
              </a:rPr>
              <a:t>Top 10 Presenting Medical Conditions</a:t>
            </a:r>
            <a:endParaRPr lang="en-US" dirty="0">
              <a:solidFill>
                <a:srgbClr val="CC6600"/>
              </a:solidFill>
            </a:endParaRPr>
          </a:p>
        </p:txBody>
      </p:sp>
      <p:graphicFrame>
        <p:nvGraphicFramePr>
          <p:cNvPr id="14" name="Content Placeholder 3">
            <a:extLst>
              <a:ext uri="{FF2B5EF4-FFF2-40B4-BE49-F238E27FC236}">
                <a16:creationId xmlns:a16="http://schemas.microsoft.com/office/drawing/2014/main" id="{E3193A41-F99F-D633-DA0C-D879D7EFA34A}"/>
              </a:ext>
            </a:extLst>
          </p:cNvPr>
          <p:cNvGraphicFramePr>
            <a:graphicFrameLocks noGrp="1"/>
          </p:cNvGraphicFramePr>
          <p:nvPr>
            <p:ph sz="half" idx="2"/>
            <p:extLst>
              <p:ext uri="{D42A27DB-BD31-4B8C-83A1-F6EECF244321}">
                <p14:modId xmlns:p14="http://schemas.microsoft.com/office/powerpoint/2010/main" val="4245894678"/>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22338350-15D4-46E7-A710-6D7CB5EA3C7B}"/>
              </a:ext>
            </a:extLst>
          </p:cNvPr>
          <p:cNvSpPr>
            <a:spLocks noGrp="1"/>
          </p:cNvSpPr>
          <p:nvPr>
            <p:ph type="body" sz="quarter" idx="3"/>
          </p:nvPr>
        </p:nvSpPr>
        <p:spPr>
          <a:xfrm>
            <a:off x="6280558" y="2063166"/>
            <a:ext cx="5183188" cy="823912"/>
          </a:xfrm>
        </p:spPr>
        <p:txBody>
          <a:bodyPr>
            <a:normAutofit/>
          </a:bodyPr>
          <a:lstStyle/>
          <a:p>
            <a:r>
              <a:rPr lang="en-US" dirty="0">
                <a:solidFill>
                  <a:srgbClr val="CC6600"/>
                </a:solidFill>
                <a:effectLst/>
                <a:latin typeface="Calibri" panose="020F0502020204030204" pitchFamily="34" charset="0"/>
                <a:ea typeface="Calibri" panose="020F0502020204030204" pitchFamily="34" charset="0"/>
              </a:rPr>
              <a:t>Top 5 Specialties</a:t>
            </a:r>
            <a:endParaRPr lang="en-US" dirty="0">
              <a:solidFill>
                <a:srgbClr val="CC6600"/>
              </a:solidFill>
            </a:endParaRPr>
          </a:p>
        </p:txBody>
      </p:sp>
      <p:graphicFrame>
        <p:nvGraphicFramePr>
          <p:cNvPr id="18" name="Content Placeholder 17">
            <a:extLst>
              <a:ext uri="{FF2B5EF4-FFF2-40B4-BE49-F238E27FC236}">
                <a16:creationId xmlns:a16="http://schemas.microsoft.com/office/drawing/2014/main" id="{8D2361BA-9019-4D90-A892-9E2154B05476}"/>
              </a:ext>
            </a:extLst>
          </p:cNvPr>
          <p:cNvGraphicFramePr>
            <a:graphicFrameLocks noGrp="1"/>
          </p:cNvGraphicFramePr>
          <p:nvPr>
            <p:ph sz="quarter" idx="4"/>
            <p:extLst>
              <p:ext uri="{D42A27DB-BD31-4B8C-83A1-F6EECF244321}">
                <p14:modId xmlns:p14="http://schemas.microsoft.com/office/powerpoint/2010/main" val="1308178082"/>
              </p:ext>
            </p:extLst>
          </p:nvPr>
        </p:nvGraphicFramePr>
        <p:xfrm>
          <a:off x="6216191" y="3014983"/>
          <a:ext cx="5160961" cy="3036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ooter Placeholder 6">
            <a:extLst>
              <a:ext uri="{FF2B5EF4-FFF2-40B4-BE49-F238E27FC236}">
                <a16:creationId xmlns:a16="http://schemas.microsoft.com/office/drawing/2014/main" id="{7B6997B5-AA0B-4C8A-B570-8CD439A41CCC}"/>
              </a:ext>
            </a:extLst>
          </p:cNvPr>
          <p:cNvSpPr>
            <a:spLocks noGrp="1"/>
          </p:cNvSpPr>
          <p:nvPr>
            <p:ph type="ftr" sz="quarter" idx="11"/>
          </p:nvPr>
        </p:nvSpPr>
        <p:spPr>
          <a:xfrm>
            <a:off x="1446257" y="6416996"/>
            <a:ext cx="9496337" cy="365125"/>
          </a:xfrm>
        </p:spPr>
        <p:txBody>
          <a:bodyPr/>
          <a:lstStyle/>
          <a:p>
            <a:r>
              <a:rPr lang="en-US" sz="1400" i="1" dirty="0">
                <a:solidFill>
                  <a:srgbClr val="002060"/>
                </a:solidFill>
                <a:effectLst/>
                <a:latin typeface="Calibri" panose="020F0502020204030204" pitchFamily="34" charset="0"/>
                <a:ea typeface="Calibri" panose="020F0502020204030204" pitchFamily="34" charset="0"/>
              </a:rPr>
              <a:t>Data Sharing Project Diagnostic Error. DSP Highlight. Q3. Copyright 2021. MPL Association. The information provided may be used for personal use only. Any other use requires prior permission of the MPL Association</a:t>
            </a:r>
            <a:endParaRPr lang="en-US" sz="1400" dirty="0">
              <a:solidFill>
                <a:srgbClr val="002060"/>
              </a:solidFill>
            </a:endParaRPr>
          </a:p>
        </p:txBody>
      </p:sp>
      <p:pic>
        <p:nvPicPr>
          <p:cNvPr id="2052" name="Picture 4">
            <a:extLst>
              <a:ext uri="{FF2B5EF4-FFF2-40B4-BE49-F238E27FC236}">
                <a16:creationId xmlns:a16="http://schemas.microsoft.com/office/drawing/2014/main" id="{20D09AF5-5139-49EE-B8A2-CCADBBB2FE3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8764" y="206165"/>
            <a:ext cx="3917660" cy="169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5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834D-BB95-4BC4-A9F5-5026FE3DA86C}"/>
              </a:ext>
            </a:extLst>
          </p:cNvPr>
          <p:cNvSpPr>
            <a:spLocks noGrp="1"/>
          </p:cNvSpPr>
          <p:nvPr>
            <p:ph type="title"/>
          </p:nvPr>
        </p:nvSpPr>
        <p:spPr>
          <a:xfrm>
            <a:off x="2758160" y="-1026550"/>
            <a:ext cx="4655077" cy="644030"/>
          </a:xfrm>
        </p:spPr>
        <p:txBody>
          <a:bodyPr>
            <a:normAutofit fontScale="90000"/>
          </a:bodyPr>
          <a:lstStyle/>
          <a:p>
            <a:endParaRPr lang="en-US" dirty="0"/>
          </a:p>
        </p:txBody>
      </p:sp>
      <p:graphicFrame>
        <p:nvGraphicFramePr>
          <p:cNvPr id="7" name="Content Placeholder 6">
            <a:extLst>
              <a:ext uri="{FF2B5EF4-FFF2-40B4-BE49-F238E27FC236}">
                <a16:creationId xmlns:a16="http://schemas.microsoft.com/office/drawing/2014/main" id="{24BD0BCC-57D0-47F2-9BE0-90AF35DB394D}"/>
              </a:ext>
            </a:extLst>
          </p:cNvPr>
          <p:cNvGraphicFramePr>
            <a:graphicFrameLocks noGrp="1"/>
          </p:cNvGraphicFramePr>
          <p:nvPr>
            <p:ph idx="1"/>
            <p:extLst>
              <p:ext uri="{D42A27DB-BD31-4B8C-83A1-F6EECF244321}">
                <p14:modId xmlns:p14="http://schemas.microsoft.com/office/powerpoint/2010/main" val="1621807260"/>
              </p:ext>
            </p:extLst>
          </p:nvPr>
        </p:nvGraphicFramePr>
        <p:xfrm>
          <a:off x="838200" y="226251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9B28899C-E46E-4E2D-BDF3-1DD058BFBA40}"/>
              </a:ext>
            </a:extLst>
          </p:cNvPr>
          <p:cNvSpPr>
            <a:spLocks noGrp="1"/>
          </p:cNvSpPr>
          <p:nvPr>
            <p:ph type="ftr" sz="quarter" idx="11"/>
          </p:nvPr>
        </p:nvSpPr>
        <p:spPr/>
        <p:txBody>
          <a:bodyPr/>
          <a:lstStyle/>
          <a:p>
            <a:endParaRPr lang="en-US"/>
          </a:p>
        </p:txBody>
      </p:sp>
      <p:pic>
        <p:nvPicPr>
          <p:cNvPr id="1026" name="Picture 2" descr="See the source image">
            <a:extLst>
              <a:ext uri="{FF2B5EF4-FFF2-40B4-BE49-F238E27FC236}">
                <a16:creationId xmlns:a16="http://schemas.microsoft.com/office/drawing/2014/main" id="{01FDC547-10AB-4CFF-BD63-760FAF5CBB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4488" y="-158187"/>
            <a:ext cx="7160600" cy="231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910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4938</TotalTime>
  <Words>1204</Words>
  <Application>Microsoft Office PowerPoint</Application>
  <PresentationFormat>Widescreen</PresentationFormat>
  <Paragraphs>182</Paragraphs>
  <Slides>28</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Narrow</vt:lpstr>
      <vt:lpstr>Calibri</vt:lpstr>
      <vt:lpstr>Calibri Light</vt:lpstr>
      <vt:lpstr>Chiller</vt:lpstr>
      <vt:lpstr>Showcard Gothic</vt:lpstr>
      <vt:lpstr>Snap ITC</vt:lpstr>
      <vt:lpstr>Verdana Pro SemiBold</vt:lpstr>
      <vt:lpstr>Office Theme</vt:lpstr>
      <vt:lpstr>OGDEN SURICAL-MEDICAL SOCIETY Conference FOR THE Curious Clinician </vt:lpstr>
      <vt:lpstr>Navigating the Crossroads - Diagnostic Error and Telemedicine</vt:lpstr>
      <vt:lpstr>PowerPoint Presentation</vt:lpstr>
      <vt:lpstr>PowerPoint Presentation</vt:lpstr>
      <vt:lpstr>Diagnostic Error Now</vt:lpstr>
      <vt:lpstr>Defining  the Problem </vt:lpstr>
      <vt:lpstr>It’s a Moving Target</vt:lpstr>
      <vt:lpstr>Who’s at Risk</vt:lpstr>
      <vt:lpstr>PowerPoint Presentation</vt:lpstr>
      <vt:lpstr>It’s Like . . .</vt:lpstr>
      <vt:lpstr>PowerPoint Presentation</vt:lpstr>
      <vt:lpstr>Telediagnostic Strategies</vt:lpstr>
      <vt:lpstr>“…but My Doctor Never Told Me That!”</vt:lpstr>
      <vt:lpstr>Informed Consent Strategies</vt:lpstr>
      <vt:lpstr>In-person or Online</vt:lpstr>
      <vt:lpstr>Effective Encounter Type</vt:lpstr>
      <vt:lpstr>The Patient Experience</vt:lpstr>
      <vt:lpstr>PowerPoint Presentation</vt:lpstr>
      <vt:lpstr>PowerPoint Presentation</vt:lpstr>
      <vt:lpstr> Angry Customers Sued</vt:lpstr>
      <vt:lpstr>Juries Rarely Decide Cases</vt:lpstr>
      <vt:lpstr>“You Like Me. You Really Like Me.”</vt:lpstr>
      <vt:lpstr>but When You Don’t Like Me</vt:lpstr>
      <vt:lpstr>PX Strategies</vt:lpstr>
      <vt:lpstr> More PX Strategies</vt:lpstr>
      <vt:lpstr>PowerPoint Presentation</vt:lpstr>
      <vt:lpstr>It’s Hammer Time</vt:lpstr>
      <vt:lpstr>OGDEN SURICAL-MEDICAL SOCIETY Conference FOR THE Curious Clinician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OGDEN SURICAL-MEDICAL SOCIETY Conference FOR THE Curious Clinician</dc:title>
  <dc:creator>Karen Everitt</dc:creator>
  <cp:lastModifiedBy>Teresa Puskedra</cp:lastModifiedBy>
  <cp:revision>23</cp:revision>
  <dcterms:created xsi:type="dcterms:W3CDTF">2022-04-04T15:40:02Z</dcterms:created>
  <dcterms:modified xsi:type="dcterms:W3CDTF">2022-04-28T21:45:38Z</dcterms:modified>
</cp:coreProperties>
</file>