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2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3" r:id="rId10"/>
    <p:sldId id="268" r:id="rId11"/>
    <p:sldId id="262" r:id="rId12"/>
    <p:sldId id="275" r:id="rId13"/>
    <p:sldId id="269" r:id="rId14"/>
    <p:sldId id="271" r:id="rId15"/>
    <p:sldId id="272" r:id="rId16"/>
    <p:sldId id="273" r:id="rId17"/>
    <p:sldId id="274" r:id="rId18"/>
    <p:sldId id="264" r:id="rId19"/>
    <p:sldId id="26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9E7EA-12C9-DF4C-987F-624CA8CDE284}" v="17" dt="2021-09-07T03:08:0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705"/>
  </p:normalViewPr>
  <p:slideViewPr>
    <p:cSldViewPr snapToGrid="0" snapToObjects="1">
      <p:cViewPr varScale="1">
        <p:scale>
          <a:sx n="51" d="100"/>
          <a:sy n="51" d="100"/>
        </p:scale>
        <p:origin x="10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D0D43-4AAF-4840-8B69-F5F055B4075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B4F6F6-DDCE-497C-992B-76E5E8F360D9}">
      <dgm:prSet/>
      <dgm:spPr/>
      <dgm:t>
        <a:bodyPr/>
        <a:lstStyle/>
        <a:p>
          <a:r>
            <a:rPr lang="en-US"/>
            <a:t>Prevalence. (60% of adults at least one case, 6% need medical attention, 0.46% of all ER visits in the US)</a:t>
          </a:r>
        </a:p>
      </dgm:t>
    </dgm:pt>
    <dgm:pt modelId="{B99C1817-9115-43EA-BB36-DD12BC18E048}" type="parTrans" cxnId="{D51E6061-7BDE-4B78-AFFC-FC676C965A85}">
      <dgm:prSet/>
      <dgm:spPr/>
      <dgm:t>
        <a:bodyPr/>
        <a:lstStyle/>
        <a:p>
          <a:endParaRPr lang="en-US"/>
        </a:p>
      </dgm:t>
    </dgm:pt>
    <dgm:pt modelId="{8C226678-534E-4D6C-8F22-C873880E1C7C}" type="sibTrans" cxnId="{D51E6061-7BDE-4B78-AFFC-FC676C965A85}">
      <dgm:prSet/>
      <dgm:spPr/>
      <dgm:t>
        <a:bodyPr/>
        <a:lstStyle/>
        <a:p>
          <a:endParaRPr lang="en-US"/>
        </a:p>
      </dgm:t>
    </dgm:pt>
    <dgm:pt modelId="{09BEB118-5DD5-4E2C-95EE-FB60A3191A9B}">
      <dgm:prSet/>
      <dgm:spPr/>
      <dgm:t>
        <a:bodyPr/>
        <a:lstStyle/>
        <a:p>
          <a:r>
            <a:rPr lang="en-US"/>
            <a:t>Cause: 70% Iatrogenic, trauma, comorbid conditions, medications</a:t>
          </a:r>
        </a:p>
      </dgm:t>
    </dgm:pt>
    <dgm:pt modelId="{09199388-218A-4EC6-8407-0A218A72721D}" type="parTrans" cxnId="{24AEACEF-11F7-40B3-A089-42A0EF86A4C1}">
      <dgm:prSet/>
      <dgm:spPr/>
      <dgm:t>
        <a:bodyPr/>
        <a:lstStyle/>
        <a:p>
          <a:endParaRPr lang="en-US"/>
        </a:p>
      </dgm:t>
    </dgm:pt>
    <dgm:pt modelId="{B2BFE572-681A-4DA3-A60C-2E56DCBE9C34}" type="sibTrans" cxnId="{24AEACEF-11F7-40B3-A089-42A0EF86A4C1}">
      <dgm:prSet/>
      <dgm:spPr/>
      <dgm:t>
        <a:bodyPr/>
        <a:lstStyle/>
        <a:p>
          <a:endParaRPr lang="en-US"/>
        </a:p>
      </dgm:t>
    </dgm:pt>
    <dgm:pt modelId="{18842AEE-28BB-48F6-A19F-5B2AD97A392A}">
      <dgm:prSet/>
      <dgm:spPr/>
      <dgm:t>
        <a:bodyPr/>
        <a:lstStyle/>
        <a:p>
          <a:r>
            <a:rPr lang="en-US"/>
            <a:t>Age (less than 20 or older than 40)</a:t>
          </a:r>
        </a:p>
      </dgm:t>
    </dgm:pt>
    <dgm:pt modelId="{06D9C8A2-7318-4F66-A022-E914697F9484}" type="parTrans" cxnId="{02106B64-04A9-4AF8-B310-8E33301DB29C}">
      <dgm:prSet/>
      <dgm:spPr/>
      <dgm:t>
        <a:bodyPr/>
        <a:lstStyle/>
        <a:p>
          <a:endParaRPr lang="en-US"/>
        </a:p>
      </dgm:t>
    </dgm:pt>
    <dgm:pt modelId="{16D18248-884B-47A1-9785-FB9B437F9E3C}" type="sibTrans" cxnId="{02106B64-04A9-4AF8-B310-8E33301DB29C}">
      <dgm:prSet/>
      <dgm:spPr/>
      <dgm:t>
        <a:bodyPr/>
        <a:lstStyle/>
        <a:p>
          <a:endParaRPr lang="en-US"/>
        </a:p>
      </dgm:t>
    </dgm:pt>
    <dgm:pt modelId="{52400C20-2BAF-4FCB-8155-92A05AD8F1E6}">
      <dgm:prSet/>
      <dgm:spPr/>
      <dgm:t>
        <a:bodyPr/>
        <a:lstStyle/>
        <a:p>
          <a:r>
            <a:rPr lang="en-US"/>
            <a:t>Gender (male=female)</a:t>
          </a:r>
        </a:p>
      </dgm:t>
    </dgm:pt>
    <dgm:pt modelId="{5D37FEB2-5366-4CC6-888D-A7353A3D5EA1}" type="parTrans" cxnId="{8549E003-5EDA-47AD-8882-98F1A783B0E4}">
      <dgm:prSet/>
      <dgm:spPr/>
      <dgm:t>
        <a:bodyPr/>
        <a:lstStyle/>
        <a:p>
          <a:endParaRPr lang="en-US"/>
        </a:p>
      </dgm:t>
    </dgm:pt>
    <dgm:pt modelId="{38EDDAB7-51F6-49DC-819B-71D641AFDB4E}" type="sibTrans" cxnId="{8549E003-5EDA-47AD-8882-98F1A783B0E4}">
      <dgm:prSet/>
      <dgm:spPr/>
      <dgm:t>
        <a:bodyPr/>
        <a:lstStyle/>
        <a:p>
          <a:endParaRPr lang="en-US"/>
        </a:p>
      </dgm:t>
    </dgm:pt>
    <dgm:pt modelId="{E9AD74B7-BC96-4E8B-9198-F6CC103631B9}">
      <dgm:prSet/>
      <dgm:spPr/>
      <dgm:t>
        <a:bodyPr/>
        <a:lstStyle/>
        <a:p>
          <a:r>
            <a:rPr lang="en-US"/>
            <a:t>Anatomical risk factors (deviated septum, polyps, perforated septum, vascular malformations or aneurysms or pseudoaneurysms)</a:t>
          </a:r>
        </a:p>
      </dgm:t>
    </dgm:pt>
    <dgm:pt modelId="{762206D3-57FD-4B82-8EC1-55454E34D83E}" type="parTrans" cxnId="{6A14D3FE-DFD1-47E7-A15C-DD91F4134CCD}">
      <dgm:prSet/>
      <dgm:spPr/>
      <dgm:t>
        <a:bodyPr/>
        <a:lstStyle/>
        <a:p>
          <a:endParaRPr lang="en-US"/>
        </a:p>
      </dgm:t>
    </dgm:pt>
    <dgm:pt modelId="{2F6E3C6C-D4B1-4440-A2E7-44E52FA210FC}" type="sibTrans" cxnId="{6A14D3FE-DFD1-47E7-A15C-DD91F4134CCD}">
      <dgm:prSet/>
      <dgm:spPr/>
      <dgm:t>
        <a:bodyPr/>
        <a:lstStyle/>
        <a:p>
          <a:endParaRPr lang="en-US"/>
        </a:p>
      </dgm:t>
    </dgm:pt>
    <dgm:pt modelId="{6C75DC7D-20CE-4859-AF07-5C0269ED83F3}">
      <dgm:prSet/>
      <dgm:spPr/>
      <dgm:t>
        <a:bodyPr/>
        <a:lstStyle/>
        <a:p>
          <a:r>
            <a:rPr lang="en-US"/>
            <a:t>Environmental issues (allergic rhinitis, winter months, low humidity)</a:t>
          </a:r>
        </a:p>
      </dgm:t>
    </dgm:pt>
    <dgm:pt modelId="{6A48A395-E188-4F86-AB37-1C63EFD750BD}" type="parTrans" cxnId="{BA5DC54E-B5B3-47FE-BB46-8AAC630757E8}">
      <dgm:prSet/>
      <dgm:spPr/>
      <dgm:t>
        <a:bodyPr/>
        <a:lstStyle/>
        <a:p>
          <a:endParaRPr lang="en-US"/>
        </a:p>
      </dgm:t>
    </dgm:pt>
    <dgm:pt modelId="{E0FB3FC2-F724-49D3-BBED-03B24A8AE3BC}" type="sibTrans" cxnId="{BA5DC54E-B5B3-47FE-BB46-8AAC630757E8}">
      <dgm:prSet/>
      <dgm:spPr/>
      <dgm:t>
        <a:bodyPr/>
        <a:lstStyle/>
        <a:p>
          <a:endParaRPr lang="en-US"/>
        </a:p>
      </dgm:t>
    </dgm:pt>
    <dgm:pt modelId="{201AE760-88F3-4DA5-B5E6-2058A0025848}">
      <dgm:prSet/>
      <dgm:spPr/>
      <dgm:t>
        <a:bodyPr/>
        <a:lstStyle/>
        <a:p>
          <a:r>
            <a:rPr lang="en-US"/>
            <a:t>Coagulopathies or HHT</a:t>
          </a:r>
        </a:p>
      </dgm:t>
    </dgm:pt>
    <dgm:pt modelId="{267F70C3-D24B-46DE-97FF-49D6F33E5C39}" type="parTrans" cxnId="{B78E3D0D-DA49-4A6D-84B9-FDBF2BFBB756}">
      <dgm:prSet/>
      <dgm:spPr/>
      <dgm:t>
        <a:bodyPr/>
        <a:lstStyle/>
        <a:p>
          <a:endParaRPr lang="en-US"/>
        </a:p>
      </dgm:t>
    </dgm:pt>
    <dgm:pt modelId="{C843254A-A638-4AC7-AD76-78813463B5CA}" type="sibTrans" cxnId="{B78E3D0D-DA49-4A6D-84B9-FDBF2BFBB756}">
      <dgm:prSet/>
      <dgm:spPr/>
      <dgm:t>
        <a:bodyPr/>
        <a:lstStyle/>
        <a:p>
          <a:endParaRPr lang="en-US"/>
        </a:p>
      </dgm:t>
    </dgm:pt>
    <dgm:pt modelId="{81C94793-6E6A-4D0A-B5A1-4157F62AB931}">
      <dgm:prSet/>
      <dgm:spPr/>
      <dgm:t>
        <a:bodyPr/>
        <a:lstStyle/>
        <a:p>
          <a:r>
            <a:rPr lang="en-US"/>
            <a:t>Medications (blood thinners)</a:t>
          </a:r>
        </a:p>
      </dgm:t>
    </dgm:pt>
    <dgm:pt modelId="{9C9BBA30-930A-42B3-A5B8-EE4B44FB9730}" type="parTrans" cxnId="{A7711195-B3C7-43D2-A140-1BA94D4FA047}">
      <dgm:prSet/>
      <dgm:spPr/>
      <dgm:t>
        <a:bodyPr/>
        <a:lstStyle/>
        <a:p>
          <a:endParaRPr lang="en-US"/>
        </a:p>
      </dgm:t>
    </dgm:pt>
    <dgm:pt modelId="{E095DCB9-1FA5-4ACF-BA7F-D333EF8CC226}" type="sibTrans" cxnId="{A7711195-B3C7-43D2-A140-1BA94D4FA047}">
      <dgm:prSet/>
      <dgm:spPr/>
      <dgm:t>
        <a:bodyPr/>
        <a:lstStyle/>
        <a:p>
          <a:endParaRPr lang="en-US"/>
        </a:p>
      </dgm:t>
    </dgm:pt>
    <dgm:pt modelId="{D9C9685A-EC57-4BBA-8663-34CFC1FE3E4F}">
      <dgm:prSet/>
      <dgm:spPr/>
      <dgm:t>
        <a:bodyPr/>
        <a:lstStyle/>
        <a:p>
          <a:r>
            <a:rPr lang="en-US"/>
            <a:t>Co morbid diseases (neoplasms-nasopharyngeal angiofibroma in 14-17 year old male, vascular disease, HTN, cirrhosis, renal disease, </a:t>
          </a:r>
        </a:p>
      </dgm:t>
    </dgm:pt>
    <dgm:pt modelId="{2E11BCD7-A719-4447-929C-F772832B6091}" type="parTrans" cxnId="{513F2E39-BF42-44BE-8EC3-7E0D4A4E868F}">
      <dgm:prSet/>
      <dgm:spPr/>
      <dgm:t>
        <a:bodyPr/>
        <a:lstStyle/>
        <a:p>
          <a:endParaRPr lang="en-US"/>
        </a:p>
      </dgm:t>
    </dgm:pt>
    <dgm:pt modelId="{AE8FED07-33E2-4C78-9E4C-625E10680031}" type="sibTrans" cxnId="{513F2E39-BF42-44BE-8EC3-7E0D4A4E868F}">
      <dgm:prSet/>
      <dgm:spPr/>
      <dgm:t>
        <a:bodyPr/>
        <a:lstStyle/>
        <a:p>
          <a:endParaRPr lang="en-US"/>
        </a:p>
      </dgm:t>
    </dgm:pt>
    <dgm:pt modelId="{3720D5FB-904D-D34F-8667-82999765FD9E}" type="pres">
      <dgm:prSet presAssocID="{DCDD0D43-4AAF-4840-8B69-F5F055B40758}" presName="diagram" presStyleCnt="0">
        <dgm:presLayoutVars>
          <dgm:dir/>
          <dgm:resizeHandles val="exact"/>
        </dgm:presLayoutVars>
      </dgm:prSet>
      <dgm:spPr/>
    </dgm:pt>
    <dgm:pt modelId="{FC82E36F-D913-C343-8773-9FD7DA747113}" type="pres">
      <dgm:prSet presAssocID="{63B4F6F6-DDCE-497C-992B-76E5E8F360D9}" presName="node" presStyleLbl="node1" presStyleIdx="0" presStyleCnt="9">
        <dgm:presLayoutVars>
          <dgm:bulletEnabled val="1"/>
        </dgm:presLayoutVars>
      </dgm:prSet>
      <dgm:spPr/>
    </dgm:pt>
    <dgm:pt modelId="{55EA7A87-F202-5E4C-9B40-CF1F2ED80A4E}" type="pres">
      <dgm:prSet presAssocID="{8C226678-534E-4D6C-8F22-C873880E1C7C}" presName="sibTrans" presStyleCnt="0"/>
      <dgm:spPr/>
    </dgm:pt>
    <dgm:pt modelId="{486A07B2-882E-DB47-B772-189EE4053FB0}" type="pres">
      <dgm:prSet presAssocID="{09BEB118-5DD5-4E2C-95EE-FB60A3191A9B}" presName="node" presStyleLbl="node1" presStyleIdx="1" presStyleCnt="9">
        <dgm:presLayoutVars>
          <dgm:bulletEnabled val="1"/>
        </dgm:presLayoutVars>
      </dgm:prSet>
      <dgm:spPr/>
    </dgm:pt>
    <dgm:pt modelId="{F4BD5207-5DDC-E043-A92F-B8B0F9CEBB74}" type="pres">
      <dgm:prSet presAssocID="{B2BFE572-681A-4DA3-A60C-2E56DCBE9C34}" presName="sibTrans" presStyleCnt="0"/>
      <dgm:spPr/>
    </dgm:pt>
    <dgm:pt modelId="{D4D3C8E7-E2FA-F74D-AEE8-BC8133537D4C}" type="pres">
      <dgm:prSet presAssocID="{18842AEE-28BB-48F6-A19F-5B2AD97A392A}" presName="node" presStyleLbl="node1" presStyleIdx="2" presStyleCnt="9">
        <dgm:presLayoutVars>
          <dgm:bulletEnabled val="1"/>
        </dgm:presLayoutVars>
      </dgm:prSet>
      <dgm:spPr/>
    </dgm:pt>
    <dgm:pt modelId="{7BF0D678-EA1A-E243-97E5-449A5A712563}" type="pres">
      <dgm:prSet presAssocID="{16D18248-884B-47A1-9785-FB9B437F9E3C}" presName="sibTrans" presStyleCnt="0"/>
      <dgm:spPr/>
    </dgm:pt>
    <dgm:pt modelId="{81748172-D4A7-504A-BEBF-B2C841643112}" type="pres">
      <dgm:prSet presAssocID="{52400C20-2BAF-4FCB-8155-92A05AD8F1E6}" presName="node" presStyleLbl="node1" presStyleIdx="3" presStyleCnt="9">
        <dgm:presLayoutVars>
          <dgm:bulletEnabled val="1"/>
        </dgm:presLayoutVars>
      </dgm:prSet>
      <dgm:spPr/>
    </dgm:pt>
    <dgm:pt modelId="{3CCCF625-9962-AD45-BE3F-09CA773D9272}" type="pres">
      <dgm:prSet presAssocID="{38EDDAB7-51F6-49DC-819B-71D641AFDB4E}" presName="sibTrans" presStyleCnt="0"/>
      <dgm:spPr/>
    </dgm:pt>
    <dgm:pt modelId="{035FFFC2-1CA4-0E45-94AA-768471BF3298}" type="pres">
      <dgm:prSet presAssocID="{E9AD74B7-BC96-4E8B-9198-F6CC103631B9}" presName="node" presStyleLbl="node1" presStyleIdx="4" presStyleCnt="9">
        <dgm:presLayoutVars>
          <dgm:bulletEnabled val="1"/>
        </dgm:presLayoutVars>
      </dgm:prSet>
      <dgm:spPr/>
    </dgm:pt>
    <dgm:pt modelId="{2297F21F-5A74-9747-B290-ED776AFB0AB7}" type="pres">
      <dgm:prSet presAssocID="{2F6E3C6C-D4B1-4440-A2E7-44E52FA210FC}" presName="sibTrans" presStyleCnt="0"/>
      <dgm:spPr/>
    </dgm:pt>
    <dgm:pt modelId="{2B9072D2-D0EE-A645-B904-FE80829FEEB0}" type="pres">
      <dgm:prSet presAssocID="{6C75DC7D-20CE-4859-AF07-5C0269ED83F3}" presName="node" presStyleLbl="node1" presStyleIdx="5" presStyleCnt="9">
        <dgm:presLayoutVars>
          <dgm:bulletEnabled val="1"/>
        </dgm:presLayoutVars>
      </dgm:prSet>
      <dgm:spPr/>
    </dgm:pt>
    <dgm:pt modelId="{D86CC520-610B-4549-A7D3-A9E9361BE65C}" type="pres">
      <dgm:prSet presAssocID="{E0FB3FC2-F724-49D3-BBED-03B24A8AE3BC}" presName="sibTrans" presStyleCnt="0"/>
      <dgm:spPr/>
    </dgm:pt>
    <dgm:pt modelId="{D81267D1-8AF7-3947-A35A-218D28155002}" type="pres">
      <dgm:prSet presAssocID="{201AE760-88F3-4DA5-B5E6-2058A0025848}" presName="node" presStyleLbl="node1" presStyleIdx="6" presStyleCnt="9">
        <dgm:presLayoutVars>
          <dgm:bulletEnabled val="1"/>
        </dgm:presLayoutVars>
      </dgm:prSet>
      <dgm:spPr/>
    </dgm:pt>
    <dgm:pt modelId="{DF23B3E1-758A-2847-A9E1-8A3AC14E1092}" type="pres">
      <dgm:prSet presAssocID="{C843254A-A638-4AC7-AD76-78813463B5CA}" presName="sibTrans" presStyleCnt="0"/>
      <dgm:spPr/>
    </dgm:pt>
    <dgm:pt modelId="{276FDE33-DB49-7745-B812-CB24815206FC}" type="pres">
      <dgm:prSet presAssocID="{81C94793-6E6A-4D0A-B5A1-4157F62AB931}" presName="node" presStyleLbl="node1" presStyleIdx="7" presStyleCnt="9">
        <dgm:presLayoutVars>
          <dgm:bulletEnabled val="1"/>
        </dgm:presLayoutVars>
      </dgm:prSet>
      <dgm:spPr/>
    </dgm:pt>
    <dgm:pt modelId="{834344A7-0882-5246-8519-DC3339A0863F}" type="pres">
      <dgm:prSet presAssocID="{E095DCB9-1FA5-4ACF-BA7F-D333EF8CC226}" presName="sibTrans" presStyleCnt="0"/>
      <dgm:spPr/>
    </dgm:pt>
    <dgm:pt modelId="{A6622733-9F54-7947-82B5-1F318CB8B6EB}" type="pres">
      <dgm:prSet presAssocID="{D9C9685A-EC57-4BBA-8663-34CFC1FE3E4F}" presName="node" presStyleLbl="node1" presStyleIdx="8" presStyleCnt="9">
        <dgm:presLayoutVars>
          <dgm:bulletEnabled val="1"/>
        </dgm:presLayoutVars>
      </dgm:prSet>
      <dgm:spPr/>
    </dgm:pt>
  </dgm:ptLst>
  <dgm:cxnLst>
    <dgm:cxn modelId="{8549E003-5EDA-47AD-8882-98F1A783B0E4}" srcId="{DCDD0D43-4AAF-4840-8B69-F5F055B40758}" destId="{52400C20-2BAF-4FCB-8155-92A05AD8F1E6}" srcOrd="3" destOrd="0" parTransId="{5D37FEB2-5366-4CC6-888D-A7353A3D5EA1}" sibTransId="{38EDDAB7-51F6-49DC-819B-71D641AFDB4E}"/>
    <dgm:cxn modelId="{B78E3D0D-DA49-4A6D-84B9-FDBF2BFBB756}" srcId="{DCDD0D43-4AAF-4840-8B69-F5F055B40758}" destId="{201AE760-88F3-4DA5-B5E6-2058A0025848}" srcOrd="6" destOrd="0" parTransId="{267F70C3-D24B-46DE-97FF-49D6F33E5C39}" sibTransId="{C843254A-A638-4AC7-AD76-78813463B5CA}"/>
    <dgm:cxn modelId="{D2AC4F12-7DF8-8647-AB25-91AACE632058}" type="presOf" srcId="{81C94793-6E6A-4D0A-B5A1-4157F62AB931}" destId="{276FDE33-DB49-7745-B812-CB24815206FC}" srcOrd="0" destOrd="0" presId="urn:microsoft.com/office/officeart/2005/8/layout/default"/>
    <dgm:cxn modelId="{208CAC1D-F9B2-F147-916C-13D1DCF7367B}" type="presOf" srcId="{09BEB118-5DD5-4E2C-95EE-FB60A3191A9B}" destId="{486A07B2-882E-DB47-B772-189EE4053FB0}" srcOrd="0" destOrd="0" presId="urn:microsoft.com/office/officeart/2005/8/layout/default"/>
    <dgm:cxn modelId="{513F2E39-BF42-44BE-8EC3-7E0D4A4E868F}" srcId="{DCDD0D43-4AAF-4840-8B69-F5F055B40758}" destId="{D9C9685A-EC57-4BBA-8663-34CFC1FE3E4F}" srcOrd="8" destOrd="0" parTransId="{2E11BCD7-A719-4447-929C-F772832B6091}" sibTransId="{AE8FED07-33E2-4C78-9E4C-625E10680031}"/>
    <dgm:cxn modelId="{D51E6061-7BDE-4B78-AFFC-FC676C965A85}" srcId="{DCDD0D43-4AAF-4840-8B69-F5F055B40758}" destId="{63B4F6F6-DDCE-497C-992B-76E5E8F360D9}" srcOrd="0" destOrd="0" parTransId="{B99C1817-9115-43EA-BB36-DD12BC18E048}" sibTransId="{8C226678-534E-4D6C-8F22-C873880E1C7C}"/>
    <dgm:cxn modelId="{02106B64-04A9-4AF8-B310-8E33301DB29C}" srcId="{DCDD0D43-4AAF-4840-8B69-F5F055B40758}" destId="{18842AEE-28BB-48F6-A19F-5B2AD97A392A}" srcOrd="2" destOrd="0" parTransId="{06D9C8A2-7318-4F66-A022-E914697F9484}" sibTransId="{16D18248-884B-47A1-9785-FB9B437F9E3C}"/>
    <dgm:cxn modelId="{CB930A4A-34FD-954A-B115-5F8DA9C0C811}" type="presOf" srcId="{E9AD74B7-BC96-4E8B-9198-F6CC103631B9}" destId="{035FFFC2-1CA4-0E45-94AA-768471BF3298}" srcOrd="0" destOrd="0" presId="urn:microsoft.com/office/officeart/2005/8/layout/default"/>
    <dgm:cxn modelId="{BA5DC54E-B5B3-47FE-BB46-8AAC630757E8}" srcId="{DCDD0D43-4AAF-4840-8B69-F5F055B40758}" destId="{6C75DC7D-20CE-4859-AF07-5C0269ED83F3}" srcOrd="5" destOrd="0" parTransId="{6A48A395-E188-4F86-AB37-1C63EFD750BD}" sibTransId="{E0FB3FC2-F724-49D3-BBED-03B24A8AE3BC}"/>
    <dgm:cxn modelId="{9AE78472-098F-2342-B41D-80B134134194}" type="presOf" srcId="{201AE760-88F3-4DA5-B5E6-2058A0025848}" destId="{D81267D1-8AF7-3947-A35A-218D28155002}" srcOrd="0" destOrd="0" presId="urn:microsoft.com/office/officeart/2005/8/layout/default"/>
    <dgm:cxn modelId="{FB565177-F3CF-0744-BC4B-39F5E6E3D4C6}" type="presOf" srcId="{52400C20-2BAF-4FCB-8155-92A05AD8F1E6}" destId="{81748172-D4A7-504A-BEBF-B2C841643112}" srcOrd="0" destOrd="0" presId="urn:microsoft.com/office/officeart/2005/8/layout/default"/>
    <dgm:cxn modelId="{A7711195-B3C7-43D2-A140-1BA94D4FA047}" srcId="{DCDD0D43-4AAF-4840-8B69-F5F055B40758}" destId="{81C94793-6E6A-4D0A-B5A1-4157F62AB931}" srcOrd="7" destOrd="0" parTransId="{9C9BBA30-930A-42B3-A5B8-EE4B44FB9730}" sibTransId="{E095DCB9-1FA5-4ACF-BA7F-D333EF8CC226}"/>
    <dgm:cxn modelId="{2BD493A2-0DFF-A54D-9175-24556E584BD7}" type="presOf" srcId="{DCDD0D43-4AAF-4840-8B69-F5F055B40758}" destId="{3720D5FB-904D-D34F-8667-82999765FD9E}" srcOrd="0" destOrd="0" presId="urn:microsoft.com/office/officeart/2005/8/layout/default"/>
    <dgm:cxn modelId="{D4BB41A7-FA4B-CE4D-AD40-0D512B413CC7}" type="presOf" srcId="{D9C9685A-EC57-4BBA-8663-34CFC1FE3E4F}" destId="{A6622733-9F54-7947-82B5-1F318CB8B6EB}" srcOrd="0" destOrd="0" presId="urn:microsoft.com/office/officeart/2005/8/layout/default"/>
    <dgm:cxn modelId="{7416F4CF-1AAC-6D42-B534-3619275F11C2}" type="presOf" srcId="{6C75DC7D-20CE-4859-AF07-5C0269ED83F3}" destId="{2B9072D2-D0EE-A645-B904-FE80829FEEB0}" srcOrd="0" destOrd="0" presId="urn:microsoft.com/office/officeart/2005/8/layout/default"/>
    <dgm:cxn modelId="{08CDE4E8-3454-914B-A562-1969804AEEEA}" type="presOf" srcId="{18842AEE-28BB-48F6-A19F-5B2AD97A392A}" destId="{D4D3C8E7-E2FA-F74D-AEE8-BC8133537D4C}" srcOrd="0" destOrd="0" presId="urn:microsoft.com/office/officeart/2005/8/layout/default"/>
    <dgm:cxn modelId="{24AEACEF-11F7-40B3-A089-42A0EF86A4C1}" srcId="{DCDD0D43-4AAF-4840-8B69-F5F055B40758}" destId="{09BEB118-5DD5-4E2C-95EE-FB60A3191A9B}" srcOrd="1" destOrd="0" parTransId="{09199388-218A-4EC6-8407-0A218A72721D}" sibTransId="{B2BFE572-681A-4DA3-A60C-2E56DCBE9C34}"/>
    <dgm:cxn modelId="{6E732DFD-C6E7-6F46-8A27-A5052C307C58}" type="presOf" srcId="{63B4F6F6-DDCE-497C-992B-76E5E8F360D9}" destId="{FC82E36F-D913-C343-8773-9FD7DA747113}" srcOrd="0" destOrd="0" presId="urn:microsoft.com/office/officeart/2005/8/layout/default"/>
    <dgm:cxn modelId="{6A14D3FE-DFD1-47E7-A15C-DD91F4134CCD}" srcId="{DCDD0D43-4AAF-4840-8B69-F5F055B40758}" destId="{E9AD74B7-BC96-4E8B-9198-F6CC103631B9}" srcOrd="4" destOrd="0" parTransId="{762206D3-57FD-4B82-8EC1-55454E34D83E}" sibTransId="{2F6E3C6C-D4B1-4440-A2E7-44E52FA210FC}"/>
    <dgm:cxn modelId="{29DF9E31-777A-EF42-BF10-74D2E3C1273C}" type="presParOf" srcId="{3720D5FB-904D-D34F-8667-82999765FD9E}" destId="{FC82E36F-D913-C343-8773-9FD7DA747113}" srcOrd="0" destOrd="0" presId="urn:microsoft.com/office/officeart/2005/8/layout/default"/>
    <dgm:cxn modelId="{D92F4375-1DAA-3448-B173-8C4BB40064CC}" type="presParOf" srcId="{3720D5FB-904D-D34F-8667-82999765FD9E}" destId="{55EA7A87-F202-5E4C-9B40-CF1F2ED80A4E}" srcOrd="1" destOrd="0" presId="urn:microsoft.com/office/officeart/2005/8/layout/default"/>
    <dgm:cxn modelId="{AD705C04-6414-234E-A428-2AEA355E2D9A}" type="presParOf" srcId="{3720D5FB-904D-D34F-8667-82999765FD9E}" destId="{486A07B2-882E-DB47-B772-189EE4053FB0}" srcOrd="2" destOrd="0" presId="urn:microsoft.com/office/officeart/2005/8/layout/default"/>
    <dgm:cxn modelId="{A701E48A-0806-3F44-8860-0B4350567AFC}" type="presParOf" srcId="{3720D5FB-904D-D34F-8667-82999765FD9E}" destId="{F4BD5207-5DDC-E043-A92F-B8B0F9CEBB74}" srcOrd="3" destOrd="0" presId="urn:microsoft.com/office/officeart/2005/8/layout/default"/>
    <dgm:cxn modelId="{E789B0EA-3B87-234C-906B-90A5234776BD}" type="presParOf" srcId="{3720D5FB-904D-D34F-8667-82999765FD9E}" destId="{D4D3C8E7-E2FA-F74D-AEE8-BC8133537D4C}" srcOrd="4" destOrd="0" presId="urn:microsoft.com/office/officeart/2005/8/layout/default"/>
    <dgm:cxn modelId="{57FC8CDD-F626-8C46-A4C3-8CE98E9C6D60}" type="presParOf" srcId="{3720D5FB-904D-D34F-8667-82999765FD9E}" destId="{7BF0D678-EA1A-E243-97E5-449A5A712563}" srcOrd="5" destOrd="0" presId="urn:microsoft.com/office/officeart/2005/8/layout/default"/>
    <dgm:cxn modelId="{17F0AB26-C90C-C64B-A200-A9503C7C9B6F}" type="presParOf" srcId="{3720D5FB-904D-D34F-8667-82999765FD9E}" destId="{81748172-D4A7-504A-BEBF-B2C841643112}" srcOrd="6" destOrd="0" presId="urn:microsoft.com/office/officeart/2005/8/layout/default"/>
    <dgm:cxn modelId="{CA24ED05-ED9C-C843-BD35-C93071C136C1}" type="presParOf" srcId="{3720D5FB-904D-D34F-8667-82999765FD9E}" destId="{3CCCF625-9962-AD45-BE3F-09CA773D9272}" srcOrd="7" destOrd="0" presId="urn:microsoft.com/office/officeart/2005/8/layout/default"/>
    <dgm:cxn modelId="{4F68CE47-F4BD-9140-B8E9-B5BA7C6E53FB}" type="presParOf" srcId="{3720D5FB-904D-D34F-8667-82999765FD9E}" destId="{035FFFC2-1CA4-0E45-94AA-768471BF3298}" srcOrd="8" destOrd="0" presId="urn:microsoft.com/office/officeart/2005/8/layout/default"/>
    <dgm:cxn modelId="{9AB048FA-0B6B-B94C-B2B1-4639C3FEEC92}" type="presParOf" srcId="{3720D5FB-904D-D34F-8667-82999765FD9E}" destId="{2297F21F-5A74-9747-B290-ED776AFB0AB7}" srcOrd="9" destOrd="0" presId="urn:microsoft.com/office/officeart/2005/8/layout/default"/>
    <dgm:cxn modelId="{1911232D-4ADA-344E-86A1-4AE3EE286EFF}" type="presParOf" srcId="{3720D5FB-904D-D34F-8667-82999765FD9E}" destId="{2B9072D2-D0EE-A645-B904-FE80829FEEB0}" srcOrd="10" destOrd="0" presId="urn:microsoft.com/office/officeart/2005/8/layout/default"/>
    <dgm:cxn modelId="{723DFCB9-5D53-2649-9A86-5E0E21578D11}" type="presParOf" srcId="{3720D5FB-904D-D34F-8667-82999765FD9E}" destId="{D86CC520-610B-4549-A7D3-A9E9361BE65C}" srcOrd="11" destOrd="0" presId="urn:microsoft.com/office/officeart/2005/8/layout/default"/>
    <dgm:cxn modelId="{B73532B0-ACE5-8D40-A461-CE8892B564F3}" type="presParOf" srcId="{3720D5FB-904D-D34F-8667-82999765FD9E}" destId="{D81267D1-8AF7-3947-A35A-218D28155002}" srcOrd="12" destOrd="0" presId="urn:microsoft.com/office/officeart/2005/8/layout/default"/>
    <dgm:cxn modelId="{103966E9-4FDE-AB4A-A302-F679C3937912}" type="presParOf" srcId="{3720D5FB-904D-D34F-8667-82999765FD9E}" destId="{DF23B3E1-758A-2847-A9E1-8A3AC14E1092}" srcOrd="13" destOrd="0" presId="urn:microsoft.com/office/officeart/2005/8/layout/default"/>
    <dgm:cxn modelId="{E07745CA-FFBF-5549-A0DF-CD66B7BDFD91}" type="presParOf" srcId="{3720D5FB-904D-D34F-8667-82999765FD9E}" destId="{276FDE33-DB49-7745-B812-CB24815206FC}" srcOrd="14" destOrd="0" presId="urn:microsoft.com/office/officeart/2005/8/layout/default"/>
    <dgm:cxn modelId="{2EE1E717-90D0-AC45-B7C2-86D63FDE9164}" type="presParOf" srcId="{3720D5FB-904D-D34F-8667-82999765FD9E}" destId="{834344A7-0882-5246-8519-DC3339A0863F}" srcOrd="15" destOrd="0" presId="urn:microsoft.com/office/officeart/2005/8/layout/default"/>
    <dgm:cxn modelId="{42CF31B8-B5F3-8A40-BD7D-291454276CEE}" type="presParOf" srcId="{3720D5FB-904D-D34F-8667-82999765FD9E}" destId="{A6622733-9F54-7947-82B5-1F318CB8B6E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86C3B9-5C01-4F9C-B057-1260C18D84C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D1D3B5-24E2-42DB-9B29-BDB98C5093D0}">
      <dgm:prSet/>
      <dgm:spPr/>
      <dgm:t>
        <a:bodyPr/>
        <a:lstStyle/>
        <a:p>
          <a:r>
            <a:rPr lang="en-US"/>
            <a:t>Need to obtain a diagnostic pre-embolization angiogram of the ICA and ECA</a:t>
          </a:r>
        </a:p>
      </dgm:t>
    </dgm:pt>
    <dgm:pt modelId="{4758DC5D-D61C-4D7A-AC5D-C78C39339143}" type="parTrans" cxnId="{9A6BA976-AF23-4303-8DE0-CEEBAB91AD22}">
      <dgm:prSet/>
      <dgm:spPr/>
      <dgm:t>
        <a:bodyPr/>
        <a:lstStyle/>
        <a:p>
          <a:endParaRPr lang="en-US"/>
        </a:p>
      </dgm:t>
    </dgm:pt>
    <dgm:pt modelId="{78E42960-A9E9-4E43-BF9E-C32DF0296323}" type="sibTrans" cxnId="{9A6BA976-AF23-4303-8DE0-CEEBAB91AD22}">
      <dgm:prSet/>
      <dgm:spPr/>
      <dgm:t>
        <a:bodyPr/>
        <a:lstStyle/>
        <a:p>
          <a:endParaRPr lang="en-US"/>
        </a:p>
      </dgm:t>
    </dgm:pt>
    <dgm:pt modelId="{353CC03C-3308-463F-B42F-8B0AE3689E65}">
      <dgm:prSet/>
      <dgm:spPr/>
      <dgm:t>
        <a:bodyPr/>
        <a:lstStyle/>
        <a:p>
          <a:r>
            <a:rPr lang="en-US"/>
            <a:t>Watch for tumor blush or vascular malformation or abnormal anastomosis between the ECA and the ICA or the Ophthalmic artery (risk of stroke or blindness)</a:t>
          </a:r>
        </a:p>
      </dgm:t>
    </dgm:pt>
    <dgm:pt modelId="{8234782C-CB05-4DEE-B8B9-444F6D308FC9}" type="parTrans" cxnId="{9EC2C114-7DAF-4ED2-8F16-7FD7A27CF826}">
      <dgm:prSet/>
      <dgm:spPr/>
      <dgm:t>
        <a:bodyPr/>
        <a:lstStyle/>
        <a:p>
          <a:endParaRPr lang="en-US"/>
        </a:p>
      </dgm:t>
    </dgm:pt>
    <dgm:pt modelId="{1D75C708-DB4E-4718-B147-01B8F8833B14}" type="sibTrans" cxnId="{9EC2C114-7DAF-4ED2-8F16-7FD7A27CF826}">
      <dgm:prSet/>
      <dgm:spPr/>
      <dgm:t>
        <a:bodyPr/>
        <a:lstStyle/>
        <a:p>
          <a:endParaRPr lang="en-US"/>
        </a:p>
      </dgm:t>
    </dgm:pt>
    <dgm:pt modelId="{D1246725-C74D-45FF-9F6E-1768A21D2297}">
      <dgm:prSet/>
      <dgm:spPr/>
      <dgm:t>
        <a:bodyPr/>
        <a:lstStyle/>
        <a:p>
          <a:r>
            <a:rPr lang="en-US"/>
            <a:t>70% are Idiopathic</a:t>
          </a:r>
        </a:p>
      </dgm:t>
    </dgm:pt>
    <dgm:pt modelId="{AB194246-DD43-4FBE-BFFB-BBD5CA02F3EB}" type="parTrans" cxnId="{38838BB6-FFF7-4CE1-B9DE-14505240B061}">
      <dgm:prSet/>
      <dgm:spPr/>
      <dgm:t>
        <a:bodyPr/>
        <a:lstStyle/>
        <a:p>
          <a:endParaRPr lang="en-US"/>
        </a:p>
      </dgm:t>
    </dgm:pt>
    <dgm:pt modelId="{13A7E86C-F869-43DC-A192-6BA67AB0F503}" type="sibTrans" cxnId="{38838BB6-FFF7-4CE1-B9DE-14505240B061}">
      <dgm:prSet/>
      <dgm:spPr/>
      <dgm:t>
        <a:bodyPr/>
        <a:lstStyle/>
        <a:p>
          <a:endParaRPr lang="en-US"/>
        </a:p>
      </dgm:t>
    </dgm:pt>
    <dgm:pt modelId="{A139F4B2-9ECC-4547-AFB8-A03E6219C363}">
      <dgm:prSet/>
      <dgm:spPr/>
      <dgm:t>
        <a:bodyPr/>
        <a:lstStyle/>
        <a:p>
          <a:r>
            <a:rPr lang="en-US"/>
            <a:t>Embolize ipsilateral  IMA and its branches (single most important vessel to embolize</a:t>
          </a:r>
        </a:p>
      </dgm:t>
    </dgm:pt>
    <dgm:pt modelId="{6F866473-D35E-45AA-B823-D1282603524D}" type="parTrans" cxnId="{1B786EEF-2E0D-498B-9233-7F15179357C4}">
      <dgm:prSet/>
      <dgm:spPr/>
      <dgm:t>
        <a:bodyPr/>
        <a:lstStyle/>
        <a:p>
          <a:endParaRPr lang="en-US"/>
        </a:p>
      </dgm:t>
    </dgm:pt>
    <dgm:pt modelId="{85789567-02BF-4B2B-8AEE-FCCFF9A07E41}" type="sibTrans" cxnId="{1B786EEF-2E0D-498B-9233-7F15179357C4}">
      <dgm:prSet/>
      <dgm:spPr/>
      <dgm:t>
        <a:bodyPr/>
        <a:lstStyle/>
        <a:p>
          <a:endParaRPr lang="en-US"/>
        </a:p>
      </dgm:t>
    </dgm:pt>
    <dgm:pt modelId="{40C0C95C-022B-4663-8FD0-1436359E5F39}">
      <dgm:prSet/>
      <dgm:spPr/>
      <dgm:t>
        <a:bodyPr/>
        <a:lstStyle/>
        <a:p>
          <a:r>
            <a:rPr lang="en-US"/>
            <a:t>Additional embolization of the ipsilateral FA may increase success</a:t>
          </a:r>
        </a:p>
      </dgm:t>
    </dgm:pt>
    <dgm:pt modelId="{1AB02038-903D-4027-B472-3D8598AF1A76}" type="parTrans" cxnId="{834384A7-F18F-4F09-8530-36613415B0F1}">
      <dgm:prSet/>
      <dgm:spPr/>
      <dgm:t>
        <a:bodyPr/>
        <a:lstStyle/>
        <a:p>
          <a:endParaRPr lang="en-US"/>
        </a:p>
      </dgm:t>
    </dgm:pt>
    <dgm:pt modelId="{D5C48486-7D97-4A1B-AAB7-47A4665ACB36}" type="sibTrans" cxnId="{834384A7-F18F-4F09-8530-36613415B0F1}">
      <dgm:prSet/>
      <dgm:spPr/>
      <dgm:t>
        <a:bodyPr/>
        <a:lstStyle/>
        <a:p>
          <a:endParaRPr lang="en-US"/>
        </a:p>
      </dgm:t>
    </dgm:pt>
    <dgm:pt modelId="{F06C1A5B-ACDD-42D3-BE5C-826F1E4AAECE}">
      <dgm:prSet/>
      <dgm:spPr/>
      <dgm:t>
        <a:bodyPr/>
        <a:lstStyle/>
        <a:p>
          <a:r>
            <a:rPr lang="en-US" dirty="0"/>
            <a:t>Polyvinyl Alcohol particles (PVA), </a:t>
          </a:r>
          <a:r>
            <a:rPr lang="en-US" dirty="0" err="1"/>
            <a:t>Gelfoam</a:t>
          </a:r>
          <a:r>
            <a:rPr lang="en-US" dirty="0"/>
            <a:t>, platinum coils (50-700 um).</a:t>
          </a:r>
        </a:p>
      </dgm:t>
    </dgm:pt>
    <dgm:pt modelId="{4E43EC0A-C37E-45AA-8B00-047ACC923C2E}" type="parTrans" cxnId="{713F8EA0-247F-483E-A4F5-9DC3B8E78AF4}">
      <dgm:prSet/>
      <dgm:spPr/>
      <dgm:t>
        <a:bodyPr/>
        <a:lstStyle/>
        <a:p>
          <a:endParaRPr lang="en-US"/>
        </a:p>
      </dgm:t>
    </dgm:pt>
    <dgm:pt modelId="{A0433662-BDB2-4F38-9FE7-2A430365E21E}" type="sibTrans" cxnId="{713F8EA0-247F-483E-A4F5-9DC3B8E78AF4}">
      <dgm:prSet/>
      <dgm:spPr/>
      <dgm:t>
        <a:bodyPr/>
        <a:lstStyle/>
        <a:p>
          <a:endParaRPr lang="en-US"/>
        </a:p>
      </dgm:t>
    </dgm:pt>
    <dgm:pt modelId="{E8350789-8096-41FC-92F3-4FC10E6A5779}">
      <dgm:prSet/>
      <dgm:spPr/>
      <dgm:t>
        <a:bodyPr/>
        <a:lstStyle/>
        <a:p>
          <a:r>
            <a:rPr lang="en-US"/>
            <a:t>Blood flow returned to normal in 2-8 days</a:t>
          </a:r>
        </a:p>
      </dgm:t>
    </dgm:pt>
    <dgm:pt modelId="{71F4096E-2592-49F9-BB57-1CEAADFB8409}" type="parTrans" cxnId="{1E42E4CE-C869-4D83-90A1-91E167746EC3}">
      <dgm:prSet/>
      <dgm:spPr/>
      <dgm:t>
        <a:bodyPr/>
        <a:lstStyle/>
        <a:p>
          <a:endParaRPr lang="en-US"/>
        </a:p>
      </dgm:t>
    </dgm:pt>
    <dgm:pt modelId="{7B7752F3-1283-4D3F-81FC-4BD64DDC6987}" type="sibTrans" cxnId="{1E42E4CE-C869-4D83-90A1-91E167746EC3}">
      <dgm:prSet/>
      <dgm:spPr/>
      <dgm:t>
        <a:bodyPr/>
        <a:lstStyle/>
        <a:p>
          <a:endParaRPr lang="en-US"/>
        </a:p>
      </dgm:t>
    </dgm:pt>
    <dgm:pt modelId="{392137F7-DAE0-479E-AA58-6662FDC6D938}">
      <dgm:prSet/>
      <dgm:spPr/>
      <dgm:t>
        <a:bodyPr/>
        <a:lstStyle/>
        <a:p>
          <a:r>
            <a:rPr lang="en-US"/>
            <a:t>When to remove packing afterwards</a:t>
          </a:r>
        </a:p>
      </dgm:t>
    </dgm:pt>
    <dgm:pt modelId="{69E788E7-1CF8-40ED-A480-3EDFFFC1F1FF}" type="parTrans" cxnId="{573DC5E7-5A1D-461B-9218-5603FAFA8758}">
      <dgm:prSet/>
      <dgm:spPr/>
      <dgm:t>
        <a:bodyPr/>
        <a:lstStyle/>
        <a:p>
          <a:endParaRPr lang="en-US"/>
        </a:p>
      </dgm:t>
    </dgm:pt>
    <dgm:pt modelId="{BA4F55E9-005F-4CA6-A400-D001A8939FFE}" type="sibTrans" cxnId="{573DC5E7-5A1D-461B-9218-5603FAFA8758}">
      <dgm:prSet/>
      <dgm:spPr/>
      <dgm:t>
        <a:bodyPr/>
        <a:lstStyle/>
        <a:p>
          <a:endParaRPr lang="en-US"/>
        </a:p>
      </dgm:t>
    </dgm:pt>
    <dgm:pt modelId="{7D3E3D42-F5B6-F842-B78E-21008291A6EE}" type="pres">
      <dgm:prSet presAssocID="{5086C3B9-5C01-4F9C-B057-1260C18D84C9}" presName="diagram" presStyleCnt="0">
        <dgm:presLayoutVars>
          <dgm:dir/>
          <dgm:resizeHandles val="exact"/>
        </dgm:presLayoutVars>
      </dgm:prSet>
      <dgm:spPr/>
    </dgm:pt>
    <dgm:pt modelId="{250496BE-C2D4-234A-98E6-B58674B02814}" type="pres">
      <dgm:prSet presAssocID="{4ED1D3B5-24E2-42DB-9B29-BDB98C5093D0}" presName="node" presStyleLbl="node1" presStyleIdx="0" presStyleCnt="8">
        <dgm:presLayoutVars>
          <dgm:bulletEnabled val="1"/>
        </dgm:presLayoutVars>
      </dgm:prSet>
      <dgm:spPr/>
    </dgm:pt>
    <dgm:pt modelId="{CE3863B2-7204-584E-A644-3EACC1E3AC62}" type="pres">
      <dgm:prSet presAssocID="{78E42960-A9E9-4E43-BF9E-C32DF0296323}" presName="sibTrans" presStyleCnt="0"/>
      <dgm:spPr/>
    </dgm:pt>
    <dgm:pt modelId="{89530FFF-60E1-474F-958C-FF59D7B4DECC}" type="pres">
      <dgm:prSet presAssocID="{353CC03C-3308-463F-B42F-8B0AE3689E65}" presName="node" presStyleLbl="node1" presStyleIdx="1" presStyleCnt="8">
        <dgm:presLayoutVars>
          <dgm:bulletEnabled val="1"/>
        </dgm:presLayoutVars>
      </dgm:prSet>
      <dgm:spPr/>
    </dgm:pt>
    <dgm:pt modelId="{7A8A3B42-3387-E14E-9B2F-D6AD80B618F3}" type="pres">
      <dgm:prSet presAssocID="{1D75C708-DB4E-4718-B147-01B8F8833B14}" presName="sibTrans" presStyleCnt="0"/>
      <dgm:spPr/>
    </dgm:pt>
    <dgm:pt modelId="{F8CE8A80-A20C-674B-AAD7-ED73A2DFEB05}" type="pres">
      <dgm:prSet presAssocID="{D1246725-C74D-45FF-9F6E-1768A21D2297}" presName="node" presStyleLbl="node1" presStyleIdx="2" presStyleCnt="8">
        <dgm:presLayoutVars>
          <dgm:bulletEnabled val="1"/>
        </dgm:presLayoutVars>
      </dgm:prSet>
      <dgm:spPr/>
    </dgm:pt>
    <dgm:pt modelId="{A145F4BD-8C51-034A-B473-5746F4FA7D7D}" type="pres">
      <dgm:prSet presAssocID="{13A7E86C-F869-43DC-A192-6BA67AB0F503}" presName="sibTrans" presStyleCnt="0"/>
      <dgm:spPr/>
    </dgm:pt>
    <dgm:pt modelId="{B6AD3FD1-CF59-5E4F-88F3-CE0E189AF15C}" type="pres">
      <dgm:prSet presAssocID="{A139F4B2-9ECC-4547-AFB8-A03E6219C363}" presName="node" presStyleLbl="node1" presStyleIdx="3" presStyleCnt="8">
        <dgm:presLayoutVars>
          <dgm:bulletEnabled val="1"/>
        </dgm:presLayoutVars>
      </dgm:prSet>
      <dgm:spPr/>
    </dgm:pt>
    <dgm:pt modelId="{E32937C2-A442-A147-9C36-AB4D6836F829}" type="pres">
      <dgm:prSet presAssocID="{85789567-02BF-4B2B-8AEE-FCCFF9A07E41}" presName="sibTrans" presStyleCnt="0"/>
      <dgm:spPr/>
    </dgm:pt>
    <dgm:pt modelId="{5ACD1C91-AFC2-914C-BDEE-B29478B03850}" type="pres">
      <dgm:prSet presAssocID="{40C0C95C-022B-4663-8FD0-1436359E5F39}" presName="node" presStyleLbl="node1" presStyleIdx="4" presStyleCnt="8">
        <dgm:presLayoutVars>
          <dgm:bulletEnabled val="1"/>
        </dgm:presLayoutVars>
      </dgm:prSet>
      <dgm:spPr/>
    </dgm:pt>
    <dgm:pt modelId="{64BEF5A6-380E-C143-8CE4-CDB4892392AB}" type="pres">
      <dgm:prSet presAssocID="{D5C48486-7D97-4A1B-AAB7-47A4665ACB36}" presName="sibTrans" presStyleCnt="0"/>
      <dgm:spPr/>
    </dgm:pt>
    <dgm:pt modelId="{04B75C18-A9B6-A844-859B-7024414A77A4}" type="pres">
      <dgm:prSet presAssocID="{F06C1A5B-ACDD-42D3-BE5C-826F1E4AAECE}" presName="node" presStyleLbl="node1" presStyleIdx="5" presStyleCnt="8">
        <dgm:presLayoutVars>
          <dgm:bulletEnabled val="1"/>
        </dgm:presLayoutVars>
      </dgm:prSet>
      <dgm:spPr/>
    </dgm:pt>
    <dgm:pt modelId="{6B03D777-9F8D-6A46-901A-4FDCEAA86021}" type="pres">
      <dgm:prSet presAssocID="{A0433662-BDB2-4F38-9FE7-2A430365E21E}" presName="sibTrans" presStyleCnt="0"/>
      <dgm:spPr/>
    </dgm:pt>
    <dgm:pt modelId="{A6F02805-B34C-A842-8C60-E7F4A85FCF44}" type="pres">
      <dgm:prSet presAssocID="{E8350789-8096-41FC-92F3-4FC10E6A5779}" presName="node" presStyleLbl="node1" presStyleIdx="6" presStyleCnt="8">
        <dgm:presLayoutVars>
          <dgm:bulletEnabled val="1"/>
        </dgm:presLayoutVars>
      </dgm:prSet>
      <dgm:spPr/>
    </dgm:pt>
    <dgm:pt modelId="{8AF81B43-E82E-DF48-8BE1-3BDE4E2D2BC3}" type="pres">
      <dgm:prSet presAssocID="{7B7752F3-1283-4D3F-81FC-4BD64DDC6987}" presName="sibTrans" presStyleCnt="0"/>
      <dgm:spPr/>
    </dgm:pt>
    <dgm:pt modelId="{343D5D1A-E1D1-FE4A-813D-BD62FE418E34}" type="pres">
      <dgm:prSet presAssocID="{392137F7-DAE0-479E-AA58-6662FDC6D938}" presName="node" presStyleLbl="node1" presStyleIdx="7" presStyleCnt="8">
        <dgm:presLayoutVars>
          <dgm:bulletEnabled val="1"/>
        </dgm:presLayoutVars>
      </dgm:prSet>
      <dgm:spPr/>
    </dgm:pt>
  </dgm:ptLst>
  <dgm:cxnLst>
    <dgm:cxn modelId="{3AC10108-747D-FB48-8EC6-EE1E385751C9}" type="presOf" srcId="{5086C3B9-5C01-4F9C-B057-1260C18D84C9}" destId="{7D3E3D42-F5B6-F842-B78E-21008291A6EE}" srcOrd="0" destOrd="0" presId="urn:microsoft.com/office/officeart/2005/8/layout/default"/>
    <dgm:cxn modelId="{9EC2C114-7DAF-4ED2-8F16-7FD7A27CF826}" srcId="{5086C3B9-5C01-4F9C-B057-1260C18D84C9}" destId="{353CC03C-3308-463F-B42F-8B0AE3689E65}" srcOrd="1" destOrd="0" parTransId="{8234782C-CB05-4DEE-B8B9-444F6D308FC9}" sibTransId="{1D75C708-DB4E-4718-B147-01B8F8833B14}"/>
    <dgm:cxn modelId="{5FC6D62E-C499-724F-9833-840217A76228}" type="presOf" srcId="{40C0C95C-022B-4663-8FD0-1436359E5F39}" destId="{5ACD1C91-AFC2-914C-BDEE-B29478B03850}" srcOrd="0" destOrd="0" presId="urn:microsoft.com/office/officeart/2005/8/layout/default"/>
    <dgm:cxn modelId="{E7308F3B-A35D-7148-A6BC-21D950972458}" type="presOf" srcId="{A139F4B2-9ECC-4547-AFB8-A03E6219C363}" destId="{B6AD3FD1-CF59-5E4F-88F3-CE0E189AF15C}" srcOrd="0" destOrd="0" presId="urn:microsoft.com/office/officeart/2005/8/layout/default"/>
    <dgm:cxn modelId="{E98F503C-0E79-E048-BBCE-7B401A0EBF15}" type="presOf" srcId="{E8350789-8096-41FC-92F3-4FC10E6A5779}" destId="{A6F02805-B34C-A842-8C60-E7F4A85FCF44}" srcOrd="0" destOrd="0" presId="urn:microsoft.com/office/officeart/2005/8/layout/default"/>
    <dgm:cxn modelId="{BA43ED67-607D-9F47-8391-716C9814553B}" type="presOf" srcId="{F06C1A5B-ACDD-42D3-BE5C-826F1E4AAECE}" destId="{04B75C18-A9B6-A844-859B-7024414A77A4}" srcOrd="0" destOrd="0" presId="urn:microsoft.com/office/officeart/2005/8/layout/default"/>
    <dgm:cxn modelId="{F9A56568-CFC1-BC4A-87E2-13F7ED938186}" type="presOf" srcId="{D1246725-C74D-45FF-9F6E-1768A21D2297}" destId="{F8CE8A80-A20C-674B-AAD7-ED73A2DFEB05}" srcOrd="0" destOrd="0" presId="urn:microsoft.com/office/officeart/2005/8/layout/default"/>
    <dgm:cxn modelId="{9A6BA976-AF23-4303-8DE0-CEEBAB91AD22}" srcId="{5086C3B9-5C01-4F9C-B057-1260C18D84C9}" destId="{4ED1D3B5-24E2-42DB-9B29-BDB98C5093D0}" srcOrd="0" destOrd="0" parTransId="{4758DC5D-D61C-4D7A-AC5D-C78C39339143}" sibTransId="{78E42960-A9E9-4E43-BF9E-C32DF0296323}"/>
    <dgm:cxn modelId="{713F8EA0-247F-483E-A4F5-9DC3B8E78AF4}" srcId="{5086C3B9-5C01-4F9C-B057-1260C18D84C9}" destId="{F06C1A5B-ACDD-42D3-BE5C-826F1E4AAECE}" srcOrd="5" destOrd="0" parTransId="{4E43EC0A-C37E-45AA-8B00-047ACC923C2E}" sibTransId="{A0433662-BDB2-4F38-9FE7-2A430365E21E}"/>
    <dgm:cxn modelId="{E23BADA4-61BB-CC41-B47C-1D194CFDD6F8}" type="presOf" srcId="{353CC03C-3308-463F-B42F-8B0AE3689E65}" destId="{89530FFF-60E1-474F-958C-FF59D7B4DECC}" srcOrd="0" destOrd="0" presId="urn:microsoft.com/office/officeart/2005/8/layout/default"/>
    <dgm:cxn modelId="{834384A7-F18F-4F09-8530-36613415B0F1}" srcId="{5086C3B9-5C01-4F9C-B057-1260C18D84C9}" destId="{40C0C95C-022B-4663-8FD0-1436359E5F39}" srcOrd="4" destOrd="0" parTransId="{1AB02038-903D-4027-B472-3D8598AF1A76}" sibTransId="{D5C48486-7D97-4A1B-AAB7-47A4665ACB36}"/>
    <dgm:cxn modelId="{DF5D09A9-473E-0149-8044-950146923E4B}" type="presOf" srcId="{392137F7-DAE0-479E-AA58-6662FDC6D938}" destId="{343D5D1A-E1D1-FE4A-813D-BD62FE418E34}" srcOrd="0" destOrd="0" presId="urn:microsoft.com/office/officeart/2005/8/layout/default"/>
    <dgm:cxn modelId="{21D6B6AC-5BE4-C240-A825-371AA63BEC22}" type="presOf" srcId="{4ED1D3B5-24E2-42DB-9B29-BDB98C5093D0}" destId="{250496BE-C2D4-234A-98E6-B58674B02814}" srcOrd="0" destOrd="0" presId="urn:microsoft.com/office/officeart/2005/8/layout/default"/>
    <dgm:cxn modelId="{38838BB6-FFF7-4CE1-B9DE-14505240B061}" srcId="{5086C3B9-5C01-4F9C-B057-1260C18D84C9}" destId="{D1246725-C74D-45FF-9F6E-1768A21D2297}" srcOrd="2" destOrd="0" parTransId="{AB194246-DD43-4FBE-BFFB-BBD5CA02F3EB}" sibTransId="{13A7E86C-F869-43DC-A192-6BA67AB0F503}"/>
    <dgm:cxn modelId="{1E42E4CE-C869-4D83-90A1-91E167746EC3}" srcId="{5086C3B9-5C01-4F9C-B057-1260C18D84C9}" destId="{E8350789-8096-41FC-92F3-4FC10E6A5779}" srcOrd="6" destOrd="0" parTransId="{71F4096E-2592-49F9-BB57-1CEAADFB8409}" sibTransId="{7B7752F3-1283-4D3F-81FC-4BD64DDC6987}"/>
    <dgm:cxn modelId="{573DC5E7-5A1D-461B-9218-5603FAFA8758}" srcId="{5086C3B9-5C01-4F9C-B057-1260C18D84C9}" destId="{392137F7-DAE0-479E-AA58-6662FDC6D938}" srcOrd="7" destOrd="0" parTransId="{69E788E7-1CF8-40ED-A480-3EDFFFC1F1FF}" sibTransId="{BA4F55E9-005F-4CA6-A400-D001A8939FFE}"/>
    <dgm:cxn modelId="{1B786EEF-2E0D-498B-9233-7F15179357C4}" srcId="{5086C3B9-5C01-4F9C-B057-1260C18D84C9}" destId="{A139F4B2-9ECC-4547-AFB8-A03E6219C363}" srcOrd="3" destOrd="0" parTransId="{6F866473-D35E-45AA-B823-D1282603524D}" sibTransId="{85789567-02BF-4B2B-8AEE-FCCFF9A07E41}"/>
    <dgm:cxn modelId="{45FE1924-236A-0341-A81D-5A0558FF3531}" type="presParOf" srcId="{7D3E3D42-F5B6-F842-B78E-21008291A6EE}" destId="{250496BE-C2D4-234A-98E6-B58674B02814}" srcOrd="0" destOrd="0" presId="urn:microsoft.com/office/officeart/2005/8/layout/default"/>
    <dgm:cxn modelId="{63979E61-4D4E-9F41-B315-839855C21B94}" type="presParOf" srcId="{7D3E3D42-F5B6-F842-B78E-21008291A6EE}" destId="{CE3863B2-7204-584E-A644-3EACC1E3AC62}" srcOrd="1" destOrd="0" presId="urn:microsoft.com/office/officeart/2005/8/layout/default"/>
    <dgm:cxn modelId="{5C8990EC-B646-4E48-90AC-E87DCF53B89B}" type="presParOf" srcId="{7D3E3D42-F5B6-F842-B78E-21008291A6EE}" destId="{89530FFF-60E1-474F-958C-FF59D7B4DECC}" srcOrd="2" destOrd="0" presId="urn:microsoft.com/office/officeart/2005/8/layout/default"/>
    <dgm:cxn modelId="{5F6D3116-1825-C445-86E4-420C09E633D1}" type="presParOf" srcId="{7D3E3D42-F5B6-F842-B78E-21008291A6EE}" destId="{7A8A3B42-3387-E14E-9B2F-D6AD80B618F3}" srcOrd="3" destOrd="0" presId="urn:microsoft.com/office/officeart/2005/8/layout/default"/>
    <dgm:cxn modelId="{AFC2716B-5AE7-1C42-9C15-2447F3FC43E0}" type="presParOf" srcId="{7D3E3D42-F5B6-F842-B78E-21008291A6EE}" destId="{F8CE8A80-A20C-674B-AAD7-ED73A2DFEB05}" srcOrd="4" destOrd="0" presId="urn:microsoft.com/office/officeart/2005/8/layout/default"/>
    <dgm:cxn modelId="{AE63527B-3F0F-A747-B43F-E4A7548BD301}" type="presParOf" srcId="{7D3E3D42-F5B6-F842-B78E-21008291A6EE}" destId="{A145F4BD-8C51-034A-B473-5746F4FA7D7D}" srcOrd="5" destOrd="0" presId="urn:microsoft.com/office/officeart/2005/8/layout/default"/>
    <dgm:cxn modelId="{C2DB2070-1C2E-3842-ABC5-3A41F9CF7869}" type="presParOf" srcId="{7D3E3D42-F5B6-F842-B78E-21008291A6EE}" destId="{B6AD3FD1-CF59-5E4F-88F3-CE0E189AF15C}" srcOrd="6" destOrd="0" presId="urn:microsoft.com/office/officeart/2005/8/layout/default"/>
    <dgm:cxn modelId="{8035085D-6E29-334F-9969-3E0970228A94}" type="presParOf" srcId="{7D3E3D42-F5B6-F842-B78E-21008291A6EE}" destId="{E32937C2-A442-A147-9C36-AB4D6836F829}" srcOrd="7" destOrd="0" presId="urn:microsoft.com/office/officeart/2005/8/layout/default"/>
    <dgm:cxn modelId="{8A3763EA-DB57-4E49-B033-9A1EAD7ECAD1}" type="presParOf" srcId="{7D3E3D42-F5B6-F842-B78E-21008291A6EE}" destId="{5ACD1C91-AFC2-914C-BDEE-B29478B03850}" srcOrd="8" destOrd="0" presId="urn:microsoft.com/office/officeart/2005/8/layout/default"/>
    <dgm:cxn modelId="{7673F0C5-6F07-8045-95A5-6D15158C422E}" type="presParOf" srcId="{7D3E3D42-F5B6-F842-B78E-21008291A6EE}" destId="{64BEF5A6-380E-C143-8CE4-CDB4892392AB}" srcOrd="9" destOrd="0" presId="urn:microsoft.com/office/officeart/2005/8/layout/default"/>
    <dgm:cxn modelId="{18C9BF50-1736-2E40-BFB6-D7C06A1361A4}" type="presParOf" srcId="{7D3E3D42-F5B6-F842-B78E-21008291A6EE}" destId="{04B75C18-A9B6-A844-859B-7024414A77A4}" srcOrd="10" destOrd="0" presId="urn:microsoft.com/office/officeart/2005/8/layout/default"/>
    <dgm:cxn modelId="{633A41EB-1FA6-F64A-9B71-35D9A12C70A7}" type="presParOf" srcId="{7D3E3D42-F5B6-F842-B78E-21008291A6EE}" destId="{6B03D777-9F8D-6A46-901A-4FDCEAA86021}" srcOrd="11" destOrd="0" presId="urn:microsoft.com/office/officeart/2005/8/layout/default"/>
    <dgm:cxn modelId="{8400DAFA-FA43-CC46-9EB0-6A375A5B9A59}" type="presParOf" srcId="{7D3E3D42-F5B6-F842-B78E-21008291A6EE}" destId="{A6F02805-B34C-A842-8C60-E7F4A85FCF44}" srcOrd="12" destOrd="0" presId="urn:microsoft.com/office/officeart/2005/8/layout/default"/>
    <dgm:cxn modelId="{3EF842D3-8864-504C-AB50-B26D58338A27}" type="presParOf" srcId="{7D3E3D42-F5B6-F842-B78E-21008291A6EE}" destId="{8AF81B43-E82E-DF48-8BE1-3BDE4E2D2BC3}" srcOrd="13" destOrd="0" presId="urn:microsoft.com/office/officeart/2005/8/layout/default"/>
    <dgm:cxn modelId="{1159D0E5-3B6B-7849-847B-CD0F074AFF7A}" type="presParOf" srcId="{7D3E3D42-F5B6-F842-B78E-21008291A6EE}" destId="{343D5D1A-E1D1-FE4A-813D-BD62FE418E3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3A2B7-7F9C-40EE-B4C4-9CE29435EF3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FD0488B-522C-4CB9-8693-E5C8772B7078}">
      <dgm:prSet/>
      <dgm:spPr/>
      <dgm:t>
        <a:bodyPr/>
        <a:lstStyle/>
        <a:p>
          <a:r>
            <a:rPr lang="en-US"/>
            <a:t>Humidifiers</a:t>
          </a:r>
        </a:p>
      </dgm:t>
    </dgm:pt>
    <dgm:pt modelId="{F18C9E65-8835-4053-86A8-680E0CF5BC53}" type="parTrans" cxnId="{8D638180-BC2A-437D-8D9C-73DC0E8005ED}">
      <dgm:prSet/>
      <dgm:spPr/>
      <dgm:t>
        <a:bodyPr/>
        <a:lstStyle/>
        <a:p>
          <a:endParaRPr lang="en-US"/>
        </a:p>
      </dgm:t>
    </dgm:pt>
    <dgm:pt modelId="{48642E60-A280-42DD-AE99-D4E178E247CF}" type="sibTrans" cxnId="{8D638180-BC2A-437D-8D9C-73DC0E8005ED}">
      <dgm:prSet/>
      <dgm:spPr/>
      <dgm:t>
        <a:bodyPr/>
        <a:lstStyle/>
        <a:p>
          <a:endParaRPr lang="en-US"/>
        </a:p>
      </dgm:t>
    </dgm:pt>
    <dgm:pt modelId="{EA05E8F5-453E-4E18-97C1-FDCDE5E758D6}">
      <dgm:prSet/>
      <dgm:spPr/>
      <dgm:t>
        <a:bodyPr/>
        <a:lstStyle/>
        <a:p>
          <a:r>
            <a:rPr lang="en-US"/>
            <a:t>Saline sprays and gels and Salve</a:t>
          </a:r>
        </a:p>
      </dgm:t>
    </dgm:pt>
    <dgm:pt modelId="{7CC8D498-F047-4241-B12E-257D8D8116F8}" type="parTrans" cxnId="{50113F50-D0D1-443A-BB9E-508AEC74A210}">
      <dgm:prSet/>
      <dgm:spPr/>
      <dgm:t>
        <a:bodyPr/>
        <a:lstStyle/>
        <a:p>
          <a:endParaRPr lang="en-US"/>
        </a:p>
      </dgm:t>
    </dgm:pt>
    <dgm:pt modelId="{C3D213CA-2022-462B-8D4C-5D92D2408612}" type="sibTrans" cxnId="{50113F50-D0D1-443A-BB9E-508AEC74A210}">
      <dgm:prSet/>
      <dgm:spPr/>
      <dgm:t>
        <a:bodyPr/>
        <a:lstStyle/>
        <a:p>
          <a:endParaRPr lang="en-US"/>
        </a:p>
      </dgm:t>
    </dgm:pt>
    <dgm:pt modelId="{675C25C6-3597-4EA4-8840-6C353775DDDF}">
      <dgm:prSet/>
      <dgm:spPr/>
      <dgm:t>
        <a:bodyPr/>
        <a:lstStyle/>
        <a:p>
          <a:r>
            <a:rPr lang="en-US"/>
            <a:t>Biotin containing sprays</a:t>
          </a:r>
        </a:p>
      </dgm:t>
    </dgm:pt>
    <dgm:pt modelId="{C8B32380-DE3D-4C7A-940D-2DBC3936AD15}" type="parTrans" cxnId="{4621DEE1-AD8F-4611-BD4E-75B8DEBDE68D}">
      <dgm:prSet/>
      <dgm:spPr/>
      <dgm:t>
        <a:bodyPr/>
        <a:lstStyle/>
        <a:p>
          <a:endParaRPr lang="en-US"/>
        </a:p>
      </dgm:t>
    </dgm:pt>
    <dgm:pt modelId="{FE13233F-20F7-472D-99A3-4CA9595527E8}" type="sibTrans" cxnId="{4621DEE1-AD8F-4611-BD4E-75B8DEBDE68D}">
      <dgm:prSet/>
      <dgm:spPr/>
      <dgm:t>
        <a:bodyPr/>
        <a:lstStyle/>
        <a:p>
          <a:endParaRPr lang="en-US"/>
        </a:p>
      </dgm:t>
    </dgm:pt>
    <dgm:pt modelId="{EEB04DA4-6C0A-4642-83E2-972B10B4C923}">
      <dgm:prSet/>
      <dgm:spPr/>
      <dgm:t>
        <a:bodyPr/>
        <a:lstStyle/>
        <a:p>
          <a:r>
            <a:rPr lang="en-US"/>
            <a:t>Ponaris spray</a:t>
          </a:r>
        </a:p>
      </dgm:t>
    </dgm:pt>
    <dgm:pt modelId="{1E30D18D-13A8-4593-95F3-F21C00F069A2}" type="parTrans" cxnId="{639B5195-2589-48B8-A2CA-2A234CB14D60}">
      <dgm:prSet/>
      <dgm:spPr/>
      <dgm:t>
        <a:bodyPr/>
        <a:lstStyle/>
        <a:p>
          <a:endParaRPr lang="en-US"/>
        </a:p>
      </dgm:t>
    </dgm:pt>
    <dgm:pt modelId="{F3166A05-DE94-404D-8107-E42468C6743D}" type="sibTrans" cxnId="{639B5195-2589-48B8-A2CA-2A234CB14D60}">
      <dgm:prSet/>
      <dgm:spPr/>
      <dgm:t>
        <a:bodyPr/>
        <a:lstStyle/>
        <a:p>
          <a:endParaRPr lang="en-US"/>
        </a:p>
      </dgm:t>
    </dgm:pt>
    <dgm:pt modelId="{9008D94C-3F8D-4218-AF52-3D0A7A52CC86}">
      <dgm:prSet/>
      <dgm:spPr/>
      <dgm:t>
        <a:bodyPr/>
        <a:lstStyle/>
        <a:p>
          <a:r>
            <a:rPr lang="en-US"/>
            <a:t>Avoid excessive use of sprays that dry out nasal passages</a:t>
          </a:r>
        </a:p>
      </dgm:t>
    </dgm:pt>
    <dgm:pt modelId="{4717FF35-E24B-416D-A986-5C4874924133}" type="parTrans" cxnId="{1DF402BD-A921-4A65-8B7D-7DE0158B20C5}">
      <dgm:prSet/>
      <dgm:spPr/>
      <dgm:t>
        <a:bodyPr/>
        <a:lstStyle/>
        <a:p>
          <a:endParaRPr lang="en-US"/>
        </a:p>
      </dgm:t>
    </dgm:pt>
    <dgm:pt modelId="{305F63BD-0FDA-427D-80D9-EC80B85D4451}" type="sibTrans" cxnId="{1DF402BD-A921-4A65-8B7D-7DE0158B20C5}">
      <dgm:prSet/>
      <dgm:spPr/>
      <dgm:t>
        <a:bodyPr/>
        <a:lstStyle/>
        <a:p>
          <a:endParaRPr lang="en-US"/>
        </a:p>
      </dgm:t>
    </dgm:pt>
    <dgm:pt modelId="{F4902751-4A9F-4085-9193-0C725364D815}">
      <dgm:prSet/>
      <dgm:spPr/>
      <dgm:t>
        <a:bodyPr/>
        <a:lstStyle/>
        <a:p>
          <a:r>
            <a:rPr lang="en-US"/>
            <a:t>Recognize the risks of medications that dry out mucosal linings</a:t>
          </a:r>
        </a:p>
      </dgm:t>
    </dgm:pt>
    <dgm:pt modelId="{6F59B768-BDF3-4864-9BAA-9301D85AAAAE}" type="parTrans" cxnId="{47B54C02-0305-40BF-8154-6B5E765BAD42}">
      <dgm:prSet/>
      <dgm:spPr/>
      <dgm:t>
        <a:bodyPr/>
        <a:lstStyle/>
        <a:p>
          <a:endParaRPr lang="en-US"/>
        </a:p>
      </dgm:t>
    </dgm:pt>
    <dgm:pt modelId="{C25D51BD-A7B8-4DBD-A111-585838DF6ECE}" type="sibTrans" cxnId="{47B54C02-0305-40BF-8154-6B5E765BAD42}">
      <dgm:prSet/>
      <dgm:spPr/>
      <dgm:t>
        <a:bodyPr/>
        <a:lstStyle/>
        <a:p>
          <a:endParaRPr lang="en-US"/>
        </a:p>
      </dgm:t>
    </dgm:pt>
    <dgm:pt modelId="{47D9DDAB-EFF2-46E1-B2B9-16CD19E99C8D}">
      <dgm:prSet/>
      <dgm:spPr/>
      <dgm:t>
        <a:bodyPr/>
        <a:lstStyle/>
        <a:p>
          <a:r>
            <a:rPr lang="en-US"/>
            <a:t>Avoid trauma or picking</a:t>
          </a:r>
        </a:p>
      </dgm:t>
    </dgm:pt>
    <dgm:pt modelId="{80C5FC98-9050-413C-AC41-4CD9BD4C9ACC}" type="parTrans" cxnId="{8295816A-D732-47C0-A7FE-BE79A25A2F63}">
      <dgm:prSet/>
      <dgm:spPr/>
      <dgm:t>
        <a:bodyPr/>
        <a:lstStyle/>
        <a:p>
          <a:endParaRPr lang="en-US"/>
        </a:p>
      </dgm:t>
    </dgm:pt>
    <dgm:pt modelId="{397D489A-2233-4387-9B82-AA7C66B6DED2}" type="sibTrans" cxnId="{8295816A-D732-47C0-A7FE-BE79A25A2F63}">
      <dgm:prSet/>
      <dgm:spPr/>
      <dgm:t>
        <a:bodyPr/>
        <a:lstStyle/>
        <a:p>
          <a:endParaRPr lang="en-US"/>
        </a:p>
      </dgm:t>
    </dgm:pt>
    <dgm:pt modelId="{E563B7B1-AB19-49CC-8EA4-34C4E526D4D5}">
      <dgm:prSet/>
      <dgm:spPr/>
      <dgm:t>
        <a:bodyPr/>
        <a:lstStyle/>
        <a:p>
          <a:r>
            <a:rPr lang="en-US"/>
            <a:t>Treat infections or allergies that cause excessive inflammation</a:t>
          </a:r>
        </a:p>
      </dgm:t>
    </dgm:pt>
    <dgm:pt modelId="{F56052AC-6E34-4B8B-A1E4-AD422CFDAFAE}" type="parTrans" cxnId="{FC448541-98C8-487A-879D-35F152F2CF0F}">
      <dgm:prSet/>
      <dgm:spPr/>
      <dgm:t>
        <a:bodyPr/>
        <a:lstStyle/>
        <a:p>
          <a:endParaRPr lang="en-US"/>
        </a:p>
      </dgm:t>
    </dgm:pt>
    <dgm:pt modelId="{E976AFE1-4FA6-472C-B0FF-0FC8F75D41BC}" type="sibTrans" cxnId="{FC448541-98C8-487A-879D-35F152F2CF0F}">
      <dgm:prSet/>
      <dgm:spPr/>
      <dgm:t>
        <a:bodyPr/>
        <a:lstStyle/>
        <a:p>
          <a:endParaRPr lang="en-US"/>
        </a:p>
      </dgm:t>
    </dgm:pt>
    <dgm:pt modelId="{E478C04B-E017-42DD-9339-F90BF9ACE9C9}">
      <dgm:prSet/>
      <dgm:spPr/>
      <dgm:t>
        <a:bodyPr/>
        <a:lstStyle/>
        <a:p>
          <a:r>
            <a:rPr lang="en-US"/>
            <a:t>Treat nasal anatomical abnormalities that are associated with increased bleeds (deviated septum, septal perforation, chronic infections or allergic  or non allergic rhinitis)</a:t>
          </a:r>
        </a:p>
      </dgm:t>
    </dgm:pt>
    <dgm:pt modelId="{3DF614E8-13C8-4EC4-86F6-B646893BDEF3}" type="parTrans" cxnId="{4F61415D-BF6D-4EDA-848C-937F0AFA7920}">
      <dgm:prSet/>
      <dgm:spPr/>
      <dgm:t>
        <a:bodyPr/>
        <a:lstStyle/>
        <a:p>
          <a:endParaRPr lang="en-US"/>
        </a:p>
      </dgm:t>
    </dgm:pt>
    <dgm:pt modelId="{9EDE1678-3B72-4A59-9633-902E6E9CD8CE}" type="sibTrans" cxnId="{4F61415D-BF6D-4EDA-848C-937F0AFA7920}">
      <dgm:prSet/>
      <dgm:spPr/>
      <dgm:t>
        <a:bodyPr/>
        <a:lstStyle/>
        <a:p>
          <a:endParaRPr lang="en-US"/>
        </a:p>
      </dgm:t>
    </dgm:pt>
    <dgm:pt modelId="{01CFBC03-3013-6044-83F2-799EFEC0C83D}" type="pres">
      <dgm:prSet presAssocID="{8323A2B7-7F9C-40EE-B4C4-9CE29435EF36}" presName="diagram" presStyleCnt="0">
        <dgm:presLayoutVars>
          <dgm:dir/>
          <dgm:resizeHandles val="exact"/>
        </dgm:presLayoutVars>
      </dgm:prSet>
      <dgm:spPr/>
    </dgm:pt>
    <dgm:pt modelId="{FECE20CA-0FE3-1E49-B009-FADFA7A6E09F}" type="pres">
      <dgm:prSet presAssocID="{2FD0488B-522C-4CB9-8693-E5C8772B7078}" presName="node" presStyleLbl="node1" presStyleIdx="0" presStyleCnt="9">
        <dgm:presLayoutVars>
          <dgm:bulletEnabled val="1"/>
        </dgm:presLayoutVars>
      </dgm:prSet>
      <dgm:spPr/>
    </dgm:pt>
    <dgm:pt modelId="{07898F10-C90A-A14F-994E-383650559B14}" type="pres">
      <dgm:prSet presAssocID="{48642E60-A280-42DD-AE99-D4E178E247CF}" presName="sibTrans" presStyleCnt="0"/>
      <dgm:spPr/>
    </dgm:pt>
    <dgm:pt modelId="{CCC14448-00D5-DF40-8D65-0065451F2AD2}" type="pres">
      <dgm:prSet presAssocID="{EA05E8F5-453E-4E18-97C1-FDCDE5E758D6}" presName="node" presStyleLbl="node1" presStyleIdx="1" presStyleCnt="9">
        <dgm:presLayoutVars>
          <dgm:bulletEnabled val="1"/>
        </dgm:presLayoutVars>
      </dgm:prSet>
      <dgm:spPr/>
    </dgm:pt>
    <dgm:pt modelId="{BC8D12D1-9AC1-9846-8FD6-44917C59AF9A}" type="pres">
      <dgm:prSet presAssocID="{C3D213CA-2022-462B-8D4C-5D92D2408612}" presName="sibTrans" presStyleCnt="0"/>
      <dgm:spPr/>
    </dgm:pt>
    <dgm:pt modelId="{54E75AA0-9047-FF4B-8C4F-825CB4C2287B}" type="pres">
      <dgm:prSet presAssocID="{675C25C6-3597-4EA4-8840-6C353775DDDF}" presName="node" presStyleLbl="node1" presStyleIdx="2" presStyleCnt="9">
        <dgm:presLayoutVars>
          <dgm:bulletEnabled val="1"/>
        </dgm:presLayoutVars>
      </dgm:prSet>
      <dgm:spPr/>
    </dgm:pt>
    <dgm:pt modelId="{11E795E4-51A1-394A-BF57-F340CCB046E1}" type="pres">
      <dgm:prSet presAssocID="{FE13233F-20F7-472D-99A3-4CA9595527E8}" presName="sibTrans" presStyleCnt="0"/>
      <dgm:spPr/>
    </dgm:pt>
    <dgm:pt modelId="{44A9F2F7-1BE4-AF46-8AB7-4516B26B968C}" type="pres">
      <dgm:prSet presAssocID="{EEB04DA4-6C0A-4642-83E2-972B10B4C923}" presName="node" presStyleLbl="node1" presStyleIdx="3" presStyleCnt="9">
        <dgm:presLayoutVars>
          <dgm:bulletEnabled val="1"/>
        </dgm:presLayoutVars>
      </dgm:prSet>
      <dgm:spPr/>
    </dgm:pt>
    <dgm:pt modelId="{8DC72E70-77F8-3447-B440-CF7B556A13FF}" type="pres">
      <dgm:prSet presAssocID="{F3166A05-DE94-404D-8107-E42468C6743D}" presName="sibTrans" presStyleCnt="0"/>
      <dgm:spPr/>
    </dgm:pt>
    <dgm:pt modelId="{563120E3-EF20-AC4C-8806-62FC0AF8F810}" type="pres">
      <dgm:prSet presAssocID="{9008D94C-3F8D-4218-AF52-3D0A7A52CC86}" presName="node" presStyleLbl="node1" presStyleIdx="4" presStyleCnt="9">
        <dgm:presLayoutVars>
          <dgm:bulletEnabled val="1"/>
        </dgm:presLayoutVars>
      </dgm:prSet>
      <dgm:spPr/>
    </dgm:pt>
    <dgm:pt modelId="{41537C0E-19F5-BB4B-B436-95185D12FAE0}" type="pres">
      <dgm:prSet presAssocID="{305F63BD-0FDA-427D-80D9-EC80B85D4451}" presName="sibTrans" presStyleCnt="0"/>
      <dgm:spPr/>
    </dgm:pt>
    <dgm:pt modelId="{9B6D01F9-E313-B544-8EB7-CF40005825FB}" type="pres">
      <dgm:prSet presAssocID="{F4902751-4A9F-4085-9193-0C725364D815}" presName="node" presStyleLbl="node1" presStyleIdx="5" presStyleCnt="9">
        <dgm:presLayoutVars>
          <dgm:bulletEnabled val="1"/>
        </dgm:presLayoutVars>
      </dgm:prSet>
      <dgm:spPr/>
    </dgm:pt>
    <dgm:pt modelId="{35D11526-2EA5-1542-B39C-58D14F74567D}" type="pres">
      <dgm:prSet presAssocID="{C25D51BD-A7B8-4DBD-A111-585838DF6ECE}" presName="sibTrans" presStyleCnt="0"/>
      <dgm:spPr/>
    </dgm:pt>
    <dgm:pt modelId="{742B0E69-C45B-634D-BBA2-D835B8948415}" type="pres">
      <dgm:prSet presAssocID="{47D9DDAB-EFF2-46E1-B2B9-16CD19E99C8D}" presName="node" presStyleLbl="node1" presStyleIdx="6" presStyleCnt="9">
        <dgm:presLayoutVars>
          <dgm:bulletEnabled val="1"/>
        </dgm:presLayoutVars>
      </dgm:prSet>
      <dgm:spPr/>
    </dgm:pt>
    <dgm:pt modelId="{C7ED390D-1A2A-A04D-8BC8-864647455397}" type="pres">
      <dgm:prSet presAssocID="{397D489A-2233-4387-9B82-AA7C66B6DED2}" presName="sibTrans" presStyleCnt="0"/>
      <dgm:spPr/>
    </dgm:pt>
    <dgm:pt modelId="{EF3B375F-6EB5-954C-BC25-7CCF7ED6BEAE}" type="pres">
      <dgm:prSet presAssocID="{E563B7B1-AB19-49CC-8EA4-34C4E526D4D5}" presName="node" presStyleLbl="node1" presStyleIdx="7" presStyleCnt="9">
        <dgm:presLayoutVars>
          <dgm:bulletEnabled val="1"/>
        </dgm:presLayoutVars>
      </dgm:prSet>
      <dgm:spPr/>
    </dgm:pt>
    <dgm:pt modelId="{FC658F64-940C-F342-BA6A-ABA803E09439}" type="pres">
      <dgm:prSet presAssocID="{E976AFE1-4FA6-472C-B0FF-0FC8F75D41BC}" presName="sibTrans" presStyleCnt="0"/>
      <dgm:spPr/>
    </dgm:pt>
    <dgm:pt modelId="{288FE86A-CD41-0547-AED3-B27CE94D150C}" type="pres">
      <dgm:prSet presAssocID="{E478C04B-E017-42DD-9339-F90BF9ACE9C9}" presName="node" presStyleLbl="node1" presStyleIdx="8" presStyleCnt="9">
        <dgm:presLayoutVars>
          <dgm:bulletEnabled val="1"/>
        </dgm:presLayoutVars>
      </dgm:prSet>
      <dgm:spPr/>
    </dgm:pt>
  </dgm:ptLst>
  <dgm:cxnLst>
    <dgm:cxn modelId="{47B54C02-0305-40BF-8154-6B5E765BAD42}" srcId="{8323A2B7-7F9C-40EE-B4C4-9CE29435EF36}" destId="{F4902751-4A9F-4085-9193-0C725364D815}" srcOrd="5" destOrd="0" parTransId="{6F59B768-BDF3-4864-9BAA-9301D85AAAAE}" sibTransId="{C25D51BD-A7B8-4DBD-A111-585838DF6ECE}"/>
    <dgm:cxn modelId="{00E6D71A-AAD3-F941-BA73-021F397DCE07}" type="presOf" srcId="{E478C04B-E017-42DD-9339-F90BF9ACE9C9}" destId="{288FE86A-CD41-0547-AED3-B27CE94D150C}" srcOrd="0" destOrd="0" presId="urn:microsoft.com/office/officeart/2005/8/layout/default"/>
    <dgm:cxn modelId="{4F61415D-BF6D-4EDA-848C-937F0AFA7920}" srcId="{8323A2B7-7F9C-40EE-B4C4-9CE29435EF36}" destId="{E478C04B-E017-42DD-9339-F90BF9ACE9C9}" srcOrd="8" destOrd="0" parTransId="{3DF614E8-13C8-4EC4-86F6-B646893BDEF3}" sibTransId="{9EDE1678-3B72-4A59-9633-902E6E9CD8CE}"/>
    <dgm:cxn modelId="{FC448541-98C8-487A-879D-35F152F2CF0F}" srcId="{8323A2B7-7F9C-40EE-B4C4-9CE29435EF36}" destId="{E563B7B1-AB19-49CC-8EA4-34C4E526D4D5}" srcOrd="7" destOrd="0" parTransId="{F56052AC-6E34-4B8B-A1E4-AD422CFDAFAE}" sibTransId="{E976AFE1-4FA6-472C-B0FF-0FC8F75D41BC}"/>
    <dgm:cxn modelId="{8295816A-D732-47C0-A7FE-BE79A25A2F63}" srcId="{8323A2B7-7F9C-40EE-B4C4-9CE29435EF36}" destId="{47D9DDAB-EFF2-46E1-B2B9-16CD19E99C8D}" srcOrd="6" destOrd="0" parTransId="{80C5FC98-9050-413C-AC41-4CD9BD4C9ACC}" sibTransId="{397D489A-2233-4387-9B82-AA7C66B6DED2}"/>
    <dgm:cxn modelId="{50113F50-D0D1-443A-BB9E-508AEC74A210}" srcId="{8323A2B7-7F9C-40EE-B4C4-9CE29435EF36}" destId="{EA05E8F5-453E-4E18-97C1-FDCDE5E758D6}" srcOrd="1" destOrd="0" parTransId="{7CC8D498-F047-4241-B12E-257D8D8116F8}" sibTransId="{C3D213CA-2022-462B-8D4C-5D92D2408612}"/>
    <dgm:cxn modelId="{D9A95572-759E-5C4C-B08A-AC1E5494D54F}" type="presOf" srcId="{9008D94C-3F8D-4218-AF52-3D0A7A52CC86}" destId="{563120E3-EF20-AC4C-8806-62FC0AF8F810}" srcOrd="0" destOrd="0" presId="urn:microsoft.com/office/officeart/2005/8/layout/default"/>
    <dgm:cxn modelId="{3D91707B-77DD-1643-9AB4-1202F0EA91D9}" type="presOf" srcId="{EEB04DA4-6C0A-4642-83E2-972B10B4C923}" destId="{44A9F2F7-1BE4-AF46-8AB7-4516B26B968C}" srcOrd="0" destOrd="0" presId="urn:microsoft.com/office/officeart/2005/8/layout/default"/>
    <dgm:cxn modelId="{8D638180-BC2A-437D-8D9C-73DC0E8005ED}" srcId="{8323A2B7-7F9C-40EE-B4C4-9CE29435EF36}" destId="{2FD0488B-522C-4CB9-8693-E5C8772B7078}" srcOrd="0" destOrd="0" parTransId="{F18C9E65-8835-4053-86A8-680E0CF5BC53}" sibTransId="{48642E60-A280-42DD-AE99-D4E178E247CF}"/>
    <dgm:cxn modelId="{CF62C089-B5BB-984C-8CA4-AB70269787EC}" type="presOf" srcId="{E563B7B1-AB19-49CC-8EA4-34C4E526D4D5}" destId="{EF3B375F-6EB5-954C-BC25-7CCF7ED6BEAE}" srcOrd="0" destOrd="0" presId="urn:microsoft.com/office/officeart/2005/8/layout/default"/>
    <dgm:cxn modelId="{639B5195-2589-48B8-A2CA-2A234CB14D60}" srcId="{8323A2B7-7F9C-40EE-B4C4-9CE29435EF36}" destId="{EEB04DA4-6C0A-4642-83E2-972B10B4C923}" srcOrd="3" destOrd="0" parTransId="{1E30D18D-13A8-4593-95F3-F21C00F069A2}" sibTransId="{F3166A05-DE94-404D-8107-E42468C6743D}"/>
    <dgm:cxn modelId="{8992AA96-19B0-5147-947A-0C67E271AE2F}" type="presOf" srcId="{F4902751-4A9F-4085-9193-0C725364D815}" destId="{9B6D01F9-E313-B544-8EB7-CF40005825FB}" srcOrd="0" destOrd="0" presId="urn:microsoft.com/office/officeart/2005/8/layout/default"/>
    <dgm:cxn modelId="{588B7CA4-A2FA-114E-98A7-BB9B9226E574}" type="presOf" srcId="{675C25C6-3597-4EA4-8840-6C353775DDDF}" destId="{54E75AA0-9047-FF4B-8C4F-825CB4C2287B}" srcOrd="0" destOrd="0" presId="urn:microsoft.com/office/officeart/2005/8/layout/default"/>
    <dgm:cxn modelId="{1DF402BD-A921-4A65-8B7D-7DE0158B20C5}" srcId="{8323A2B7-7F9C-40EE-B4C4-9CE29435EF36}" destId="{9008D94C-3F8D-4218-AF52-3D0A7A52CC86}" srcOrd="4" destOrd="0" parTransId="{4717FF35-E24B-416D-A986-5C4874924133}" sibTransId="{305F63BD-0FDA-427D-80D9-EC80B85D4451}"/>
    <dgm:cxn modelId="{C15105C3-9081-FB41-A872-846FCA8E60A8}" type="presOf" srcId="{EA05E8F5-453E-4E18-97C1-FDCDE5E758D6}" destId="{CCC14448-00D5-DF40-8D65-0065451F2AD2}" srcOrd="0" destOrd="0" presId="urn:microsoft.com/office/officeart/2005/8/layout/default"/>
    <dgm:cxn modelId="{AC2A5DC3-C2BB-2147-8B9D-23BADA7FF397}" type="presOf" srcId="{8323A2B7-7F9C-40EE-B4C4-9CE29435EF36}" destId="{01CFBC03-3013-6044-83F2-799EFEC0C83D}" srcOrd="0" destOrd="0" presId="urn:microsoft.com/office/officeart/2005/8/layout/default"/>
    <dgm:cxn modelId="{7BCCD9CE-37EE-EE40-9111-A2C9DF85FD7F}" type="presOf" srcId="{2FD0488B-522C-4CB9-8693-E5C8772B7078}" destId="{FECE20CA-0FE3-1E49-B009-FADFA7A6E09F}" srcOrd="0" destOrd="0" presId="urn:microsoft.com/office/officeart/2005/8/layout/default"/>
    <dgm:cxn modelId="{4621DEE1-AD8F-4611-BD4E-75B8DEBDE68D}" srcId="{8323A2B7-7F9C-40EE-B4C4-9CE29435EF36}" destId="{675C25C6-3597-4EA4-8840-6C353775DDDF}" srcOrd="2" destOrd="0" parTransId="{C8B32380-DE3D-4C7A-940D-2DBC3936AD15}" sibTransId="{FE13233F-20F7-472D-99A3-4CA9595527E8}"/>
    <dgm:cxn modelId="{1248C6F4-600A-DC49-8845-0BB00D78346E}" type="presOf" srcId="{47D9DDAB-EFF2-46E1-B2B9-16CD19E99C8D}" destId="{742B0E69-C45B-634D-BBA2-D835B8948415}" srcOrd="0" destOrd="0" presId="urn:microsoft.com/office/officeart/2005/8/layout/default"/>
    <dgm:cxn modelId="{915DED50-674C-484E-ACD7-60C9ACE348E4}" type="presParOf" srcId="{01CFBC03-3013-6044-83F2-799EFEC0C83D}" destId="{FECE20CA-0FE3-1E49-B009-FADFA7A6E09F}" srcOrd="0" destOrd="0" presId="urn:microsoft.com/office/officeart/2005/8/layout/default"/>
    <dgm:cxn modelId="{6B0A3873-DA9F-604E-A9F7-326289BA3C19}" type="presParOf" srcId="{01CFBC03-3013-6044-83F2-799EFEC0C83D}" destId="{07898F10-C90A-A14F-994E-383650559B14}" srcOrd="1" destOrd="0" presId="urn:microsoft.com/office/officeart/2005/8/layout/default"/>
    <dgm:cxn modelId="{40F118FB-1F90-CC4F-B86D-863443889028}" type="presParOf" srcId="{01CFBC03-3013-6044-83F2-799EFEC0C83D}" destId="{CCC14448-00D5-DF40-8D65-0065451F2AD2}" srcOrd="2" destOrd="0" presId="urn:microsoft.com/office/officeart/2005/8/layout/default"/>
    <dgm:cxn modelId="{739D35A6-9BFD-2A4D-86FB-E54B71209444}" type="presParOf" srcId="{01CFBC03-3013-6044-83F2-799EFEC0C83D}" destId="{BC8D12D1-9AC1-9846-8FD6-44917C59AF9A}" srcOrd="3" destOrd="0" presId="urn:microsoft.com/office/officeart/2005/8/layout/default"/>
    <dgm:cxn modelId="{4672792B-80AB-A44B-97F8-B2B3D48B00D4}" type="presParOf" srcId="{01CFBC03-3013-6044-83F2-799EFEC0C83D}" destId="{54E75AA0-9047-FF4B-8C4F-825CB4C2287B}" srcOrd="4" destOrd="0" presId="urn:microsoft.com/office/officeart/2005/8/layout/default"/>
    <dgm:cxn modelId="{EC072026-FF19-7B40-86F1-3F8704CC8EB5}" type="presParOf" srcId="{01CFBC03-3013-6044-83F2-799EFEC0C83D}" destId="{11E795E4-51A1-394A-BF57-F340CCB046E1}" srcOrd="5" destOrd="0" presId="urn:microsoft.com/office/officeart/2005/8/layout/default"/>
    <dgm:cxn modelId="{E3DD0188-CEB2-1744-BB47-E8746B152EC4}" type="presParOf" srcId="{01CFBC03-3013-6044-83F2-799EFEC0C83D}" destId="{44A9F2F7-1BE4-AF46-8AB7-4516B26B968C}" srcOrd="6" destOrd="0" presId="urn:microsoft.com/office/officeart/2005/8/layout/default"/>
    <dgm:cxn modelId="{88CF59B8-1DDF-9D47-85CE-DA4454A726F5}" type="presParOf" srcId="{01CFBC03-3013-6044-83F2-799EFEC0C83D}" destId="{8DC72E70-77F8-3447-B440-CF7B556A13FF}" srcOrd="7" destOrd="0" presId="urn:microsoft.com/office/officeart/2005/8/layout/default"/>
    <dgm:cxn modelId="{AED5260B-85F8-2F4C-A332-4CEB379D1253}" type="presParOf" srcId="{01CFBC03-3013-6044-83F2-799EFEC0C83D}" destId="{563120E3-EF20-AC4C-8806-62FC0AF8F810}" srcOrd="8" destOrd="0" presId="urn:microsoft.com/office/officeart/2005/8/layout/default"/>
    <dgm:cxn modelId="{F28DDD16-1202-7044-BE4D-C5B3D35ED80A}" type="presParOf" srcId="{01CFBC03-3013-6044-83F2-799EFEC0C83D}" destId="{41537C0E-19F5-BB4B-B436-95185D12FAE0}" srcOrd="9" destOrd="0" presId="urn:microsoft.com/office/officeart/2005/8/layout/default"/>
    <dgm:cxn modelId="{FE64D985-451E-934A-8AB8-F54BAF1174ED}" type="presParOf" srcId="{01CFBC03-3013-6044-83F2-799EFEC0C83D}" destId="{9B6D01F9-E313-B544-8EB7-CF40005825FB}" srcOrd="10" destOrd="0" presId="urn:microsoft.com/office/officeart/2005/8/layout/default"/>
    <dgm:cxn modelId="{7CDA45AE-EF81-2940-8E35-4A4CF0985024}" type="presParOf" srcId="{01CFBC03-3013-6044-83F2-799EFEC0C83D}" destId="{35D11526-2EA5-1542-B39C-58D14F74567D}" srcOrd="11" destOrd="0" presId="urn:microsoft.com/office/officeart/2005/8/layout/default"/>
    <dgm:cxn modelId="{0A2936F7-61E2-E549-99E8-43B82A67A6C0}" type="presParOf" srcId="{01CFBC03-3013-6044-83F2-799EFEC0C83D}" destId="{742B0E69-C45B-634D-BBA2-D835B8948415}" srcOrd="12" destOrd="0" presId="urn:microsoft.com/office/officeart/2005/8/layout/default"/>
    <dgm:cxn modelId="{AED83EBF-494E-D74F-A440-E793276888B5}" type="presParOf" srcId="{01CFBC03-3013-6044-83F2-799EFEC0C83D}" destId="{C7ED390D-1A2A-A04D-8BC8-864647455397}" srcOrd="13" destOrd="0" presId="urn:microsoft.com/office/officeart/2005/8/layout/default"/>
    <dgm:cxn modelId="{345292A7-884D-CF4B-AE1A-1DBF4A2965FB}" type="presParOf" srcId="{01CFBC03-3013-6044-83F2-799EFEC0C83D}" destId="{EF3B375F-6EB5-954C-BC25-7CCF7ED6BEAE}" srcOrd="14" destOrd="0" presId="urn:microsoft.com/office/officeart/2005/8/layout/default"/>
    <dgm:cxn modelId="{530C9825-26FB-C248-B01A-FE303E6196AB}" type="presParOf" srcId="{01CFBC03-3013-6044-83F2-799EFEC0C83D}" destId="{FC658F64-940C-F342-BA6A-ABA803E09439}" srcOrd="15" destOrd="0" presId="urn:microsoft.com/office/officeart/2005/8/layout/default"/>
    <dgm:cxn modelId="{13CD6056-3986-2F45-B23D-EA9A09500CD1}" type="presParOf" srcId="{01CFBC03-3013-6044-83F2-799EFEC0C83D}" destId="{288FE86A-CD41-0547-AED3-B27CE94D150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03FAA-D113-4263-81BA-360E355DD7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140D7B-EC9E-427E-9232-4796ED1D01EE}">
      <dgm:prSet/>
      <dgm:spPr/>
      <dgm:t>
        <a:bodyPr/>
        <a:lstStyle/>
        <a:p>
          <a:r>
            <a:rPr lang="en-US"/>
            <a:t>95% of nose bleeds are anterior (Kiesselbach’s plexus) which is supplied by branches of the ECA including:  SPA, DPA, SLA and the AEA and the PEA (which branch off the Ophthalmic artery).</a:t>
          </a:r>
        </a:p>
      </dgm:t>
    </dgm:pt>
    <dgm:pt modelId="{301025F6-3DFE-4849-B079-7396BEE3B331}" type="parTrans" cxnId="{8F8047B1-3EFE-4A7B-B836-A3C1D0E9D027}">
      <dgm:prSet/>
      <dgm:spPr/>
      <dgm:t>
        <a:bodyPr/>
        <a:lstStyle/>
        <a:p>
          <a:endParaRPr lang="en-US"/>
        </a:p>
      </dgm:t>
    </dgm:pt>
    <dgm:pt modelId="{050E6476-AB33-4B77-ADCD-D41363369D56}" type="sibTrans" cxnId="{8F8047B1-3EFE-4A7B-B836-A3C1D0E9D027}">
      <dgm:prSet/>
      <dgm:spPr/>
      <dgm:t>
        <a:bodyPr/>
        <a:lstStyle/>
        <a:p>
          <a:endParaRPr lang="en-US"/>
        </a:p>
      </dgm:t>
    </dgm:pt>
    <dgm:pt modelId="{8BE6B12F-79C1-47CC-B08D-05CDF4BCA67C}">
      <dgm:prSet/>
      <dgm:spPr/>
      <dgm:t>
        <a:bodyPr/>
        <a:lstStyle/>
        <a:p>
          <a:r>
            <a:rPr lang="en-US"/>
            <a:t>5% of nose bleeds are posterior which is supplied by the Sphenopalatine artery (SPA) and the terminal branches of the IMA.</a:t>
          </a:r>
        </a:p>
      </dgm:t>
    </dgm:pt>
    <dgm:pt modelId="{B4B6A526-C5F7-486E-AC2A-861B9813A139}" type="parTrans" cxnId="{B26FB7AB-CD08-4866-B4B2-2045B0431842}">
      <dgm:prSet/>
      <dgm:spPr/>
      <dgm:t>
        <a:bodyPr/>
        <a:lstStyle/>
        <a:p>
          <a:endParaRPr lang="en-US"/>
        </a:p>
      </dgm:t>
    </dgm:pt>
    <dgm:pt modelId="{DEED9C5C-1240-4ED6-91E2-4152ABDBDE4C}" type="sibTrans" cxnId="{B26FB7AB-CD08-4866-B4B2-2045B0431842}">
      <dgm:prSet/>
      <dgm:spPr/>
      <dgm:t>
        <a:bodyPr/>
        <a:lstStyle/>
        <a:p>
          <a:endParaRPr lang="en-US"/>
        </a:p>
      </dgm:t>
    </dgm:pt>
    <dgm:pt modelId="{6132E935-F395-9945-B2CE-60DFC9220F0D}" type="pres">
      <dgm:prSet presAssocID="{41A03FAA-D113-4263-81BA-360E355DD7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38DF79-2901-9341-9CF0-91092C40B5ED}" type="pres">
      <dgm:prSet presAssocID="{1C140D7B-EC9E-427E-9232-4796ED1D01EE}" presName="hierRoot1" presStyleCnt="0"/>
      <dgm:spPr/>
    </dgm:pt>
    <dgm:pt modelId="{4CDA4936-5FCA-2B4E-8001-313F3EB2D6BB}" type="pres">
      <dgm:prSet presAssocID="{1C140D7B-EC9E-427E-9232-4796ED1D01EE}" presName="composite" presStyleCnt="0"/>
      <dgm:spPr/>
    </dgm:pt>
    <dgm:pt modelId="{571DFE4E-1C3B-F04B-A8D5-8687C306D973}" type="pres">
      <dgm:prSet presAssocID="{1C140D7B-EC9E-427E-9232-4796ED1D01EE}" presName="background" presStyleLbl="node0" presStyleIdx="0" presStyleCnt="2"/>
      <dgm:spPr/>
    </dgm:pt>
    <dgm:pt modelId="{331F9B06-B299-A946-AC5B-D756D4D6C242}" type="pres">
      <dgm:prSet presAssocID="{1C140D7B-EC9E-427E-9232-4796ED1D01EE}" presName="text" presStyleLbl="fgAcc0" presStyleIdx="0" presStyleCnt="2">
        <dgm:presLayoutVars>
          <dgm:chPref val="3"/>
        </dgm:presLayoutVars>
      </dgm:prSet>
      <dgm:spPr/>
    </dgm:pt>
    <dgm:pt modelId="{47D6B13D-5A50-CA48-986B-F40421F79F4E}" type="pres">
      <dgm:prSet presAssocID="{1C140D7B-EC9E-427E-9232-4796ED1D01EE}" presName="hierChild2" presStyleCnt="0"/>
      <dgm:spPr/>
    </dgm:pt>
    <dgm:pt modelId="{ECA04CC7-7EA7-4442-AC10-ED35D16CDFBB}" type="pres">
      <dgm:prSet presAssocID="{8BE6B12F-79C1-47CC-B08D-05CDF4BCA67C}" presName="hierRoot1" presStyleCnt="0"/>
      <dgm:spPr/>
    </dgm:pt>
    <dgm:pt modelId="{6F8083DA-4DAC-6442-B4E2-6BFF4B5383A2}" type="pres">
      <dgm:prSet presAssocID="{8BE6B12F-79C1-47CC-B08D-05CDF4BCA67C}" presName="composite" presStyleCnt="0"/>
      <dgm:spPr/>
    </dgm:pt>
    <dgm:pt modelId="{2BD2EA5C-77B2-F54B-B88B-CFE507743373}" type="pres">
      <dgm:prSet presAssocID="{8BE6B12F-79C1-47CC-B08D-05CDF4BCA67C}" presName="background" presStyleLbl="node0" presStyleIdx="1" presStyleCnt="2"/>
      <dgm:spPr/>
    </dgm:pt>
    <dgm:pt modelId="{16204C49-A7CC-7048-BBEB-25EF51F18D4E}" type="pres">
      <dgm:prSet presAssocID="{8BE6B12F-79C1-47CC-B08D-05CDF4BCA67C}" presName="text" presStyleLbl="fgAcc0" presStyleIdx="1" presStyleCnt="2">
        <dgm:presLayoutVars>
          <dgm:chPref val="3"/>
        </dgm:presLayoutVars>
      </dgm:prSet>
      <dgm:spPr/>
    </dgm:pt>
    <dgm:pt modelId="{CF38FF32-1634-4C4B-8D21-780ADE7A4446}" type="pres">
      <dgm:prSet presAssocID="{8BE6B12F-79C1-47CC-B08D-05CDF4BCA67C}" presName="hierChild2" presStyleCnt="0"/>
      <dgm:spPr/>
    </dgm:pt>
  </dgm:ptLst>
  <dgm:cxnLst>
    <dgm:cxn modelId="{1C5D5502-B56E-D342-925B-F4311D9955CA}" type="presOf" srcId="{41A03FAA-D113-4263-81BA-360E355DD7CD}" destId="{6132E935-F395-9945-B2CE-60DFC9220F0D}" srcOrd="0" destOrd="0" presId="urn:microsoft.com/office/officeart/2005/8/layout/hierarchy1"/>
    <dgm:cxn modelId="{B2802289-9D52-CA43-B70C-4F41FC1B2EC5}" type="presOf" srcId="{8BE6B12F-79C1-47CC-B08D-05CDF4BCA67C}" destId="{16204C49-A7CC-7048-BBEB-25EF51F18D4E}" srcOrd="0" destOrd="0" presId="urn:microsoft.com/office/officeart/2005/8/layout/hierarchy1"/>
    <dgm:cxn modelId="{7E00648F-6449-6F4C-9932-54ABA2488BA4}" type="presOf" srcId="{1C140D7B-EC9E-427E-9232-4796ED1D01EE}" destId="{331F9B06-B299-A946-AC5B-D756D4D6C242}" srcOrd="0" destOrd="0" presId="urn:microsoft.com/office/officeart/2005/8/layout/hierarchy1"/>
    <dgm:cxn modelId="{B26FB7AB-CD08-4866-B4B2-2045B0431842}" srcId="{41A03FAA-D113-4263-81BA-360E355DD7CD}" destId="{8BE6B12F-79C1-47CC-B08D-05CDF4BCA67C}" srcOrd="1" destOrd="0" parTransId="{B4B6A526-C5F7-486E-AC2A-861B9813A139}" sibTransId="{DEED9C5C-1240-4ED6-91E2-4152ABDBDE4C}"/>
    <dgm:cxn modelId="{8F8047B1-3EFE-4A7B-B836-A3C1D0E9D027}" srcId="{41A03FAA-D113-4263-81BA-360E355DD7CD}" destId="{1C140D7B-EC9E-427E-9232-4796ED1D01EE}" srcOrd="0" destOrd="0" parTransId="{301025F6-3DFE-4849-B079-7396BEE3B331}" sibTransId="{050E6476-AB33-4B77-ADCD-D41363369D56}"/>
    <dgm:cxn modelId="{CEBDCC1B-734D-174B-AA80-D0A2AE1CFD2B}" type="presParOf" srcId="{6132E935-F395-9945-B2CE-60DFC9220F0D}" destId="{D238DF79-2901-9341-9CF0-91092C40B5ED}" srcOrd="0" destOrd="0" presId="urn:microsoft.com/office/officeart/2005/8/layout/hierarchy1"/>
    <dgm:cxn modelId="{846A72AA-173D-A44D-BB10-04DAA0CA6B33}" type="presParOf" srcId="{D238DF79-2901-9341-9CF0-91092C40B5ED}" destId="{4CDA4936-5FCA-2B4E-8001-313F3EB2D6BB}" srcOrd="0" destOrd="0" presId="urn:microsoft.com/office/officeart/2005/8/layout/hierarchy1"/>
    <dgm:cxn modelId="{DB609B26-78C3-F449-A8F7-AD58F0DE032C}" type="presParOf" srcId="{4CDA4936-5FCA-2B4E-8001-313F3EB2D6BB}" destId="{571DFE4E-1C3B-F04B-A8D5-8687C306D973}" srcOrd="0" destOrd="0" presId="urn:microsoft.com/office/officeart/2005/8/layout/hierarchy1"/>
    <dgm:cxn modelId="{D1A54CF7-582E-1E44-AAC0-8AC3D26B31E9}" type="presParOf" srcId="{4CDA4936-5FCA-2B4E-8001-313F3EB2D6BB}" destId="{331F9B06-B299-A946-AC5B-D756D4D6C242}" srcOrd="1" destOrd="0" presId="urn:microsoft.com/office/officeart/2005/8/layout/hierarchy1"/>
    <dgm:cxn modelId="{CB1AD13A-0B0C-494E-B8C4-5082F03904B0}" type="presParOf" srcId="{D238DF79-2901-9341-9CF0-91092C40B5ED}" destId="{47D6B13D-5A50-CA48-986B-F40421F79F4E}" srcOrd="1" destOrd="0" presId="urn:microsoft.com/office/officeart/2005/8/layout/hierarchy1"/>
    <dgm:cxn modelId="{3F153479-B0E2-E443-A264-93ADDEDC0A74}" type="presParOf" srcId="{6132E935-F395-9945-B2CE-60DFC9220F0D}" destId="{ECA04CC7-7EA7-4442-AC10-ED35D16CDFBB}" srcOrd="1" destOrd="0" presId="urn:microsoft.com/office/officeart/2005/8/layout/hierarchy1"/>
    <dgm:cxn modelId="{9EEFE491-EA60-FA45-AF8B-8468C927B5CA}" type="presParOf" srcId="{ECA04CC7-7EA7-4442-AC10-ED35D16CDFBB}" destId="{6F8083DA-4DAC-6442-B4E2-6BFF4B5383A2}" srcOrd="0" destOrd="0" presId="urn:microsoft.com/office/officeart/2005/8/layout/hierarchy1"/>
    <dgm:cxn modelId="{125DAE32-BA66-644E-855D-AF4C50BC5143}" type="presParOf" srcId="{6F8083DA-4DAC-6442-B4E2-6BFF4B5383A2}" destId="{2BD2EA5C-77B2-F54B-B88B-CFE507743373}" srcOrd="0" destOrd="0" presId="urn:microsoft.com/office/officeart/2005/8/layout/hierarchy1"/>
    <dgm:cxn modelId="{34FB6299-F329-3A41-90B2-B57ACDADE7CD}" type="presParOf" srcId="{6F8083DA-4DAC-6442-B4E2-6BFF4B5383A2}" destId="{16204C49-A7CC-7048-BBEB-25EF51F18D4E}" srcOrd="1" destOrd="0" presId="urn:microsoft.com/office/officeart/2005/8/layout/hierarchy1"/>
    <dgm:cxn modelId="{5350A89E-AC1E-FF46-801C-3DA2F6E10E5E}" type="presParOf" srcId="{ECA04CC7-7EA7-4442-AC10-ED35D16CDFBB}" destId="{CF38FF32-1634-4C4B-8D21-780ADE7A44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B7A4C2-0266-4AB0-9D3C-884F37B38DF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805FD9-1989-46CC-B5AA-97B49236E04E}">
      <dgm:prSet/>
      <dgm:spPr/>
      <dgm:t>
        <a:bodyPr/>
        <a:lstStyle/>
        <a:p>
          <a:r>
            <a:rPr lang="en-US"/>
            <a:t>Make sure that the patient is stable (ABC’s)</a:t>
          </a:r>
        </a:p>
      </dgm:t>
    </dgm:pt>
    <dgm:pt modelId="{82075ABD-D626-481A-AE7F-09EA07BDC4A4}" type="parTrans" cxnId="{F46C0258-041F-406A-9CA0-277876EEA747}">
      <dgm:prSet/>
      <dgm:spPr/>
      <dgm:t>
        <a:bodyPr/>
        <a:lstStyle/>
        <a:p>
          <a:endParaRPr lang="en-US"/>
        </a:p>
      </dgm:t>
    </dgm:pt>
    <dgm:pt modelId="{56C5AAAD-7D7D-46D0-9B5F-5CD629FBABAD}" type="sibTrans" cxnId="{F46C0258-041F-406A-9CA0-277876EEA747}">
      <dgm:prSet/>
      <dgm:spPr/>
      <dgm:t>
        <a:bodyPr/>
        <a:lstStyle/>
        <a:p>
          <a:endParaRPr lang="en-US"/>
        </a:p>
      </dgm:t>
    </dgm:pt>
    <dgm:pt modelId="{8351C37D-E495-4B01-8E53-5B77BE9311C1}">
      <dgm:prSet/>
      <dgm:spPr/>
      <dgm:t>
        <a:bodyPr/>
        <a:lstStyle/>
        <a:p>
          <a:r>
            <a:rPr lang="en-US"/>
            <a:t>Position (sitting up leaning forward)</a:t>
          </a:r>
        </a:p>
      </dgm:t>
    </dgm:pt>
    <dgm:pt modelId="{6CD95598-AFA8-41B2-81B1-D4DCC7CB8246}" type="parTrans" cxnId="{C267C2F9-E920-4163-AEBC-7F2E7F7FEFB1}">
      <dgm:prSet/>
      <dgm:spPr/>
      <dgm:t>
        <a:bodyPr/>
        <a:lstStyle/>
        <a:p>
          <a:endParaRPr lang="en-US"/>
        </a:p>
      </dgm:t>
    </dgm:pt>
    <dgm:pt modelId="{AA52F521-6C74-45E2-9EB6-EEF939335F2F}" type="sibTrans" cxnId="{C267C2F9-E920-4163-AEBC-7F2E7F7FEFB1}">
      <dgm:prSet/>
      <dgm:spPr/>
      <dgm:t>
        <a:bodyPr/>
        <a:lstStyle/>
        <a:p>
          <a:endParaRPr lang="en-US"/>
        </a:p>
      </dgm:t>
    </dgm:pt>
    <dgm:pt modelId="{44842C87-0C1E-48E8-AFCD-7C3F80EC98C7}">
      <dgm:prSet/>
      <dgm:spPr/>
      <dgm:t>
        <a:bodyPr/>
        <a:lstStyle/>
        <a:p>
          <a:r>
            <a:rPr lang="en-US"/>
            <a:t>Take a thorough history including family history of recent trauma or picking or bleeding disorders or list of medications</a:t>
          </a:r>
        </a:p>
      </dgm:t>
    </dgm:pt>
    <dgm:pt modelId="{B9BAAE13-EACA-4D01-B3AB-12ED54C20EA6}" type="parTrans" cxnId="{A24B054C-BF24-4416-9704-D6F2403FB787}">
      <dgm:prSet/>
      <dgm:spPr/>
      <dgm:t>
        <a:bodyPr/>
        <a:lstStyle/>
        <a:p>
          <a:endParaRPr lang="en-US"/>
        </a:p>
      </dgm:t>
    </dgm:pt>
    <dgm:pt modelId="{76476E19-1DC0-4EFC-9B4E-669F2D46FC88}" type="sibTrans" cxnId="{A24B054C-BF24-4416-9704-D6F2403FB787}">
      <dgm:prSet/>
      <dgm:spPr/>
      <dgm:t>
        <a:bodyPr/>
        <a:lstStyle/>
        <a:p>
          <a:endParaRPr lang="en-US"/>
        </a:p>
      </dgm:t>
    </dgm:pt>
    <dgm:pt modelId="{6BDD9388-848D-473F-957A-DBF7C7C748CB}">
      <dgm:prSet/>
      <dgm:spPr/>
      <dgm:t>
        <a:bodyPr/>
        <a:lstStyle/>
        <a:p>
          <a:r>
            <a:rPr lang="en-US"/>
            <a:t>Draw labs</a:t>
          </a:r>
        </a:p>
      </dgm:t>
    </dgm:pt>
    <dgm:pt modelId="{AF5BF925-8365-49DD-8EAD-EDB2CAA1FE53}" type="parTrans" cxnId="{8E4BBF08-81AB-49BA-86F6-1F5142D73C21}">
      <dgm:prSet/>
      <dgm:spPr/>
      <dgm:t>
        <a:bodyPr/>
        <a:lstStyle/>
        <a:p>
          <a:endParaRPr lang="en-US"/>
        </a:p>
      </dgm:t>
    </dgm:pt>
    <dgm:pt modelId="{AD124B46-613D-4F20-A700-FCFE6C8FDC03}" type="sibTrans" cxnId="{8E4BBF08-81AB-49BA-86F6-1F5142D73C21}">
      <dgm:prSet/>
      <dgm:spPr/>
      <dgm:t>
        <a:bodyPr/>
        <a:lstStyle/>
        <a:p>
          <a:endParaRPr lang="en-US"/>
        </a:p>
      </dgm:t>
    </dgm:pt>
    <dgm:pt modelId="{3854606D-F58D-435C-916E-B26D85B71D61}">
      <dgm:prSet/>
      <dgm:spPr/>
      <dgm:t>
        <a:bodyPr/>
        <a:lstStyle/>
        <a:p>
          <a:r>
            <a:rPr lang="en-US"/>
            <a:t>Topical medications</a:t>
          </a:r>
        </a:p>
      </dgm:t>
    </dgm:pt>
    <dgm:pt modelId="{57754DDB-E072-4941-BCBD-425D7F17E8A2}" type="parTrans" cxnId="{FC8542EF-C292-4AFC-936F-B39F2F0D240C}">
      <dgm:prSet/>
      <dgm:spPr/>
      <dgm:t>
        <a:bodyPr/>
        <a:lstStyle/>
        <a:p>
          <a:endParaRPr lang="en-US"/>
        </a:p>
      </dgm:t>
    </dgm:pt>
    <dgm:pt modelId="{6D63270E-1D6E-4ACA-8B35-A9FEC525E3F3}" type="sibTrans" cxnId="{FC8542EF-C292-4AFC-936F-B39F2F0D240C}">
      <dgm:prSet/>
      <dgm:spPr/>
      <dgm:t>
        <a:bodyPr/>
        <a:lstStyle/>
        <a:p>
          <a:endParaRPr lang="en-US"/>
        </a:p>
      </dgm:t>
    </dgm:pt>
    <dgm:pt modelId="{610B0535-0845-4E96-95A3-5CCC16D21FFE}">
      <dgm:prSet/>
      <dgm:spPr/>
      <dgm:t>
        <a:bodyPr/>
        <a:lstStyle/>
        <a:p>
          <a:r>
            <a:rPr lang="en-US"/>
            <a:t>Apply external compression to the nose</a:t>
          </a:r>
        </a:p>
      </dgm:t>
    </dgm:pt>
    <dgm:pt modelId="{369A692F-3A18-41DA-80AA-A3B1C2953D4F}" type="parTrans" cxnId="{E0C7D31B-6A32-45BE-A20A-E702A7866138}">
      <dgm:prSet/>
      <dgm:spPr/>
      <dgm:t>
        <a:bodyPr/>
        <a:lstStyle/>
        <a:p>
          <a:endParaRPr lang="en-US"/>
        </a:p>
      </dgm:t>
    </dgm:pt>
    <dgm:pt modelId="{4389D6CC-29B3-4DC5-8BD8-504813CB3070}" type="sibTrans" cxnId="{E0C7D31B-6A32-45BE-A20A-E702A7866138}">
      <dgm:prSet/>
      <dgm:spPr/>
      <dgm:t>
        <a:bodyPr/>
        <a:lstStyle/>
        <a:p>
          <a:endParaRPr lang="en-US"/>
        </a:p>
      </dgm:t>
    </dgm:pt>
    <dgm:pt modelId="{7EF9B1CC-1FA6-4BAB-89B8-A44F71BD6962}">
      <dgm:prSet/>
      <dgm:spPr/>
      <dgm:t>
        <a:bodyPr/>
        <a:lstStyle/>
        <a:p>
          <a:r>
            <a:rPr lang="en-US"/>
            <a:t>Cautery</a:t>
          </a:r>
        </a:p>
      </dgm:t>
    </dgm:pt>
    <dgm:pt modelId="{05DD92EC-3168-48E1-91B6-A33675B76903}" type="parTrans" cxnId="{658DF431-305E-419A-906C-F969D8CEF1BC}">
      <dgm:prSet/>
      <dgm:spPr/>
      <dgm:t>
        <a:bodyPr/>
        <a:lstStyle/>
        <a:p>
          <a:endParaRPr lang="en-US"/>
        </a:p>
      </dgm:t>
    </dgm:pt>
    <dgm:pt modelId="{088C896B-B4EE-4E8E-919A-241E1C39D3A4}" type="sibTrans" cxnId="{658DF431-305E-419A-906C-F969D8CEF1BC}">
      <dgm:prSet/>
      <dgm:spPr/>
      <dgm:t>
        <a:bodyPr/>
        <a:lstStyle/>
        <a:p>
          <a:endParaRPr lang="en-US"/>
        </a:p>
      </dgm:t>
    </dgm:pt>
    <dgm:pt modelId="{3BE0BF55-0B15-469D-84C9-268C4D5AEC95}">
      <dgm:prSet/>
      <dgm:spPr/>
      <dgm:t>
        <a:bodyPr/>
        <a:lstStyle/>
        <a:p>
          <a:r>
            <a:rPr lang="en-US"/>
            <a:t>Internal nasal packing</a:t>
          </a:r>
        </a:p>
      </dgm:t>
    </dgm:pt>
    <dgm:pt modelId="{CAD29075-C004-44A1-BBBA-1187342329B6}" type="parTrans" cxnId="{7F1186D8-A2D2-4B12-AEE5-E4B5C4EA69D3}">
      <dgm:prSet/>
      <dgm:spPr/>
      <dgm:t>
        <a:bodyPr/>
        <a:lstStyle/>
        <a:p>
          <a:endParaRPr lang="en-US"/>
        </a:p>
      </dgm:t>
    </dgm:pt>
    <dgm:pt modelId="{BB757A94-A4EE-4735-8150-8B0CD2AB918E}" type="sibTrans" cxnId="{7F1186D8-A2D2-4B12-AEE5-E4B5C4EA69D3}">
      <dgm:prSet/>
      <dgm:spPr/>
      <dgm:t>
        <a:bodyPr/>
        <a:lstStyle/>
        <a:p>
          <a:endParaRPr lang="en-US"/>
        </a:p>
      </dgm:t>
    </dgm:pt>
    <dgm:pt modelId="{9C0F80EE-6595-42D3-BC45-91F8D9B71274}">
      <dgm:prSet/>
      <dgm:spPr/>
      <dgm:t>
        <a:bodyPr/>
        <a:lstStyle/>
        <a:p>
          <a:r>
            <a:rPr lang="en-US"/>
            <a:t>Consider CT Scan of Nose/Paranasal Sinuses</a:t>
          </a:r>
        </a:p>
      </dgm:t>
    </dgm:pt>
    <dgm:pt modelId="{45FD4B74-50C8-4B1A-9300-3BD9D665E705}" type="parTrans" cxnId="{CCE2DD54-8CC7-41CB-AC30-1E5D6094C1EB}">
      <dgm:prSet/>
      <dgm:spPr/>
      <dgm:t>
        <a:bodyPr/>
        <a:lstStyle/>
        <a:p>
          <a:endParaRPr lang="en-US"/>
        </a:p>
      </dgm:t>
    </dgm:pt>
    <dgm:pt modelId="{000EA3DD-4756-4494-8A67-0038BE11E2D9}" type="sibTrans" cxnId="{CCE2DD54-8CC7-41CB-AC30-1E5D6094C1EB}">
      <dgm:prSet/>
      <dgm:spPr/>
      <dgm:t>
        <a:bodyPr/>
        <a:lstStyle/>
        <a:p>
          <a:endParaRPr lang="en-US"/>
        </a:p>
      </dgm:t>
    </dgm:pt>
    <dgm:pt modelId="{9581B273-D064-4D59-BB40-A1CF7CCF5FA2}">
      <dgm:prSet/>
      <dgm:spPr/>
      <dgm:t>
        <a:bodyPr/>
        <a:lstStyle/>
        <a:p>
          <a:r>
            <a:rPr lang="en-US"/>
            <a:t>Surgical </a:t>
          </a:r>
        </a:p>
      </dgm:t>
    </dgm:pt>
    <dgm:pt modelId="{E0268C01-7806-42DC-A055-BA4206BFECC7}" type="parTrans" cxnId="{0AEAF96C-C789-4C7F-AB38-C1280E2C3DE3}">
      <dgm:prSet/>
      <dgm:spPr/>
      <dgm:t>
        <a:bodyPr/>
        <a:lstStyle/>
        <a:p>
          <a:endParaRPr lang="en-US"/>
        </a:p>
      </dgm:t>
    </dgm:pt>
    <dgm:pt modelId="{1F30AC9B-E992-4DF8-99D8-44A486F2D19B}" type="sibTrans" cxnId="{0AEAF96C-C789-4C7F-AB38-C1280E2C3DE3}">
      <dgm:prSet/>
      <dgm:spPr/>
      <dgm:t>
        <a:bodyPr/>
        <a:lstStyle/>
        <a:p>
          <a:endParaRPr lang="en-US"/>
        </a:p>
      </dgm:t>
    </dgm:pt>
    <dgm:pt modelId="{689B5427-B545-4B1F-95C7-5DAADC5493B7}">
      <dgm:prSet/>
      <dgm:spPr/>
      <dgm:t>
        <a:bodyPr/>
        <a:lstStyle/>
        <a:p>
          <a:r>
            <a:rPr lang="en-US"/>
            <a:t>Interventional Radiology</a:t>
          </a:r>
        </a:p>
      </dgm:t>
    </dgm:pt>
    <dgm:pt modelId="{B4ECC85E-8A98-4444-A4B9-DA332E116789}" type="parTrans" cxnId="{75607E6A-1ED5-49E7-8F99-DFD472F09578}">
      <dgm:prSet/>
      <dgm:spPr/>
      <dgm:t>
        <a:bodyPr/>
        <a:lstStyle/>
        <a:p>
          <a:endParaRPr lang="en-US"/>
        </a:p>
      </dgm:t>
    </dgm:pt>
    <dgm:pt modelId="{E782A37D-C246-4258-B169-FEE888D4FA1E}" type="sibTrans" cxnId="{75607E6A-1ED5-49E7-8F99-DFD472F09578}">
      <dgm:prSet/>
      <dgm:spPr/>
      <dgm:t>
        <a:bodyPr/>
        <a:lstStyle/>
        <a:p>
          <a:endParaRPr lang="en-US"/>
        </a:p>
      </dgm:t>
    </dgm:pt>
    <dgm:pt modelId="{D0510BCA-EE0A-564C-B7C1-C9B4677E077B}" type="pres">
      <dgm:prSet presAssocID="{D1B7A4C2-0266-4AB0-9D3C-884F37B38DF4}" presName="diagram" presStyleCnt="0">
        <dgm:presLayoutVars>
          <dgm:dir/>
          <dgm:resizeHandles val="exact"/>
        </dgm:presLayoutVars>
      </dgm:prSet>
      <dgm:spPr/>
    </dgm:pt>
    <dgm:pt modelId="{A36F427D-A590-C942-B4E6-7853C699364D}" type="pres">
      <dgm:prSet presAssocID="{47805FD9-1989-46CC-B5AA-97B49236E04E}" presName="node" presStyleLbl="node1" presStyleIdx="0" presStyleCnt="11">
        <dgm:presLayoutVars>
          <dgm:bulletEnabled val="1"/>
        </dgm:presLayoutVars>
      </dgm:prSet>
      <dgm:spPr/>
    </dgm:pt>
    <dgm:pt modelId="{E2D4ACBC-AC0D-AE4E-8833-16A33FEF6641}" type="pres">
      <dgm:prSet presAssocID="{56C5AAAD-7D7D-46D0-9B5F-5CD629FBABAD}" presName="sibTrans" presStyleLbl="sibTrans2D1" presStyleIdx="0" presStyleCnt="10"/>
      <dgm:spPr/>
    </dgm:pt>
    <dgm:pt modelId="{C63CC291-5F3B-6044-9159-6FAB84FBBF81}" type="pres">
      <dgm:prSet presAssocID="{56C5AAAD-7D7D-46D0-9B5F-5CD629FBABAD}" presName="connectorText" presStyleLbl="sibTrans2D1" presStyleIdx="0" presStyleCnt="10"/>
      <dgm:spPr/>
    </dgm:pt>
    <dgm:pt modelId="{6D59321A-4A2A-F24F-840C-BD0EC8EDCAFF}" type="pres">
      <dgm:prSet presAssocID="{8351C37D-E495-4B01-8E53-5B77BE9311C1}" presName="node" presStyleLbl="node1" presStyleIdx="1" presStyleCnt="11">
        <dgm:presLayoutVars>
          <dgm:bulletEnabled val="1"/>
        </dgm:presLayoutVars>
      </dgm:prSet>
      <dgm:spPr/>
    </dgm:pt>
    <dgm:pt modelId="{397FD207-16E6-DC42-AA6A-4C632085A3C6}" type="pres">
      <dgm:prSet presAssocID="{AA52F521-6C74-45E2-9EB6-EEF939335F2F}" presName="sibTrans" presStyleLbl="sibTrans2D1" presStyleIdx="1" presStyleCnt="10"/>
      <dgm:spPr/>
    </dgm:pt>
    <dgm:pt modelId="{9DB813F3-CC3B-0146-B14E-2B07F7CB8EBB}" type="pres">
      <dgm:prSet presAssocID="{AA52F521-6C74-45E2-9EB6-EEF939335F2F}" presName="connectorText" presStyleLbl="sibTrans2D1" presStyleIdx="1" presStyleCnt="10"/>
      <dgm:spPr/>
    </dgm:pt>
    <dgm:pt modelId="{069B9BD3-A526-3345-95D6-9E8A181800A1}" type="pres">
      <dgm:prSet presAssocID="{44842C87-0C1E-48E8-AFCD-7C3F80EC98C7}" presName="node" presStyleLbl="node1" presStyleIdx="2" presStyleCnt="11">
        <dgm:presLayoutVars>
          <dgm:bulletEnabled val="1"/>
        </dgm:presLayoutVars>
      </dgm:prSet>
      <dgm:spPr/>
    </dgm:pt>
    <dgm:pt modelId="{605D18D4-EC98-A84F-9E2E-8C93CF1F25FB}" type="pres">
      <dgm:prSet presAssocID="{76476E19-1DC0-4EFC-9B4E-669F2D46FC88}" presName="sibTrans" presStyleLbl="sibTrans2D1" presStyleIdx="2" presStyleCnt="10"/>
      <dgm:spPr/>
    </dgm:pt>
    <dgm:pt modelId="{99D0AA56-EF25-0D43-9F14-0182E996979C}" type="pres">
      <dgm:prSet presAssocID="{76476E19-1DC0-4EFC-9B4E-669F2D46FC88}" presName="connectorText" presStyleLbl="sibTrans2D1" presStyleIdx="2" presStyleCnt="10"/>
      <dgm:spPr/>
    </dgm:pt>
    <dgm:pt modelId="{B4AC8176-4765-AA4E-B0F7-AD50ED1E1DAB}" type="pres">
      <dgm:prSet presAssocID="{6BDD9388-848D-473F-957A-DBF7C7C748CB}" presName="node" presStyleLbl="node1" presStyleIdx="3" presStyleCnt="11">
        <dgm:presLayoutVars>
          <dgm:bulletEnabled val="1"/>
        </dgm:presLayoutVars>
      </dgm:prSet>
      <dgm:spPr/>
    </dgm:pt>
    <dgm:pt modelId="{D7A0A982-5356-EC44-9CB6-BE67E11D14D9}" type="pres">
      <dgm:prSet presAssocID="{AD124B46-613D-4F20-A700-FCFE6C8FDC03}" presName="sibTrans" presStyleLbl="sibTrans2D1" presStyleIdx="3" presStyleCnt="10"/>
      <dgm:spPr/>
    </dgm:pt>
    <dgm:pt modelId="{07A712EE-D12C-4F46-BB4E-66B3A3ED9F14}" type="pres">
      <dgm:prSet presAssocID="{AD124B46-613D-4F20-A700-FCFE6C8FDC03}" presName="connectorText" presStyleLbl="sibTrans2D1" presStyleIdx="3" presStyleCnt="10"/>
      <dgm:spPr/>
    </dgm:pt>
    <dgm:pt modelId="{119C9DB4-CF69-9B4A-AA4D-CB70E332CE06}" type="pres">
      <dgm:prSet presAssocID="{3854606D-F58D-435C-916E-B26D85B71D61}" presName="node" presStyleLbl="node1" presStyleIdx="4" presStyleCnt="11">
        <dgm:presLayoutVars>
          <dgm:bulletEnabled val="1"/>
        </dgm:presLayoutVars>
      </dgm:prSet>
      <dgm:spPr/>
    </dgm:pt>
    <dgm:pt modelId="{B7E6712E-DE74-DA44-8EAA-C0A2B75CC486}" type="pres">
      <dgm:prSet presAssocID="{6D63270E-1D6E-4ACA-8B35-A9FEC525E3F3}" presName="sibTrans" presStyleLbl="sibTrans2D1" presStyleIdx="4" presStyleCnt="10"/>
      <dgm:spPr/>
    </dgm:pt>
    <dgm:pt modelId="{7ABF3DCC-68FD-AC48-B921-D4CF68B3881A}" type="pres">
      <dgm:prSet presAssocID="{6D63270E-1D6E-4ACA-8B35-A9FEC525E3F3}" presName="connectorText" presStyleLbl="sibTrans2D1" presStyleIdx="4" presStyleCnt="10"/>
      <dgm:spPr/>
    </dgm:pt>
    <dgm:pt modelId="{EE77A00C-6CE2-2445-A2BB-81535150EE29}" type="pres">
      <dgm:prSet presAssocID="{610B0535-0845-4E96-95A3-5CCC16D21FFE}" presName="node" presStyleLbl="node1" presStyleIdx="5" presStyleCnt="11">
        <dgm:presLayoutVars>
          <dgm:bulletEnabled val="1"/>
        </dgm:presLayoutVars>
      </dgm:prSet>
      <dgm:spPr/>
    </dgm:pt>
    <dgm:pt modelId="{89BF116E-0207-C744-85AD-41EA7A689513}" type="pres">
      <dgm:prSet presAssocID="{4389D6CC-29B3-4DC5-8BD8-504813CB3070}" presName="sibTrans" presStyleLbl="sibTrans2D1" presStyleIdx="5" presStyleCnt="10"/>
      <dgm:spPr/>
    </dgm:pt>
    <dgm:pt modelId="{B69E8779-C625-D34B-8874-A69096E125A9}" type="pres">
      <dgm:prSet presAssocID="{4389D6CC-29B3-4DC5-8BD8-504813CB3070}" presName="connectorText" presStyleLbl="sibTrans2D1" presStyleIdx="5" presStyleCnt="10"/>
      <dgm:spPr/>
    </dgm:pt>
    <dgm:pt modelId="{E69D10A8-9DEB-FA46-8B51-122688BD3E93}" type="pres">
      <dgm:prSet presAssocID="{7EF9B1CC-1FA6-4BAB-89B8-A44F71BD6962}" presName="node" presStyleLbl="node1" presStyleIdx="6" presStyleCnt="11">
        <dgm:presLayoutVars>
          <dgm:bulletEnabled val="1"/>
        </dgm:presLayoutVars>
      </dgm:prSet>
      <dgm:spPr/>
    </dgm:pt>
    <dgm:pt modelId="{4789BE45-7050-0045-94F2-9BF9210A38E6}" type="pres">
      <dgm:prSet presAssocID="{088C896B-B4EE-4E8E-919A-241E1C39D3A4}" presName="sibTrans" presStyleLbl="sibTrans2D1" presStyleIdx="6" presStyleCnt="10"/>
      <dgm:spPr/>
    </dgm:pt>
    <dgm:pt modelId="{4F76EC15-AA56-8E42-A053-8607858EA96D}" type="pres">
      <dgm:prSet presAssocID="{088C896B-B4EE-4E8E-919A-241E1C39D3A4}" presName="connectorText" presStyleLbl="sibTrans2D1" presStyleIdx="6" presStyleCnt="10"/>
      <dgm:spPr/>
    </dgm:pt>
    <dgm:pt modelId="{EEC53B4A-ADB2-C14B-A448-CDA3F7526AE3}" type="pres">
      <dgm:prSet presAssocID="{3BE0BF55-0B15-469D-84C9-268C4D5AEC95}" presName="node" presStyleLbl="node1" presStyleIdx="7" presStyleCnt="11">
        <dgm:presLayoutVars>
          <dgm:bulletEnabled val="1"/>
        </dgm:presLayoutVars>
      </dgm:prSet>
      <dgm:spPr/>
    </dgm:pt>
    <dgm:pt modelId="{9B971D98-39F5-6347-B688-3BF89215D1A4}" type="pres">
      <dgm:prSet presAssocID="{BB757A94-A4EE-4735-8150-8B0CD2AB918E}" presName="sibTrans" presStyleLbl="sibTrans2D1" presStyleIdx="7" presStyleCnt="10"/>
      <dgm:spPr/>
    </dgm:pt>
    <dgm:pt modelId="{9AA00F95-BA56-BC43-AB71-1F7D21F29394}" type="pres">
      <dgm:prSet presAssocID="{BB757A94-A4EE-4735-8150-8B0CD2AB918E}" presName="connectorText" presStyleLbl="sibTrans2D1" presStyleIdx="7" presStyleCnt="10"/>
      <dgm:spPr/>
    </dgm:pt>
    <dgm:pt modelId="{71D63035-D82E-344D-A062-D91AAD4BC2FD}" type="pres">
      <dgm:prSet presAssocID="{9C0F80EE-6595-42D3-BC45-91F8D9B71274}" presName="node" presStyleLbl="node1" presStyleIdx="8" presStyleCnt="11">
        <dgm:presLayoutVars>
          <dgm:bulletEnabled val="1"/>
        </dgm:presLayoutVars>
      </dgm:prSet>
      <dgm:spPr/>
    </dgm:pt>
    <dgm:pt modelId="{DF5C234D-5E93-EE43-A925-7A9BFB3B3447}" type="pres">
      <dgm:prSet presAssocID="{000EA3DD-4756-4494-8A67-0038BE11E2D9}" presName="sibTrans" presStyleLbl="sibTrans2D1" presStyleIdx="8" presStyleCnt="10"/>
      <dgm:spPr/>
    </dgm:pt>
    <dgm:pt modelId="{27C7BBAD-098A-524D-9087-1D0652F62A41}" type="pres">
      <dgm:prSet presAssocID="{000EA3DD-4756-4494-8A67-0038BE11E2D9}" presName="connectorText" presStyleLbl="sibTrans2D1" presStyleIdx="8" presStyleCnt="10"/>
      <dgm:spPr/>
    </dgm:pt>
    <dgm:pt modelId="{5E2EA5AF-BF5A-9945-8CC1-03160B738701}" type="pres">
      <dgm:prSet presAssocID="{9581B273-D064-4D59-BB40-A1CF7CCF5FA2}" presName="node" presStyleLbl="node1" presStyleIdx="9" presStyleCnt="11">
        <dgm:presLayoutVars>
          <dgm:bulletEnabled val="1"/>
        </dgm:presLayoutVars>
      </dgm:prSet>
      <dgm:spPr/>
    </dgm:pt>
    <dgm:pt modelId="{AAFB7A2E-D512-C948-8F1E-21D39052C365}" type="pres">
      <dgm:prSet presAssocID="{1F30AC9B-E992-4DF8-99D8-44A486F2D19B}" presName="sibTrans" presStyleLbl="sibTrans2D1" presStyleIdx="9" presStyleCnt="10"/>
      <dgm:spPr/>
    </dgm:pt>
    <dgm:pt modelId="{9B5B8694-C0C9-3F4B-B0EF-9084E95E8327}" type="pres">
      <dgm:prSet presAssocID="{1F30AC9B-E992-4DF8-99D8-44A486F2D19B}" presName="connectorText" presStyleLbl="sibTrans2D1" presStyleIdx="9" presStyleCnt="10"/>
      <dgm:spPr/>
    </dgm:pt>
    <dgm:pt modelId="{E8FC944A-026F-B14D-8972-A805F830A064}" type="pres">
      <dgm:prSet presAssocID="{689B5427-B545-4B1F-95C7-5DAADC5493B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EC333E03-977A-8B4D-AF66-82C0E0DF217E}" type="presOf" srcId="{76476E19-1DC0-4EFC-9B4E-669F2D46FC88}" destId="{99D0AA56-EF25-0D43-9F14-0182E996979C}" srcOrd="1" destOrd="0" presId="urn:microsoft.com/office/officeart/2005/8/layout/process5"/>
    <dgm:cxn modelId="{BF4EAC08-4EE1-5840-B266-5579630B7E00}" type="presOf" srcId="{6D63270E-1D6E-4ACA-8B35-A9FEC525E3F3}" destId="{7ABF3DCC-68FD-AC48-B921-D4CF68B3881A}" srcOrd="1" destOrd="0" presId="urn:microsoft.com/office/officeart/2005/8/layout/process5"/>
    <dgm:cxn modelId="{8E4BBF08-81AB-49BA-86F6-1F5142D73C21}" srcId="{D1B7A4C2-0266-4AB0-9D3C-884F37B38DF4}" destId="{6BDD9388-848D-473F-957A-DBF7C7C748CB}" srcOrd="3" destOrd="0" parTransId="{AF5BF925-8365-49DD-8EAD-EDB2CAA1FE53}" sibTransId="{AD124B46-613D-4F20-A700-FCFE6C8FDC03}"/>
    <dgm:cxn modelId="{E0C7D31B-6A32-45BE-A20A-E702A7866138}" srcId="{D1B7A4C2-0266-4AB0-9D3C-884F37B38DF4}" destId="{610B0535-0845-4E96-95A3-5CCC16D21FFE}" srcOrd="5" destOrd="0" parTransId="{369A692F-3A18-41DA-80AA-A3B1C2953D4F}" sibTransId="{4389D6CC-29B3-4DC5-8BD8-504813CB3070}"/>
    <dgm:cxn modelId="{53F79027-33AF-7D4D-BF48-304D347A6D32}" type="presOf" srcId="{BB757A94-A4EE-4735-8150-8B0CD2AB918E}" destId="{9AA00F95-BA56-BC43-AB71-1F7D21F29394}" srcOrd="1" destOrd="0" presId="urn:microsoft.com/office/officeart/2005/8/layout/process5"/>
    <dgm:cxn modelId="{2A4F6629-8A38-EA4D-A274-7ACB69BABFC0}" type="presOf" srcId="{6BDD9388-848D-473F-957A-DBF7C7C748CB}" destId="{B4AC8176-4765-AA4E-B0F7-AD50ED1E1DAB}" srcOrd="0" destOrd="0" presId="urn:microsoft.com/office/officeart/2005/8/layout/process5"/>
    <dgm:cxn modelId="{D080BE2B-AD55-5945-8DDB-5B0FF3A7FF00}" type="presOf" srcId="{8351C37D-E495-4B01-8E53-5B77BE9311C1}" destId="{6D59321A-4A2A-F24F-840C-BD0EC8EDCAFF}" srcOrd="0" destOrd="0" presId="urn:microsoft.com/office/officeart/2005/8/layout/process5"/>
    <dgm:cxn modelId="{0419DF2E-097B-384F-B81A-0F3E4D25E887}" type="presOf" srcId="{000EA3DD-4756-4494-8A67-0038BE11E2D9}" destId="{27C7BBAD-098A-524D-9087-1D0652F62A41}" srcOrd="1" destOrd="0" presId="urn:microsoft.com/office/officeart/2005/8/layout/process5"/>
    <dgm:cxn modelId="{658DF431-305E-419A-906C-F969D8CEF1BC}" srcId="{D1B7A4C2-0266-4AB0-9D3C-884F37B38DF4}" destId="{7EF9B1CC-1FA6-4BAB-89B8-A44F71BD6962}" srcOrd="6" destOrd="0" parTransId="{05DD92EC-3168-48E1-91B6-A33675B76903}" sibTransId="{088C896B-B4EE-4E8E-919A-241E1C39D3A4}"/>
    <dgm:cxn modelId="{CD251A32-46E9-1E4D-BF50-3F7A0AFBB9CE}" type="presOf" srcId="{610B0535-0845-4E96-95A3-5CCC16D21FFE}" destId="{EE77A00C-6CE2-2445-A2BB-81535150EE29}" srcOrd="0" destOrd="0" presId="urn:microsoft.com/office/officeart/2005/8/layout/process5"/>
    <dgm:cxn modelId="{7213213E-2117-2344-B882-5595573A7D28}" type="presOf" srcId="{7EF9B1CC-1FA6-4BAB-89B8-A44F71BD6962}" destId="{E69D10A8-9DEB-FA46-8B51-122688BD3E93}" srcOrd="0" destOrd="0" presId="urn:microsoft.com/office/officeart/2005/8/layout/process5"/>
    <dgm:cxn modelId="{3D631C47-7B0D-4144-AB6F-C1D3FA976CC1}" type="presOf" srcId="{1F30AC9B-E992-4DF8-99D8-44A486F2D19B}" destId="{AAFB7A2E-D512-C948-8F1E-21D39052C365}" srcOrd="0" destOrd="0" presId="urn:microsoft.com/office/officeart/2005/8/layout/process5"/>
    <dgm:cxn modelId="{75607E6A-1ED5-49E7-8F99-DFD472F09578}" srcId="{D1B7A4C2-0266-4AB0-9D3C-884F37B38DF4}" destId="{689B5427-B545-4B1F-95C7-5DAADC5493B7}" srcOrd="10" destOrd="0" parTransId="{B4ECC85E-8A98-4444-A4B9-DA332E116789}" sibTransId="{E782A37D-C246-4258-B169-FEE888D4FA1E}"/>
    <dgm:cxn modelId="{A24B054C-BF24-4416-9704-D6F2403FB787}" srcId="{D1B7A4C2-0266-4AB0-9D3C-884F37B38DF4}" destId="{44842C87-0C1E-48E8-AFCD-7C3F80EC98C7}" srcOrd="2" destOrd="0" parTransId="{B9BAAE13-EACA-4D01-B3AB-12ED54C20EA6}" sibTransId="{76476E19-1DC0-4EFC-9B4E-669F2D46FC88}"/>
    <dgm:cxn modelId="{0AEAF96C-C789-4C7F-AB38-C1280E2C3DE3}" srcId="{D1B7A4C2-0266-4AB0-9D3C-884F37B38DF4}" destId="{9581B273-D064-4D59-BB40-A1CF7CCF5FA2}" srcOrd="9" destOrd="0" parTransId="{E0268C01-7806-42DC-A055-BA4206BFECC7}" sibTransId="{1F30AC9B-E992-4DF8-99D8-44A486F2D19B}"/>
    <dgm:cxn modelId="{C9B3E34F-7BAF-6244-9AB0-B7B445D705B4}" type="presOf" srcId="{3854606D-F58D-435C-916E-B26D85B71D61}" destId="{119C9DB4-CF69-9B4A-AA4D-CB70E332CE06}" srcOrd="0" destOrd="0" presId="urn:microsoft.com/office/officeart/2005/8/layout/process5"/>
    <dgm:cxn modelId="{C9083570-499C-DA40-BCAD-40CCAE8253F5}" type="presOf" srcId="{4389D6CC-29B3-4DC5-8BD8-504813CB3070}" destId="{89BF116E-0207-C744-85AD-41EA7A689513}" srcOrd="0" destOrd="0" presId="urn:microsoft.com/office/officeart/2005/8/layout/process5"/>
    <dgm:cxn modelId="{FC05D053-BDD2-E546-A403-403FF2F823DA}" type="presOf" srcId="{76476E19-1DC0-4EFC-9B4E-669F2D46FC88}" destId="{605D18D4-EC98-A84F-9E2E-8C93CF1F25FB}" srcOrd="0" destOrd="0" presId="urn:microsoft.com/office/officeart/2005/8/layout/process5"/>
    <dgm:cxn modelId="{CCE2DD54-8CC7-41CB-AC30-1E5D6094C1EB}" srcId="{D1B7A4C2-0266-4AB0-9D3C-884F37B38DF4}" destId="{9C0F80EE-6595-42D3-BC45-91F8D9B71274}" srcOrd="8" destOrd="0" parTransId="{45FD4B74-50C8-4B1A-9300-3BD9D665E705}" sibTransId="{000EA3DD-4756-4494-8A67-0038BE11E2D9}"/>
    <dgm:cxn modelId="{F46C0258-041F-406A-9CA0-277876EEA747}" srcId="{D1B7A4C2-0266-4AB0-9D3C-884F37B38DF4}" destId="{47805FD9-1989-46CC-B5AA-97B49236E04E}" srcOrd="0" destOrd="0" parTransId="{82075ABD-D626-481A-AE7F-09EA07BDC4A4}" sibTransId="{56C5AAAD-7D7D-46D0-9B5F-5CD629FBABAD}"/>
    <dgm:cxn modelId="{9FAAC758-6881-3243-A8BE-8E6BF9A94381}" type="presOf" srcId="{47805FD9-1989-46CC-B5AA-97B49236E04E}" destId="{A36F427D-A590-C942-B4E6-7853C699364D}" srcOrd="0" destOrd="0" presId="urn:microsoft.com/office/officeart/2005/8/layout/process5"/>
    <dgm:cxn modelId="{C1B6FA7A-04A5-0A4B-A3A8-DD17696307D6}" type="presOf" srcId="{44842C87-0C1E-48E8-AFCD-7C3F80EC98C7}" destId="{069B9BD3-A526-3345-95D6-9E8A181800A1}" srcOrd="0" destOrd="0" presId="urn:microsoft.com/office/officeart/2005/8/layout/process5"/>
    <dgm:cxn modelId="{DBD8F57B-4132-8041-A586-C3D25B309626}" type="presOf" srcId="{56C5AAAD-7D7D-46D0-9B5F-5CD629FBABAD}" destId="{E2D4ACBC-AC0D-AE4E-8833-16A33FEF6641}" srcOrd="0" destOrd="0" presId="urn:microsoft.com/office/officeart/2005/8/layout/process5"/>
    <dgm:cxn modelId="{68A3E080-EA81-D948-B07B-E8948F2D4410}" type="presOf" srcId="{BB757A94-A4EE-4735-8150-8B0CD2AB918E}" destId="{9B971D98-39F5-6347-B688-3BF89215D1A4}" srcOrd="0" destOrd="0" presId="urn:microsoft.com/office/officeart/2005/8/layout/process5"/>
    <dgm:cxn modelId="{2CB12F81-7098-C74A-B4A9-960ADB5438B8}" type="presOf" srcId="{9581B273-D064-4D59-BB40-A1CF7CCF5FA2}" destId="{5E2EA5AF-BF5A-9945-8CC1-03160B738701}" srcOrd="0" destOrd="0" presId="urn:microsoft.com/office/officeart/2005/8/layout/process5"/>
    <dgm:cxn modelId="{6642D284-5232-2948-AB69-E03A9E2169CA}" type="presOf" srcId="{088C896B-B4EE-4E8E-919A-241E1C39D3A4}" destId="{4789BE45-7050-0045-94F2-9BF9210A38E6}" srcOrd="0" destOrd="0" presId="urn:microsoft.com/office/officeart/2005/8/layout/process5"/>
    <dgm:cxn modelId="{B874078A-1A67-114D-8B35-A0067DD43E28}" type="presOf" srcId="{AA52F521-6C74-45E2-9EB6-EEF939335F2F}" destId="{9DB813F3-CC3B-0146-B14E-2B07F7CB8EBB}" srcOrd="1" destOrd="0" presId="urn:microsoft.com/office/officeart/2005/8/layout/process5"/>
    <dgm:cxn modelId="{C6444691-168A-764A-ACBD-1C75C5EA0E35}" type="presOf" srcId="{AA52F521-6C74-45E2-9EB6-EEF939335F2F}" destId="{397FD207-16E6-DC42-AA6A-4C632085A3C6}" srcOrd="0" destOrd="0" presId="urn:microsoft.com/office/officeart/2005/8/layout/process5"/>
    <dgm:cxn modelId="{87194AA6-E28F-7745-9717-CEFA3A9DC81E}" type="presOf" srcId="{9C0F80EE-6595-42D3-BC45-91F8D9B71274}" destId="{71D63035-D82E-344D-A062-D91AAD4BC2FD}" srcOrd="0" destOrd="0" presId="urn:microsoft.com/office/officeart/2005/8/layout/process5"/>
    <dgm:cxn modelId="{1400DBA9-7F2B-7B49-8E8D-6433237D422F}" type="presOf" srcId="{088C896B-B4EE-4E8E-919A-241E1C39D3A4}" destId="{4F76EC15-AA56-8E42-A053-8607858EA96D}" srcOrd="1" destOrd="0" presId="urn:microsoft.com/office/officeart/2005/8/layout/process5"/>
    <dgm:cxn modelId="{5F3949AD-83C3-F74F-98C9-1C618D9D132C}" type="presOf" srcId="{689B5427-B545-4B1F-95C7-5DAADC5493B7}" destId="{E8FC944A-026F-B14D-8972-A805F830A064}" srcOrd="0" destOrd="0" presId="urn:microsoft.com/office/officeart/2005/8/layout/process5"/>
    <dgm:cxn modelId="{64BB86B5-2E8C-4C4E-B1C1-A848C2A53A88}" type="presOf" srcId="{AD124B46-613D-4F20-A700-FCFE6C8FDC03}" destId="{07A712EE-D12C-4F46-BB4E-66B3A3ED9F14}" srcOrd="1" destOrd="0" presId="urn:microsoft.com/office/officeart/2005/8/layout/process5"/>
    <dgm:cxn modelId="{8582E2BC-56E5-024D-B056-5B6E1AFB8604}" type="presOf" srcId="{000EA3DD-4756-4494-8A67-0038BE11E2D9}" destId="{DF5C234D-5E93-EE43-A925-7A9BFB3B3447}" srcOrd="0" destOrd="0" presId="urn:microsoft.com/office/officeart/2005/8/layout/process5"/>
    <dgm:cxn modelId="{E39D47C5-A631-E247-AA76-9AF5FD47DE5D}" type="presOf" srcId="{4389D6CC-29B3-4DC5-8BD8-504813CB3070}" destId="{B69E8779-C625-D34B-8874-A69096E125A9}" srcOrd="1" destOrd="0" presId="urn:microsoft.com/office/officeart/2005/8/layout/process5"/>
    <dgm:cxn modelId="{7F1186D8-A2D2-4B12-AEE5-E4B5C4EA69D3}" srcId="{D1B7A4C2-0266-4AB0-9D3C-884F37B38DF4}" destId="{3BE0BF55-0B15-469D-84C9-268C4D5AEC95}" srcOrd="7" destOrd="0" parTransId="{CAD29075-C004-44A1-BBBA-1187342329B6}" sibTransId="{BB757A94-A4EE-4735-8150-8B0CD2AB918E}"/>
    <dgm:cxn modelId="{742C86DA-291B-A04D-942F-829F25A4CA64}" type="presOf" srcId="{AD124B46-613D-4F20-A700-FCFE6C8FDC03}" destId="{D7A0A982-5356-EC44-9CB6-BE67E11D14D9}" srcOrd="0" destOrd="0" presId="urn:microsoft.com/office/officeart/2005/8/layout/process5"/>
    <dgm:cxn modelId="{156416E2-CF3D-F645-BF99-941A6DB85DD3}" type="presOf" srcId="{56C5AAAD-7D7D-46D0-9B5F-5CD629FBABAD}" destId="{C63CC291-5F3B-6044-9159-6FAB84FBBF81}" srcOrd="1" destOrd="0" presId="urn:microsoft.com/office/officeart/2005/8/layout/process5"/>
    <dgm:cxn modelId="{1CB0F1E9-E682-154E-ABDD-9B27D9DD4C55}" type="presOf" srcId="{D1B7A4C2-0266-4AB0-9D3C-884F37B38DF4}" destId="{D0510BCA-EE0A-564C-B7C1-C9B4677E077B}" srcOrd="0" destOrd="0" presId="urn:microsoft.com/office/officeart/2005/8/layout/process5"/>
    <dgm:cxn modelId="{6ED74EEB-2D2C-B449-92F6-9D1D66BD2B3F}" type="presOf" srcId="{3BE0BF55-0B15-469D-84C9-268C4D5AEC95}" destId="{EEC53B4A-ADB2-C14B-A448-CDA3F7526AE3}" srcOrd="0" destOrd="0" presId="urn:microsoft.com/office/officeart/2005/8/layout/process5"/>
    <dgm:cxn modelId="{622CABED-AFAE-044E-A4DB-DB0B40EF87A4}" type="presOf" srcId="{6D63270E-1D6E-4ACA-8B35-A9FEC525E3F3}" destId="{B7E6712E-DE74-DA44-8EAA-C0A2B75CC486}" srcOrd="0" destOrd="0" presId="urn:microsoft.com/office/officeart/2005/8/layout/process5"/>
    <dgm:cxn modelId="{FC8542EF-C292-4AFC-936F-B39F2F0D240C}" srcId="{D1B7A4C2-0266-4AB0-9D3C-884F37B38DF4}" destId="{3854606D-F58D-435C-916E-B26D85B71D61}" srcOrd="4" destOrd="0" parTransId="{57754DDB-E072-4941-BCBD-425D7F17E8A2}" sibTransId="{6D63270E-1D6E-4ACA-8B35-A9FEC525E3F3}"/>
    <dgm:cxn modelId="{4E9BD1F0-1F2F-E24F-A83E-B5CF1A288BDA}" type="presOf" srcId="{1F30AC9B-E992-4DF8-99D8-44A486F2D19B}" destId="{9B5B8694-C0C9-3F4B-B0EF-9084E95E8327}" srcOrd="1" destOrd="0" presId="urn:microsoft.com/office/officeart/2005/8/layout/process5"/>
    <dgm:cxn modelId="{C267C2F9-E920-4163-AEBC-7F2E7F7FEFB1}" srcId="{D1B7A4C2-0266-4AB0-9D3C-884F37B38DF4}" destId="{8351C37D-E495-4B01-8E53-5B77BE9311C1}" srcOrd="1" destOrd="0" parTransId="{6CD95598-AFA8-41B2-81B1-D4DCC7CB8246}" sibTransId="{AA52F521-6C74-45E2-9EB6-EEF939335F2F}"/>
    <dgm:cxn modelId="{0E9E8242-06C7-D640-BD12-60BA53D6325E}" type="presParOf" srcId="{D0510BCA-EE0A-564C-B7C1-C9B4677E077B}" destId="{A36F427D-A590-C942-B4E6-7853C699364D}" srcOrd="0" destOrd="0" presId="urn:microsoft.com/office/officeart/2005/8/layout/process5"/>
    <dgm:cxn modelId="{53DA64E7-4222-2848-AE37-3D95DEDC6D7B}" type="presParOf" srcId="{D0510BCA-EE0A-564C-B7C1-C9B4677E077B}" destId="{E2D4ACBC-AC0D-AE4E-8833-16A33FEF6641}" srcOrd="1" destOrd="0" presId="urn:microsoft.com/office/officeart/2005/8/layout/process5"/>
    <dgm:cxn modelId="{38C36FE3-B2AC-164B-BA6D-94C054E0FF2E}" type="presParOf" srcId="{E2D4ACBC-AC0D-AE4E-8833-16A33FEF6641}" destId="{C63CC291-5F3B-6044-9159-6FAB84FBBF81}" srcOrd="0" destOrd="0" presId="urn:microsoft.com/office/officeart/2005/8/layout/process5"/>
    <dgm:cxn modelId="{5762D962-C93E-1848-ABC7-DBD298A24818}" type="presParOf" srcId="{D0510BCA-EE0A-564C-B7C1-C9B4677E077B}" destId="{6D59321A-4A2A-F24F-840C-BD0EC8EDCAFF}" srcOrd="2" destOrd="0" presId="urn:microsoft.com/office/officeart/2005/8/layout/process5"/>
    <dgm:cxn modelId="{6341D85E-E80F-2840-8BAE-A422ADFF25E6}" type="presParOf" srcId="{D0510BCA-EE0A-564C-B7C1-C9B4677E077B}" destId="{397FD207-16E6-DC42-AA6A-4C632085A3C6}" srcOrd="3" destOrd="0" presId="urn:microsoft.com/office/officeart/2005/8/layout/process5"/>
    <dgm:cxn modelId="{39BF797B-8A72-EC48-89FF-ACD1C2A64FC1}" type="presParOf" srcId="{397FD207-16E6-DC42-AA6A-4C632085A3C6}" destId="{9DB813F3-CC3B-0146-B14E-2B07F7CB8EBB}" srcOrd="0" destOrd="0" presId="urn:microsoft.com/office/officeart/2005/8/layout/process5"/>
    <dgm:cxn modelId="{48CA21E3-9A18-D241-8D86-70098A43B25F}" type="presParOf" srcId="{D0510BCA-EE0A-564C-B7C1-C9B4677E077B}" destId="{069B9BD3-A526-3345-95D6-9E8A181800A1}" srcOrd="4" destOrd="0" presId="urn:microsoft.com/office/officeart/2005/8/layout/process5"/>
    <dgm:cxn modelId="{352F03B3-3045-EF46-80A4-F5439876FCB9}" type="presParOf" srcId="{D0510BCA-EE0A-564C-B7C1-C9B4677E077B}" destId="{605D18D4-EC98-A84F-9E2E-8C93CF1F25FB}" srcOrd="5" destOrd="0" presId="urn:microsoft.com/office/officeart/2005/8/layout/process5"/>
    <dgm:cxn modelId="{F7BEE728-FC7B-804E-B467-115611A4B6A7}" type="presParOf" srcId="{605D18D4-EC98-A84F-9E2E-8C93CF1F25FB}" destId="{99D0AA56-EF25-0D43-9F14-0182E996979C}" srcOrd="0" destOrd="0" presId="urn:microsoft.com/office/officeart/2005/8/layout/process5"/>
    <dgm:cxn modelId="{43AD78A8-97BA-7248-8E45-7A4A88C289BE}" type="presParOf" srcId="{D0510BCA-EE0A-564C-B7C1-C9B4677E077B}" destId="{B4AC8176-4765-AA4E-B0F7-AD50ED1E1DAB}" srcOrd="6" destOrd="0" presId="urn:microsoft.com/office/officeart/2005/8/layout/process5"/>
    <dgm:cxn modelId="{AD41D942-B312-7F48-ADBE-25C95DA71E79}" type="presParOf" srcId="{D0510BCA-EE0A-564C-B7C1-C9B4677E077B}" destId="{D7A0A982-5356-EC44-9CB6-BE67E11D14D9}" srcOrd="7" destOrd="0" presId="urn:microsoft.com/office/officeart/2005/8/layout/process5"/>
    <dgm:cxn modelId="{3AC0A6E2-DC4D-4140-A80A-ED2C40095991}" type="presParOf" srcId="{D7A0A982-5356-EC44-9CB6-BE67E11D14D9}" destId="{07A712EE-D12C-4F46-BB4E-66B3A3ED9F14}" srcOrd="0" destOrd="0" presId="urn:microsoft.com/office/officeart/2005/8/layout/process5"/>
    <dgm:cxn modelId="{DDA5A8C7-7469-BE4D-BCD9-2EC70AB68B17}" type="presParOf" srcId="{D0510BCA-EE0A-564C-B7C1-C9B4677E077B}" destId="{119C9DB4-CF69-9B4A-AA4D-CB70E332CE06}" srcOrd="8" destOrd="0" presId="urn:microsoft.com/office/officeart/2005/8/layout/process5"/>
    <dgm:cxn modelId="{CAD137AE-A689-B443-BE16-5BB534D9482C}" type="presParOf" srcId="{D0510BCA-EE0A-564C-B7C1-C9B4677E077B}" destId="{B7E6712E-DE74-DA44-8EAA-C0A2B75CC486}" srcOrd="9" destOrd="0" presId="urn:microsoft.com/office/officeart/2005/8/layout/process5"/>
    <dgm:cxn modelId="{29018CEC-6DDC-624C-85FB-91799D90FC4C}" type="presParOf" srcId="{B7E6712E-DE74-DA44-8EAA-C0A2B75CC486}" destId="{7ABF3DCC-68FD-AC48-B921-D4CF68B3881A}" srcOrd="0" destOrd="0" presId="urn:microsoft.com/office/officeart/2005/8/layout/process5"/>
    <dgm:cxn modelId="{ABC1C978-845E-1F46-9BC0-EDA5F5F392A0}" type="presParOf" srcId="{D0510BCA-EE0A-564C-B7C1-C9B4677E077B}" destId="{EE77A00C-6CE2-2445-A2BB-81535150EE29}" srcOrd="10" destOrd="0" presId="urn:microsoft.com/office/officeart/2005/8/layout/process5"/>
    <dgm:cxn modelId="{FEAB7782-6C60-B141-9CC3-E75C0E76852A}" type="presParOf" srcId="{D0510BCA-EE0A-564C-B7C1-C9B4677E077B}" destId="{89BF116E-0207-C744-85AD-41EA7A689513}" srcOrd="11" destOrd="0" presId="urn:microsoft.com/office/officeart/2005/8/layout/process5"/>
    <dgm:cxn modelId="{B7E64DFE-579A-F448-9DA1-3C7958F25FCC}" type="presParOf" srcId="{89BF116E-0207-C744-85AD-41EA7A689513}" destId="{B69E8779-C625-D34B-8874-A69096E125A9}" srcOrd="0" destOrd="0" presId="urn:microsoft.com/office/officeart/2005/8/layout/process5"/>
    <dgm:cxn modelId="{292006F8-2B22-5543-A65F-2FF9D5499A44}" type="presParOf" srcId="{D0510BCA-EE0A-564C-B7C1-C9B4677E077B}" destId="{E69D10A8-9DEB-FA46-8B51-122688BD3E93}" srcOrd="12" destOrd="0" presId="urn:microsoft.com/office/officeart/2005/8/layout/process5"/>
    <dgm:cxn modelId="{B50FA464-E4A2-A840-BC3E-2C43891D1556}" type="presParOf" srcId="{D0510BCA-EE0A-564C-B7C1-C9B4677E077B}" destId="{4789BE45-7050-0045-94F2-9BF9210A38E6}" srcOrd="13" destOrd="0" presId="urn:microsoft.com/office/officeart/2005/8/layout/process5"/>
    <dgm:cxn modelId="{FBE4265F-16BD-F24A-856E-05C5426043F2}" type="presParOf" srcId="{4789BE45-7050-0045-94F2-9BF9210A38E6}" destId="{4F76EC15-AA56-8E42-A053-8607858EA96D}" srcOrd="0" destOrd="0" presId="urn:microsoft.com/office/officeart/2005/8/layout/process5"/>
    <dgm:cxn modelId="{ACC3E08E-5AA6-4040-BBA7-605749512076}" type="presParOf" srcId="{D0510BCA-EE0A-564C-B7C1-C9B4677E077B}" destId="{EEC53B4A-ADB2-C14B-A448-CDA3F7526AE3}" srcOrd="14" destOrd="0" presId="urn:microsoft.com/office/officeart/2005/8/layout/process5"/>
    <dgm:cxn modelId="{1ADADBAF-18B0-754E-BD64-25448463088B}" type="presParOf" srcId="{D0510BCA-EE0A-564C-B7C1-C9B4677E077B}" destId="{9B971D98-39F5-6347-B688-3BF89215D1A4}" srcOrd="15" destOrd="0" presId="urn:microsoft.com/office/officeart/2005/8/layout/process5"/>
    <dgm:cxn modelId="{C9CE9E65-04C4-494A-9D01-9D85077E9383}" type="presParOf" srcId="{9B971D98-39F5-6347-B688-3BF89215D1A4}" destId="{9AA00F95-BA56-BC43-AB71-1F7D21F29394}" srcOrd="0" destOrd="0" presId="urn:microsoft.com/office/officeart/2005/8/layout/process5"/>
    <dgm:cxn modelId="{6D44C935-2807-0745-BFD8-9C5ECDDBF710}" type="presParOf" srcId="{D0510BCA-EE0A-564C-B7C1-C9B4677E077B}" destId="{71D63035-D82E-344D-A062-D91AAD4BC2FD}" srcOrd="16" destOrd="0" presId="urn:microsoft.com/office/officeart/2005/8/layout/process5"/>
    <dgm:cxn modelId="{353BCB6E-0325-A34C-8C0F-0293ADA0266D}" type="presParOf" srcId="{D0510BCA-EE0A-564C-B7C1-C9B4677E077B}" destId="{DF5C234D-5E93-EE43-A925-7A9BFB3B3447}" srcOrd="17" destOrd="0" presId="urn:microsoft.com/office/officeart/2005/8/layout/process5"/>
    <dgm:cxn modelId="{D40AA7FF-2476-9441-B392-2FFAFFE1E344}" type="presParOf" srcId="{DF5C234D-5E93-EE43-A925-7A9BFB3B3447}" destId="{27C7BBAD-098A-524D-9087-1D0652F62A41}" srcOrd="0" destOrd="0" presId="urn:microsoft.com/office/officeart/2005/8/layout/process5"/>
    <dgm:cxn modelId="{8778D82A-B78C-E941-8DED-120F19EC6A64}" type="presParOf" srcId="{D0510BCA-EE0A-564C-B7C1-C9B4677E077B}" destId="{5E2EA5AF-BF5A-9945-8CC1-03160B738701}" srcOrd="18" destOrd="0" presId="urn:microsoft.com/office/officeart/2005/8/layout/process5"/>
    <dgm:cxn modelId="{5D36CCAD-36F7-1245-B7A3-A6E2D9C3B9FE}" type="presParOf" srcId="{D0510BCA-EE0A-564C-B7C1-C9B4677E077B}" destId="{AAFB7A2E-D512-C948-8F1E-21D39052C365}" srcOrd="19" destOrd="0" presId="urn:microsoft.com/office/officeart/2005/8/layout/process5"/>
    <dgm:cxn modelId="{C64D9F4C-C719-5A46-8917-EF957661E3EF}" type="presParOf" srcId="{AAFB7A2E-D512-C948-8F1E-21D39052C365}" destId="{9B5B8694-C0C9-3F4B-B0EF-9084E95E8327}" srcOrd="0" destOrd="0" presId="urn:microsoft.com/office/officeart/2005/8/layout/process5"/>
    <dgm:cxn modelId="{3FBF6ED7-064C-014B-A502-B81759484B5E}" type="presParOf" srcId="{D0510BCA-EE0A-564C-B7C1-C9B4677E077B}" destId="{E8FC944A-026F-B14D-8972-A805F830A064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2276C9-D361-41F4-AB19-E4A726CE8AA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1C73E5-CB59-44DD-A33C-6B88C922A48E}">
      <dgm:prSet/>
      <dgm:spPr/>
      <dgm:t>
        <a:bodyPr/>
        <a:lstStyle/>
        <a:p>
          <a:r>
            <a:rPr lang="en-US"/>
            <a:t>Decongestants and Vasoconstrictors (Afrin, Adrenalin, Cocaine)</a:t>
          </a:r>
        </a:p>
      </dgm:t>
    </dgm:pt>
    <dgm:pt modelId="{927FB1AB-9297-456F-B8AA-69478892A682}" type="parTrans" cxnId="{F3263451-A4A5-44B3-A24C-7D31ABD047CC}">
      <dgm:prSet/>
      <dgm:spPr/>
      <dgm:t>
        <a:bodyPr/>
        <a:lstStyle/>
        <a:p>
          <a:endParaRPr lang="en-US"/>
        </a:p>
      </dgm:t>
    </dgm:pt>
    <dgm:pt modelId="{8C0EDF21-05C2-4A7F-BCC0-02AF27DDC5AE}" type="sibTrans" cxnId="{F3263451-A4A5-44B3-A24C-7D31ABD047CC}">
      <dgm:prSet/>
      <dgm:spPr/>
      <dgm:t>
        <a:bodyPr/>
        <a:lstStyle/>
        <a:p>
          <a:endParaRPr lang="en-US"/>
        </a:p>
      </dgm:t>
    </dgm:pt>
    <dgm:pt modelId="{BE8D3C92-7BE1-4177-8AE1-ADCBA9C00083}">
      <dgm:prSet/>
      <dgm:spPr/>
      <dgm:t>
        <a:bodyPr/>
        <a:lstStyle/>
        <a:p>
          <a:r>
            <a:rPr lang="en-US"/>
            <a:t>Tranexamic acid</a:t>
          </a:r>
        </a:p>
      </dgm:t>
    </dgm:pt>
    <dgm:pt modelId="{A88A28E7-094A-4B27-BD71-CD560C120CA3}" type="parTrans" cxnId="{33F6AC12-5CD9-4582-A672-3154A502F879}">
      <dgm:prSet/>
      <dgm:spPr/>
      <dgm:t>
        <a:bodyPr/>
        <a:lstStyle/>
        <a:p>
          <a:endParaRPr lang="en-US"/>
        </a:p>
      </dgm:t>
    </dgm:pt>
    <dgm:pt modelId="{709E106B-FA70-43D7-9D1F-813754E7B24D}" type="sibTrans" cxnId="{33F6AC12-5CD9-4582-A672-3154A502F879}">
      <dgm:prSet/>
      <dgm:spPr/>
      <dgm:t>
        <a:bodyPr/>
        <a:lstStyle/>
        <a:p>
          <a:endParaRPr lang="en-US"/>
        </a:p>
      </dgm:t>
    </dgm:pt>
    <dgm:pt modelId="{F861FCC7-8535-6D48-A3BF-173E202314CC}" type="pres">
      <dgm:prSet presAssocID="{582276C9-D361-41F4-AB19-E4A726CE8AA4}" presName="diagram" presStyleCnt="0">
        <dgm:presLayoutVars>
          <dgm:dir/>
          <dgm:resizeHandles val="exact"/>
        </dgm:presLayoutVars>
      </dgm:prSet>
      <dgm:spPr/>
    </dgm:pt>
    <dgm:pt modelId="{CDD0B352-17A5-D745-91D4-218CC829DF8B}" type="pres">
      <dgm:prSet presAssocID="{C51C73E5-CB59-44DD-A33C-6B88C922A48E}" presName="node" presStyleLbl="node1" presStyleIdx="0" presStyleCnt="2">
        <dgm:presLayoutVars>
          <dgm:bulletEnabled val="1"/>
        </dgm:presLayoutVars>
      </dgm:prSet>
      <dgm:spPr/>
    </dgm:pt>
    <dgm:pt modelId="{8BD7C101-9CBA-264C-971C-2CD6F43748EB}" type="pres">
      <dgm:prSet presAssocID="{8C0EDF21-05C2-4A7F-BCC0-02AF27DDC5AE}" presName="sibTrans" presStyleCnt="0"/>
      <dgm:spPr/>
    </dgm:pt>
    <dgm:pt modelId="{38031DDF-E81C-C345-9539-6ED6EFB09054}" type="pres">
      <dgm:prSet presAssocID="{BE8D3C92-7BE1-4177-8AE1-ADCBA9C00083}" presName="node" presStyleLbl="node1" presStyleIdx="1" presStyleCnt="2">
        <dgm:presLayoutVars>
          <dgm:bulletEnabled val="1"/>
        </dgm:presLayoutVars>
      </dgm:prSet>
      <dgm:spPr/>
    </dgm:pt>
  </dgm:ptLst>
  <dgm:cxnLst>
    <dgm:cxn modelId="{33F6AC12-5CD9-4582-A672-3154A502F879}" srcId="{582276C9-D361-41F4-AB19-E4A726CE8AA4}" destId="{BE8D3C92-7BE1-4177-8AE1-ADCBA9C00083}" srcOrd="1" destOrd="0" parTransId="{A88A28E7-094A-4B27-BD71-CD560C120CA3}" sibTransId="{709E106B-FA70-43D7-9D1F-813754E7B24D}"/>
    <dgm:cxn modelId="{F3263451-A4A5-44B3-A24C-7D31ABD047CC}" srcId="{582276C9-D361-41F4-AB19-E4A726CE8AA4}" destId="{C51C73E5-CB59-44DD-A33C-6B88C922A48E}" srcOrd="0" destOrd="0" parTransId="{927FB1AB-9297-456F-B8AA-69478892A682}" sibTransId="{8C0EDF21-05C2-4A7F-BCC0-02AF27DDC5AE}"/>
    <dgm:cxn modelId="{7339088C-5DDA-AE40-BB49-2ED6DA225FAE}" type="presOf" srcId="{C51C73E5-CB59-44DD-A33C-6B88C922A48E}" destId="{CDD0B352-17A5-D745-91D4-218CC829DF8B}" srcOrd="0" destOrd="0" presId="urn:microsoft.com/office/officeart/2005/8/layout/default"/>
    <dgm:cxn modelId="{3E80A791-3FB6-6D47-B46B-F7249CDF571C}" type="presOf" srcId="{582276C9-D361-41F4-AB19-E4A726CE8AA4}" destId="{F861FCC7-8535-6D48-A3BF-173E202314CC}" srcOrd="0" destOrd="0" presId="urn:microsoft.com/office/officeart/2005/8/layout/default"/>
    <dgm:cxn modelId="{453E62D6-23B5-7248-81B0-65C2BF96C4AA}" type="presOf" srcId="{BE8D3C92-7BE1-4177-8AE1-ADCBA9C00083}" destId="{38031DDF-E81C-C345-9539-6ED6EFB09054}" srcOrd="0" destOrd="0" presId="urn:microsoft.com/office/officeart/2005/8/layout/default"/>
    <dgm:cxn modelId="{C85C1B90-C19D-6E49-AEC8-8C6C14EE18CD}" type="presParOf" srcId="{F861FCC7-8535-6D48-A3BF-173E202314CC}" destId="{CDD0B352-17A5-D745-91D4-218CC829DF8B}" srcOrd="0" destOrd="0" presId="urn:microsoft.com/office/officeart/2005/8/layout/default"/>
    <dgm:cxn modelId="{20B7D269-1D61-B047-849A-08A822980E68}" type="presParOf" srcId="{F861FCC7-8535-6D48-A3BF-173E202314CC}" destId="{8BD7C101-9CBA-264C-971C-2CD6F43748EB}" srcOrd="1" destOrd="0" presId="urn:microsoft.com/office/officeart/2005/8/layout/default"/>
    <dgm:cxn modelId="{285207B8-F7A1-404C-A39D-D4D405AEEFD5}" type="presParOf" srcId="{F861FCC7-8535-6D48-A3BF-173E202314CC}" destId="{38031DDF-E81C-C345-9539-6ED6EFB0905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2586A6-92CC-4DC1-B294-9942F8BF1BA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D62FB8-FFDB-4536-A41C-3F502E79BC95}">
      <dgm:prSet/>
      <dgm:spPr/>
      <dgm:t>
        <a:bodyPr/>
        <a:lstStyle/>
        <a:p>
          <a:r>
            <a:rPr lang="en-US"/>
            <a:t>Pinch outer nose</a:t>
          </a:r>
        </a:p>
      </dgm:t>
    </dgm:pt>
    <dgm:pt modelId="{2A8FD483-B270-4D37-B2AC-45D288AFCBA9}" type="parTrans" cxnId="{C425AC23-139F-46E0-BCF6-3B9143584191}">
      <dgm:prSet/>
      <dgm:spPr/>
      <dgm:t>
        <a:bodyPr/>
        <a:lstStyle/>
        <a:p>
          <a:endParaRPr lang="en-US"/>
        </a:p>
      </dgm:t>
    </dgm:pt>
    <dgm:pt modelId="{A492D64E-00AB-4E43-99FD-EE583971BC86}" type="sibTrans" cxnId="{C425AC23-139F-46E0-BCF6-3B9143584191}">
      <dgm:prSet/>
      <dgm:spPr/>
      <dgm:t>
        <a:bodyPr/>
        <a:lstStyle/>
        <a:p>
          <a:endParaRPr lang="en-US"/>
        </a:p>
      </dgm:t>
    </dgm:pt>
    <dgm:pt modelId="{38874963-806B-4C55-A484-202B52F0243B}">
      <dgm:prSet/>
      <dgm:spPr/>
      <dgm:t>
        <a:bodyPr/>
        <a:lstStyle/>
        <a:p>
          <a:r>
            <a:rPr lang="en-US"/>
            <a:t>Nasal clips</a:t>
          </a:r>
        </a:p>
      </dgm:t>
    </dgm:pt>
    <dgm:pt modelId="{2873867F-929C-4E00-9FFC-C180FEB74C75}" type="parTrans" cxnId="{812E540E-9233-43D8-BB04-C39A0401C1C7}">
      <dgm:prSet/>
      <dgm:spPr/>
      <dgm:t>
        <a:bodyPr/>
        <a:lstStyle/>
        <a:p>
          <a:endParaRPr lang="en-US"/>
        </a:p>
      </dgm:t>
    </dgm:pt>
    <dgm:pt modelId="{FB5A768D-2922-49FC-8764-3F50196EF45D}" type="sibTrans" cxnId="{812E540E-9233-43D8-BB04-C39A0401C1C7}">
      <dgm:prSet/>
      <dgm:spPr/>
      <dgm:t>
        <a:bodyPr/>
        <a:lstStyle/>
        <a:p>
          <a:endParaRPr lang="en-US"/>
        </a:p>
      </dgm:t>
    </dgm:pt>
    <dgm:pt modelId="{596938CC-9499-2F49-8EE1-476F5AB12C1A}" type="pres">
      <dgm:prSet presAssocID="{F32586A6-92CC-4DC1-B294-9942F8BF1BA3}" presName="linear" presStyleCnt="0">
        <dgm:presLayoutVars>
          <dgm:dir/>
          <dgm:animLvl val="lvl"/>
          <dgm:resizeHandles val="exact"/>
        </dgm:presLayoutVars>
      </dgm:prSet>
      <dgm:spPr/>
    </dgm:pt>
    <dgm:pt modelId="{E51E715F-DDDA-834C-8C2D-8740C627A1AD}" type="pres">
      <dgm:prSet presAssocID="{A7D62FB8-FFDB-4536-A41C-3F502E79BC95}" presName="parentLin" presStyleCnt="0"/>
      <dgm:spPr/>
    </dgm:pt>
    <dgm:pt modelId="{2A566748-9186-EB4C-96E0-CC78440112BE}" type="pres">
      <dgm:prSet presAssocID="{A7D62FB8-FFDB-4536-A41C-3F502E79BC95}" presName="parentLeftMargin" presStyleLbl="node1" presStyleIdx="0" presStyleCnt="2"/>
      <dgm:spPr/>
    </dgm:pt>
    <dgm:pt modelId="{9FDBD731-58DB-164E-A587-6B835016A9DA}" type="pres">
      <dgm:prSet presAssocID="{A7D62FB8-FFDB-4536-A41C-3F502E79BC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B0D5F9-7FEF-DD40-9C2E-755A00B4E548}" type="pres">
      <dgm:prSet presAssocID="{A7D62FB8-FFDB-4536-A41C-3F502E79BC95}" presName="negativeSpace" presStyleCnt="0"/>
      <dgm:spPr/>
    </dgm:pt>
    <dgm:pt modelId="{F5DD10B1-8675-8745-895A-909F02BFDB5F}" type="pres">
      <dgm:prSet presAssocID="{A7D62FB8-FFDB-4536-A41C-3F502E79BC95}" presName="childText" presStyleLbl="conFgAcc1" presStyleIdx="0" presStyleCnt="2">
        <dgm:presLayoutVars>
          <dgm:bulletEnabled val="1"/>
        </dgm:presLayoutVars>
      </dgm:prSet>
      <dgm:spPr/>
    </dgm:pt>
    <dgm:pt modelId="{BAF69C0E-E9E2-B546-83D6-E6A566892923}" type="pres">
      <dgm:prSet presAssocID="{A492D64E-00AB-4E43-99FD-EE583971BC86}" presName="spaceBetweenRectangles" presStyleCnt="0"/>
      <dgm:spPr/>
    </dgm:pt>
    <dgm:pt modelId="{1151D672-B8EE-654F-A930-20356C02CAF3}" type="pres">
      <dgm:prSet presAssocID="{38874963-806B-4C55-A484-202B52F0243B}" presName="parentLin" presStyleCnt="0"/>
      <dgm:spPr/>
    </dgm:pt>
    <dgm:pt modelId="{7D10FEE1-F3CC-9848-A5F5-ED623ABCCA4B}" type="pres">
      <dgm:prSet presAssocID="{38874963-806B-4C55-A484-202B52F0243B}" presName="parentLeftMargin" presStyleLbl="node1" presStyleIdx="0" presStyleCnt="2"/>
      <dgm:spPr/>
    </dgm:pt>
    <dgm:pt modelId="{18640C5E-D874-D044-8F0A-75D2481BEC5D}" type="pres">
      <dgm:prSet presAssocID="{38874963-806B-4C55-A484-202B52F024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593386-06D9-FF4E-8B6B-8AFEBDC496F1}" type="pres">
      <dgm:prSet presAssocID="{38874963-806B-4C55-A484-202B52F0243B}" presName="negativeSpace" presStyleCnt="0"/>
      <dgm:spPr/>
    </dgm:pt>
    <dgm:pt modelId="{FC665E36-E4F8-7C41-99FA-666A96F6F6DC}" type="pres">
      <dgm:prSet presAssocID="{38874963-806B-4C55-A484-202B52F0243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12E540E-9233-43D8-BB04-C39A0401C1C7}" srcId="{F32586A6-92CC-4DC1-B294-9942F8BF1BA3}" destId="{38874963-806B-4C55-A484-202B52F0243B}" srcOrd="1" destOrd="0" parTransId="{2873867F-929C-4E00-9FFC-C180FEB74C75}" sibTransId="{FB5A768D-2922-49FC-8764-3F50196EF45D}"/>
    <dgm:cxn modelId="{3350F01A-DCCC-804D-8238-1BC3A83BCC1F}" type="presOf" srcId="{38874963-806B-4C55-A484-202B52F0243B}" destId="{18640C5E-D874-D044-8F0A-75D2481BEC5D}" srcOrd="1" destOrd="0" presId="urn:microsoft.com/office/officeart/2005/8/layout/list1"/>
    <dgm:cxn modelId="{C425AC23-139F-46E0-BCF6-3B9143584191}" srcId="{F32586A6-92CC-4DC1-B294-9942F8BF1BA3}" destId="{A7D62FB8-FFDB-4536-A41C-3F502E79BC95}" srcOrd="0" destOrd="0" parTransId="{2A8FD483-B270-4D37-B2AC-45D288AFCBA9}" sibTransId="{A492D64E-00AB-4E43-99FD-EE583971BC86}"/>
    <dgm:cxn modelId="{C76B727C-FC92-5B4D-8D24-3F7766C4F6C7}" type="presOf" srcId="{A7D62FB8-FFDB-4536-A41C-3F502E79BC95}" destId="{2A566748-9186-EB4C-96E0-CC78440112BE}" srcOrd="0" destOrd="0" presId="urn:microsoft.com/office/officeart/2005/8/layout/list1"/>
    <dgm:cxn modelId="{9940517D-5D52-E543-9846-A8BB33F4A995}" type="presOf" srcId="{F32586A6-92CC-4DC1-B294-9942F8BF1BA3}" destId="{596938CC-9499-2F49-8EE1-476F5AB12C1A}" srcOrd="0" destOrd="0" presId="urn:microsoft.com/office/officeart/2005/8/layout/list1"/>
    <dgm:cxn modelId="{A2E604A5-179A-C740-BA53-85E2803427D2}" type="presOf" srcId="{38874963-806B-4C55-A484-202B52F0243B}" destId="{7D10FEE1-F3CC-9848-A5F5-ED623ABCCA4B}" srcOrd="0" destOrd="0" presId="urn:microsoft.com/office/officeart/2005/8/layout/list1"/>
    <dgm:cxn modelId="{5DA485BC-48A9-6A42-B5F2-5CCAB2561C3F}" type="presOf" srcId="{A7D62FB8-FFDB-4536-A41C-3F502E79BC95}" destId="{9FDBD731-58DB-164E-A587-6B835016A9DA}" srcOrd="1" destOrd="0" presId="urn:microsoft.com/office/officeart/2005/8/layout/list1"/>
    <dgm:cxn modelId="{D5123959-F819-5745-950B-1702ADD5ADA0}" type="presParOf" srcId="{596938CC-9499-2F49-8EE1-476F5AB12C1A}" destId="{E51E715F-DDDA-834C-8C2D-8740C627A1AD}" srcOrd="0" destOrd="0" presId="urn:microsoft.com/office/officeart/2005/8/layout/list1"/>
    <dgm:cxn modelId="{61A23731-83A4-0B46-8C30-0DBFC87A5AED}" type="presParOf" srcId="{E51E715F-DDDA-834C-8C2D-8740C627A1AD}" destId="{2A566748-9186-EB4C-96E0-CC78440112BE}" srcOrd="0" destOrd="0" presId="urn:microsoft.com/office/officeart/2005/8/layout/list1"/>
    <dgm:cxn modelId="{CADD5702-1607-0541-A451-006782631BA2}" type="presParOf" srcId="{E51E715F-DDDA-834C-8C2D-8740C627A1AD}" destId="{9FDBD731-58DB-164E-A587-6B835016A9DA}" srcOrd="1" destOrd="0" presId="urn:microsoft.com/office/officeart/2005/8/layout/list1"/>
    <dgm:cxn modelId="{F74A2576-746A-F64A-8B93-D836700F8B09}" type="presParOf" srcId="{596938CC-9499-2F49-8EE1-476F5AB12C1A}" destId="{44B0D5F9-7FEF-DD40-9C2E-755A00B4E548}" srcOrd="1" destOrd="0" presId="urn:microsoft.com/office/officeart/2005/8/layout/list1"/>
    <dgm:cxn modelId="{F10C8A66-318B-EF49-A15B-5CEACF145EF3}" type="presParOf" srcId="{596938CC-9499-2F49-8EE1-476F5AB12C1A}" destId="{F5DD10B1-8675-8745-895A-909F02BFDB5F}" srcOrd="2" destOrd="0" presId="urn:microsoft.com/office/officeart/2005/8/layout/list1"/>
    <dgm:cxn modelId="{49BC9346-57AD-5648-A277-66C562F72FEC}" type="presParOf" srcId="{596938CC-9499-2F49-8EE1-476F5AB12C1A}" destId="{BAF69C0E-E9E2-B546-83D6-E6A566892923}" srcOrd="3" destOrd="0" presId="urn:microsoft.com/office/officeart/2005/8/layout/list1"/>
    <dgm:cxn modelId="{EA16A4E2-9381-E644-BE8E-0BD5B374BDEA}" type="presParOf" srcId="{596938CC-9499-2F49-8EE1-476F5AB12C1A}" destId="{1151D672-B8EE-654F-A930-20356C02CAF3}" srcOrd="4" destOrd="0" presId="urn:microsoft.com/office/officeart/2005/8/layout/list1"/>
    <dgm:cxn modelId="{13CC0358-19E7-3B41-923D-EE81F97D1045}" type="presParOf" srcId="{1151D672-B8EE-654F-A930-20356C02CAF3}" destId="{7D10FEE1-F3CC-9848-A5F5-ED623ABCCA4B}" srcOrd="0" destOrd="0" presId="urn:microsoft.com/office/officeart/2005/8/layout/list1"/>
    <dgm:cxn modelId="{AB15B1E8-FF01-D741-B2D0-09A8E30DFE63}" type="presParOf" srcId="{1151D672-B8EE-654F-A930-20356C02CAF3}" destId="{18640C5E-D874-D044-8F0A-75D2481BEC5D}" srcOrd="1" destOrd="0" presId="urn:microsoft.com/office/officeart/2005/8/layout/list1"/>
    <dgm:cxn modelId="{2486C100-3FF8-5348-932C-F414F04C22E0}" type="presParOf" srcId="{596938CC-9499-2F49-8EE1-476F5AB12C1A}" destId="{85593386-06D9-FF4E-8B6B-8AFEBDC496F1}" srcOrd="5" destOrd="0" presId="urn:microsoft.com/office/officeart/2005/8/layout/list1"/>
    <dgm:cxn modelId="{41F70645-844B-554E-BBC7-6C3E0808FB1D}" type="presParOf" srcId="{596938CC-9499-2F49-8EE1-476F5AB12C1A}" destId="{FC665E36-E4F8-7C41-99FA-666A96F6F6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8FC479-5F65-4CA8-92ED-7A28E82B652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B5B1D5-D469-42C0-A683-32FD16CF3E20}">
      <dgm:prSet/>
      <dgm:spPr/>
      <dgm:t>
        <a:bodyPr/>
        <a:lstStyle/>
        <a:p>
          <a:r>
            <a:rPr lang="en-US"/>
            <a:t>Electrocautery vs Silver Nitrate</a:t>
          </a:r>
        </a:p>
      </dgm:t>
    </dgm:pt>
    <dgm:pt modelId="{12142C2E-2459-4695-927F-5501F8149210}" type="parTrans" cxnId="{9DA40609-0E44-42F5-BD3D-F2DF16D93B74}">
      <dgm:prSet/>
      <dgm:spPr/>
      <dgm:t>
        <a:bodyPr/>
        <a:lstStyle/>
        <a:p>
          <a:endParaRPr lang="en-US"/>
        </a:p>
      </dgm:t>
    </dgm:pt>
    <dgm:pt modelId="{3EAB699A-17CF-4F34-97BD-4AEA7AA3980A}" type="sibTrans" cxnId="{9DA40609-0E44-42F5-BD3D-F2DF16D93B74}">
      <dgm:prSet/>
      <dgm:spPr/>
      <dgm:t>
        <a:bodyPr/>
        <a:lstStyle/>
        <a:p>
          <a:endParaRPr lang="en-US"/>
        </a:p>
      </dgm:t>
    </dgm:pt>
    <dgm:pt modelId="{D738393E-74BD-45E2-9E87-83D48E3FFC16}">
      <dgm:prSet/>
      <dgm:spPr/>
      <dgm:t>
        <a:bodyPr/>
        <a:lstStyle/>
        <a:p>
          <a:r>
            <a:rPr lang="en-US"/>
            <a:t>Unilateral only</a:t>
          </a:r>
        </a:p>
      </dgm:t>
    </dgm:pt>
    <dgm:pt modelId="{8C6DF56B-AFA4-4F2F-A10E-7B4C408A42E4}" type="parTrans" cxnId="{4D2F1643-C259-4472-A063-F5366EC03156}">
      <dgm:prSet/>
      <dgm:spPr/>
      <dgm:t>
        <a:bodyPr/>
        <a:lstStyle/>
        <a:p>
          <a:endParaRPr lang="en-US"/>
        </a:p>
      </dgm:t>
    </dgm:pt>
    <dgm:pt modelId="{27D3518C-1AF3-4961-8ADE-3E6A90552BB1}" type="sibTrans" cxnId="{4D2F1643-C259-4472-A063-F5366EC03156}">
      <dgm:prSet/>
      <dgm:spPr/>
      <dgm:t>
        <a:bodyPr/>
        <a:lstStyle/>
        <a:p>
          <a:endParaRPr lang="en-US"/>
        </a:p>
      </dgm:t>
    </dgm:pt>
    <dgm:pt modelId="{C561E4C0-C512-4CBC-B679-0FE7041735AD}">
      <dgm:prSet/>
      <dgm:spPr/>
      <dgm:t>
        <a:bodyPr/>
        <a:lstStyle/>
        <a:p>
          <a:r>
            <a:rPr lang="en-US"/>
            <a:t>Treat a broader area around the vessel</a:t>
          </a:r>
        </a:p>
      </dgm:t>
    </dgm:pt>
    <dgm:pt modelId="{D32C1106-AC45-4946-BF38-B80C34D1A121}" type="parTrans" cxnId="{A9493458-D745-48F5-BC35-11BBAA4BA0C5}">
      <dgm:prSet/>
      <dgm:spPr/>
      <dgm:t>
        <a:bodyPr/>
        <a:lstStyle/>
        <a:p>
          <a:endParaRPr lang="en-US"/>
        </a:p>
      </dgm:t>
    </dgm:pt>
    <dgm:pt modelId="{1D9629EA-C3A4-48C2-9F38-5CED5E54C3B3}" type="sibTrans" cxnId="{A9493458-D745-48F5-BC35-11BBAA4BA0C5}">
      <dgm:prSet/>
      <dgm:spPr/>
      <dgm:t>
        <a:bodyPr/>
        <a:lstStyle/>
        <a:p>
          <a:endParaRPr lang="en-US"/>
        </a:p>
      </dgm:t>
    </dgm:pt>
    <dgm:pt modelId="{1AF1B5E4-7AA7-4EBD-9774-27BC0AA876AC}">
      <dgm:prSet/>
      <dgm:spPr/>
      <dgm:t>
        <a:bodyPr/>
        <a:lstStyle/>
        <a:p>
          <a:r>
            <a:rPr lang="en-US"/>
            <a:t>Dealing with difficult situations (deviated septum, septal perforations, large turbinates, concha bullosa)</a:t>
          </a:r>
        </a:p>
      </dgm:t>
    </dgm:pt>
    <dgm:pt modelId="{3BCD593A-95BF-47E0-94BE-E23FC1C1D260}" type="parTrans" cxnId="{E64C596F-FB77-4989-8ADC-A9DB0E0EFDCD}">
      <dgm:prSet/>
      <dgm:spPr/>
      <dgm:t>
        <a:bodyPr/>
        <a:lstStyle/>
        <a:p>
          <a:endParaRPr lang="en-US"/>
        </a:p>
      </dgm:t>
    </dgm:pt>
    <dgm:pt modelId="{1CF1A20E-CC93-4D9C-9632-48E6AA8DB3AF}" type="sibTrans" cxnId="{E64C596F-FB77-4989-8ADC-A9DB0E0EFDCD}">
      <dgm:prSet/>
      <dgm:spPr/>
      <dgm:t>
        <a:bodyPr/>
        <a:lstStyle/>
        <a:p>
          <a:endParaRPr lang="en-US"/>
        </a:p>
      </dgm:t>
    </dgm:pt>
    <dgm:pt modelId="{E244D3FD-09BC-A448-A400-856161BFE804}" type="pres">
      <dgm:prSet presAssocID="{158FC479-5F65-4CA8-92ED-7A28E82B6521}" presName="linear" presStyleCnt="0">
        <dgm:presLayoutVars>
          <dgm:animLvl val="lvl"/>
          <dgm:resizeHandles val="exact"/>
        </dgm:presLayoutVars>
      </dgm:prSet>
      <dgm:spPr/>
    </dgm:pt>
    <dgm:pt modelId="{C846C69F-BC94-B441-BC2A-D1310BE5C30C}" type="pres">
      <dgm:prSet presAssocID="{7BB5B1D5-D469-42C0-A683-32FD16CF3E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256F88-1388-1F46-84D5-19243FE2342A}" type="pres">
      <dgm:prSet presAssocID="{3EAB699A-17CF-4F34-97BD-4AEA7AA3980A}" presName="spacer" presStyleCnt="0"/>
      <dgm:spPr/>
    </dgm:pt>
    <dgm:pt modelId="{C8C38871-BB8B-E242-ACCD-6A213302E5F1}" type="pres">
      <dgm:prSet presAssocID="{D738393E-74BD-45E2-9E87-83D48E3FFC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81A400-ECEB-EB4E-AAB2-94A29400B6E7}" type="pres">
      <dgm:prSet presAssocID="{27D3518C-1AF3-4961-8ADE-3E6A90552BB1}" presName="spacer" presStyleCnt="0"/>
      <dgm:spPr/>
    </dgm:pt>
    <dgm:pt modelId="{221A059E-B3C9-834E-AF5B-75A7BA86B5B8}" type="pres">
      <dgm:prSet presAssocID="{C561E4C0-C512-4CBC-B679-0FE7041735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943BDE-AC7C-0F48-81DE-DE9F40C17C53}" type="pres">
      <dgm:prSet presAssocID="{1D9629EA-C3A4-48C2-9F38-5CED5E54C3B3}" presName="spacer" presStyleCnt="0"/>
      <dgm:spPr/>
    </dgm:pt>
    <dgm:pt modelId="{5458452E-3B4C-FA4D-849A-83015E2FC886}" type="pres">
      <dgm:prSet presAssocID="{1AF1B5E4-7AA7-4EBD-9774-27BC0AA876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A40609-0E44-42F5-BD3D-F2DF16D93B74}" srcId="{158FC479-5F65-4CA8-92ED-7A28E82B6521}" destId="{7BB5B1D5-D469-42C0-A683-32FD16CF3E20}" srcOrd="0" destOrd="0" parTransId="{12142C2E-2459-4695-927F-5501F8149210}" sibTransId="{3EAB699A-17CF-4F34-97BD-4AEA7AA3980A}"/>
    <dgm:cxn modelId="{42112642-6C5A-0A4C-B1E4-F6B4098C6A9E}" type="presOf" srcId="{D738393E-74BD-45E2-9E87-83D48E3FFC16}" destId="{C8C38871-BB8B-E242-ACCD-6A213302E5F1}" srcOrd="0" destOrd="0" presId="urn:microsoft.com/office/officeart/2005/8/layout/vList2"/>
    <dgm:cxn modelId="{4D2F1643-C259-4472-A063-F5366EC03156}" srcId="{158FC479-5F65-4CA8-92ED-7A28E82B6521}" destId="{D738393E-74BD-45E2-9E87-83D48E3FFC16}" srcOrd="1" destOrd="0" parTransId="{8C6DF56B-AFA4-4F2F-A10E-7B4C408A42E4}" sibTransId="{27D3518C-1AF3-4961-8ADE-3E6A90552BB1}"/>
    <dgm:cxn modelId="{E64C596F-FB77-4989-8ADC-A9DB0E0EFDCD}" srcId="{158FC479-5F65-4CA8-92ED-7A28E82B6521}" destId="{1AF1B5E4-7AA7-4EBD-9774-27BC0AA876AC}" srcOrd="3" destOrd="0" parTransId="{3BCD593A-95BF-47E0-94BE-E23FC1C1D260}" sibTransId="{1CF1A20E-CC93-4D9C-9632-48E6AA8DB3AF}"/>
    <dgm:cxn modelId="{54790278-2BB1-E246-95BA-E6AA7A127FF5}" type="presOf" srcId="{1AF1B5E4-7AA7-4EBD-9774-27BC0AA876AC}" destId="{5458452E-3B4C-FA4D-849A-83015E2FC886}" srcOrd="0" destOrd="0" presId="urn:microsoft.com/office/officeart/2005/8/layout/vList2"/>
    <dgm:cxn modelId="{A9493458-D745-48F5-BC35-11BBAA4BA0C5}" srcId="{158FC479-5F65-4CA8-92ED-7A28E82B6521}" destId="{C561E4C0-C512-4CBC-B679-0FE7041735AD}" srcOrd="2" destOrd="0" parTransId="{D32C1106-AC45-4946-BF38-B80C34D1A121}" sibTransId="{1D9629EA-C3A4-48C2-9F38-5CED5E54C3B3}"/>
    <dgm:cxn modelId="{8E84A2A9-0B10-884A-AA89-DDD418D08D15}" type="presOf" srcId="{158FC479-5F65-4CA8-92ED-7A28E82B6521}" destId="{E244D3FD-09BC-A448-A400-856161BFE804}" srcOrd="0" destOrd="0" presId="urn:microsoft.com/office/officeart/2005/8/layout/vList2"/>
    <dgm:cxn modelId="{53AB75D2-6BCD-D34D-A0D9-604619923C98}" type="presOf" srcId="{7BB5B1D5-D469-42C0-A683-32FD16CF3E20}" destId="{C846C69F-BC94-B441-BC2A-D1310BE5C30C}" srcOrd="0" destOrd="0" presId="urn:microsoft.com/office/officeart/2005/8/layout/vList2"/>
    <dgm:cxn modelId="{88461FE5-CC09-D14F-B2BF-D37D73DFB311}" type="presOf" srcId="{C561E4C0-C512-4CBC-B679-0FE7041735AD}" destId="{221A059E-B3C9-834E-AF5B-75A7BA86B5B8}" srcOrd="0" destOrd="0" presId="urn:microsoft.com/office/officeart/2005/8/layout/vList2"/>
    <dgm:cxn modelId="{D3318C53-A357-E14E-A985-60BD014D59D1}" type="presParOf" srcId="{E244D3FD-09BC-A448-A400-856161BFE804}" destId="{C846C69F-BC94-B441-BC2A-D1310BE5C30C}" srcOrd="0" destOrd="0" presId="urn:microsoft.com/office/officeart/2005/8/layout/vList2"/>
    <dgm:cxn modelId="{F07CBD03-73C0-2846-A679-90C4896961F8}" type="presParOf" srcId="{E244D3FD-09BC-A448-A400-856161BFE804}" destId="{82256F88-1388-1F46-84D5-19243FE2342A}" srcOrd="1" destOrd="0" presId="urn:microsoft.com/office/officeart/2005/8/layout/vList2"/>
    <dgm:cxn modelId="{33CA3D4C-231C-2149-A0C4-B2EB0596B3A8}" type="presParOf" srcId="{E244D3FD-09BC-A448-A400-856161BFE804}" destId="{C8C38871-BB8B-E242-ACCD-6A213302E5F1}" srcOrd="2" destOrd="0" presId="urn:microsoft.com/office/officeart/2005/8/layout/vList2"/>
    <dgm:cxn modelId="{45E19099-B20D-C444-B31E-AE8CAB6C70FD}" type="presParOf" srcId="{E244D3FD-09BC-A448-A400-856161BFE804}" destId="{7B81A400-ECEB-EB4E-AAB2-94A29400B6E7}" srcOrd="3" destOrd="0" presId="urn:microsoft.com/office/officeart/2005/8/layout/vList2"/>
    <dgm:cxn modelId="{9658BFC3-9B3A-6848-BE6B-0CB6A3C7B680}" type="presParOf" srcId="{E244D3FD-09BC-A448-A400-856161BFE804}" destId="{221A059E-B3C9-834E-AF5B-75A7BA86B5B8}" srcOrd="4" destOrd="0" presId="urn:microsoft.com/office/officeart/2005/8/layout/vList2"/>
    <dgm:cxn modelId="{032B61D1-6F76-8544-9A3F-58F4A46DF9C9}" type="presParOf" srcId="{E244D3FD-09BC-A448-A400-856161BFE804}" destId="{8D943BDE-AC7C-0F48-81DE-DE9F40C17C53}" srcOrd="5" destOrd="0" presId="urn:microsoft.com/office/officeart/2005/8/layout/vList2"/>
    <dgm:cxn modelId="{0E63D33A-3D53-3941-958A-F6A4B7523F2D}" type="presParOf" srcId="{E244D3FD-09BC-A448-A400-856161BFE804}" destId="{5458452E-3B4C-FA4D-849A-83015E2FC88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559C5B-801E-44D6-B8CB-9434F6F7D55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597AB6D-E977-4450-A73D-6501D0773318}">
      <dgm:prSet/>
      <dgm:spPr/>
      <dgm:t>
        <a:bodyPr/>
        <a:lstStyle/>
        <a:p>
          <a:r>
            <a:rPr lang="en-US"/>
            <a:t>I treat the predisposed side of the septum with Q-tip soaked in 2% Lidocaine to provide topical anesthesia and at times to help identify bleeding vessel</a:t>
          </a:r>
        </a:p>
      </dgm:t>
    </dgm:pt>
    <dgm:pt modelId="{6F42550A-9313-46C7-89EA-0518316C029E}" type="parTrans" cxnId="{A5368F0F-4F66-456E-8D85-4B959E610115}">
      <dgm:prSet/>
      <dgm:spPr/>
      <dgm:t>
        <a:bodyPr/>
        <a:lstStyle/>
        <a:p>
          <a:endParaRPr lang="en-US"/>
        </a:p>
      </dgm:t>
    </dgm:pt>
    <dgm:pt modelId="{2719635C-F0E6-4A23-8D81-3D73E2FA7F99}" type="sibTrans" cxnId="{A5368F0F-4F66-456E-8D85-4B959E610115}">
      <dgm:prSet/>
      <dgm:spPr/>
      <dgm:t>
        <a:bodyPr/>
        <a:lstStyle/>
        <a:p>
          <a:endParaRPr lang="en-US"/>
        </a:p>
      </dgm:t>
    </dgm:pt>
    <dgm:pt modelId="{E1ACE45E-CD6E-4C9A-95CC-4928AA675543}">
      <dgm:prSet/>
      <dgm:spPr/>
      <dgm:t>
        <a:bodyPr/>
        <a:lstStyle/>
        <a:p>
          <a:r>
            <a:rPr lang="en-US"/>
            <a:t>I apply Silver Nitrate (releases Silver ions that create eschar) to the offending vessel</a:t>
          </a:r>
        </a:p>
      </dgm:t>
    </dgm:pt>
    <dgm:pt modelId="{13172A8E-EE2A-4E9B-81D3-CFB8D3BE0D88}" type="parTrans" cxnId="{FFA1D912-062B-4C7D-A1BF-B0EBF09C9B00}">
      <dgm:prSet/>
      <dgm:spPr/>
      <dgm:t>
        <a:bodyPr/>
        <a:lstStyle/>
        <a:p>
          <a:endParaRPr lang="en-US"/>
        </a:p>
      </dgm:t>
    </dgm:pt>
    <dgm:pt modelId="{6198BAF5-CEF3-4576-9E5C-3FEDE4257D5F}" type="sibTrans" cxnId="{FFA1D912-062B-4C7D-A1BF-B0EBF09C9B00}">
      <dgm:prSet/>
      <dgm:spPr/>
      <dgm:t>
        <a:bodyPr/>
        <a:lstStyle/>
        <a:p>
          <a:endParaRPr lang="en-US"/>
        </a:p>
      </dgm:t>
    </dgm:pt>
    <dgm:pt modelId="{7F896F0E-9A33-4176-8DA4-9456B57E384A}">
      <dgm:prSet/>
      <dgm:spPr/>
      <dgm:t>
        <a:bodyPr/>
        <a:lstStyle/>
        <a:p>
          <a:r>
            <a:rPr lang="en-US"/>
            <a:t>I then apply dry Q-tip to the freshly applied Silver Nitrate and hold pressure</a:t>
          </a:r>
        </a:p>
      </dgm:t>
    </dgm:pt>
    <dgm:pt modelId="{82E941D1-AF3D-43DF-A4B9-572789C74511}" type="parTrans" cxnId="{E140C6BE-6FF7-4017-9DAE-4185DB9DB862}">
      <dgm:prSet/>
      <dgm:spPr/>
      <dgm:t>
        <a:bodyPr/>
        <a:lstStyle/>
        <a:p>
          <a:endParaRPr lang="en-US"/>
        </a:p>
      </dgm:t>
    </dgm:pt>
    <dgm:pt modelId="{826DB413-0D9A-43B1-9B03-0ADEFDAE4F0D}" type="sibTrans" cxnId="{E140C6BE-6FF7-4017-9DAE-4185DB9DB862}">
      <dgm:prSet/>
      <dgm:spPr/>
      <dgm:t>
        <a:bodyPr/>
        <a:lstStyle/>
        <a:p>
          <a:endParaRPr lang="en-US"/>
        </a:p>
      </dgm:t>
    </dgm:pt>
    <dgm:pt modelId="{D7C50E2A-2A19-433E-8739-3FCBE404BCA0}">
      <dgm:prSet/>
      <dgm:spPr/>
      <dgm:t>
        <a:bodyPr/>
        <a:lstStyle/>
        <a:p>
          <a:r>
            <a:rPr lang="en-US"/>
            <a:t>I re-apply Silver Nitrate if needed</a:t>
          </a:r>
        </a:p>
      </dgm:t>
    </dgm:pt>
    <dgm:pt modelId="{CE58E3DF-3A21-431D-9BF4-DAE926C7F581}" type="parTrans" cxnId="{B43FBEF9-2F67-4B7D-8550-6B8B4BBB6D77}">
      <dgm:prSet/>
      <dgm:spPr/>
      <dgm:t>
        <a:bodyPr/>
        <a:lstStyle/>
        <a:p>
          <a:endParaRPr lang="en-US"/>
        </a:p>
      </dgm:t>
    </dgm:pt>
    <dgm:pt modelId="{A6188FA3-FE50-4DA1-9E0C-4785A612165B}" type="sibTrans" cxnId="{B43FBEF9-2F67-4B7D-8550-6B8B4BBB6D77}">
      <dgm:prSet/>
      <dgm:spPr/>
      <dgm:t>
        <a:bodyPr/>
        <a:lstStyle/>
        <a:p>
          <a:endParaRPr lang="en-US"/>
        </a:p>
      </dgm:t>
    </dgm:pt>
    <dgm:pt modelId="{F3501C32-41C6-4B49-884C-CDE6B0E0BC82}">
      <dgm:prSet/>
      <dgm:spPr/>
      <dgm:t>
        <a:bodyPr/>
        <a:lstStyle/>
        <a:p>
          <a:r>
            <a:rPr lang="en-US"/>
            <a:t>I then apply Saline gel to the area</a:t>
          </a:r>
        </a:p>
      </dgm:t>
    </dgm:pt>
    <dgm:pt modelId="{F92289E0-34DA-4538-8CE2-235B8B1A4074}" type="parTrans" cxnId="{425E2EF5-ACAE-4194-9990-7811AA47DA4A}">
      <dgm:prSet/>
      <dgm:spPr/>
      <dgm:t>
        <a:bodyPr/>
        <a:lstStyle/>
        <a:p>
          <a:endParaRPr lang="en-US"/>
        </a:p>
      </dgm:t>
    </dgm:pt>
    <dgm:pt modelId="{49727E97-68A2-43FB-8681-A35E289B2E12}" type="sibTrans" cxnId="{425E2EF5-ACAE-4194-9990-7811AA47DA4A}">
      <dgm:prSet/>
      <dgm:spPr/>
      <dgm:t>
        <a:bodyPr/>
        <a:lstStyle/>
        <a:p>
          <a:endParaRPr lang="en-US"/>
        </a:p>
      </dgm:t>
    </dgm:pt>
    <dgm:pt modelId="{7ECB0755-A5F9-4797-A3E3-9C40B7504DC7}">
      <dgm:prSet/>
      <dgm:spPr/>
      <dgm:t>
        <a:bodyPr/>
        <a:lstStyle/>
        <a:p>
          <a:r>
            <a:rPr lang="en-US"/>
            <a:t>I suction away excess Silver Nitrate and Saline gel</a:t>
          </a:r>
        </a:p>
      </dgm:t>
    </dgm:pt>
    <dgm:pt modelId="{AC3E78C2-1FD6-4828-8B47-A06974AAEA8E}" type="parTrans" cxnId="{F0E91084-CD6B-4A6B-AC2D-17258DD60024}">
      <dgm:prSet/>
      <dgm:spPr/>
      <dgm:t>
        <a:bodyPr/>
        <a:lstStyle/>
        <a:p>
          <a:endParaRPr lang="en-US"/>
        </a:p>
      </dgm:t>
    </dgm:pt>
    <dgm:pt modelId="{7EAD781E-9C4C-4C26-8A54-C0F69C1FDE4D}" type="sibTrans" cxnId="{F0E91084-CD6B-4A6B-AC2D-17258DD60024}">
      <dgm:prSet/>
      <dgm:spPr/>
      <dgm:t>
        <a:bodyPr/>
        <a:lstStyle/>
        <a:p>
          <a:endParaRPr lang="en-US"/>
        </a:p>
      </dgm:t>
    </dgm:pt>
    <dgm:pt modelId="{3430A1CE-8E27-D447-AF38-BD58061839C2}" type="pres">
      <dgm:prSet presAssocID="{6A559C5B-801E-44D6-B8CB-9434F6F7D554}" presName="Name0" presStyleCnt="0">
        <dgm:presLayoutVars>
          <dgm:dir/>
          <dgm:resizeHandles val="exact"/>
        </dgm:presLayoutVars>
      </dgm:prSet>
      <dgm:spPr/>
    </dgm:pt>
    <dgm:pt modelId="{C987C57E-A85B-5F41-8246-D4C80A839AB2}" type="pres">
      <dgm:prSet presAssocID="{8597AB6D-E977-4450-A73D-6501D0773318}" presName="node" presStyleLbl="node1" presStyleIdx="0" presStyleCnt="6">
        <dgm:presLayoutVars>
          <dgm:bulletEnabled val="1"/>
        </dgm:presLayoutVars>
      </dgm:prSet>
      <dgm:spPr/>
    </dgm:pt>
    <dgm:pt modelId="{E3B24461-0C8D-8D4E-9BB9-D57F90235F51}" type="pres">
      <dgm:prSet presAssocID="{2719635C-F0E6-4A23-8D81-3D73E2FA7F99}" presName="sibTrans" presStyleLbl="sibTrans1D1" presStyleIdx="0" presStyleCnt="5"/>
      <dgm:spPr/>
    </dgm:pt>
    <dgm:pt modelId="{F6A0DA35-0DED-634F-904C-A655E323290C}" type="pres">
      <dgm:prSet presAssocID="{2719635C-F0E6-4A23-8D81-3D73E2FA7F99}" presName="connectorText" presStyleLbl="sibTrans1D1" presStyleIdx="0" presStyleCnt="5"/>
      <dgm:spPr/>
    </dgm:pt>
    <dgm:pt modelId="{A9DAB81F-32D4-2A41-A414-4C24E160467F}" type="pres">
      <dgm:prSet presAssocID="{E1ACE45E-CD6E-4C9A-95CC-4928AA675543}" presName="node" presStyleLbl="node1" presStyleIdx="1" presStyleCnt="6">
        <dgm:presLayoutVars>
          <dgm:bulletEnabled val="1"/>
        </dgm:presLayoutVars>
      </dgm:prSet>
      <dgm:spPr/>
    </dgm:pt>
    <dgm:pt modelId="{E2518A5F-0F94-5948-8346-6B51C00429D2}" type="pres">
      <dgm:prSet presAssocID="{6198BAF5-CEF3-4576-9E5C-3FEDE4257D5F}" presName="sibTrans" presStyleLbl="sibTrans1D1" presStyleIdx="1" presStyleCnt="5"/>
      <dgm:spPr/>
    </dgm:pt>
    <dgm:pt modelId="{DD93C64C-B488-6647-B45B-C2BDDE2B73BE}" type="pres">
      <dgm:prSet presAssocID="{6198BAF5-CEF3-4576-9E5C-3FEDE4257D5F}" presName="connectorText" presStyleLbl="sibTrans1D1" presStyleIdx="1" presStyleCnt="5"/>
      <dgm:spPr/>
    </dgm:pt>
    <dgm:pt modelId="{14295335-0F2A-E243-826E-C53A31B775AF}" type="pres">
      <dgm:prSet presAssocID="{7F896F0E-9A33-4176-8DA4-9456B57E384A}" presName="node" presStyleLbl="node1" presStyleIdx="2" presStyleCnt="6">
        <dgm:presLayoutVars>
          <dgm:bulletEnabled val="1"/>
        </dgm:presLayoutVars>
      </dgm:prSet>
      <dgm:spPr/>
    </dgm:pt>
    <dgm:pt modelId="{51003020-1156-4048-A74E-EA7424EA87F6}" type="pres">
      <dgm:prSet presAssocID="{826DB413-0D9A-43B1-9B03-0ADEFDAE4F0D}" presName="sibTrans" presStyleLbl="sibTrans1D1" presStyleIdx="2" presStyleCnt="5"/>
      <dgm:spPr/>
    </dgm:pt>
    <dgm:pt modelId="{E855EC83-87F8-3C48-867C-61902539D4D4}" type="pres">
      <dgm:prSet presAssocID="{826DB413-0D9A-43B1-9B03-0ADEFDAE4F0D}" presName="connectorText" presStyleLbl="sibTrans1D1" presStyleIdx="2" presStyleCnt="5"/>
      <dgm:spPr/>
    </dgm:pt>
    <dgm:pt modelId="{81E768EA-3361-494D-B6C2-3FBD7C8799A9}" type="pres">
      <dgm:prSet presAssocID="{D7C50E2A-2A19-433E-8739-3FCBE404BCA0}" presName="node" presStyleLbl="node1" presStyleIdx="3" presStyleCnt="6">
        <dgm:presLayoutVars>
          <dgm:bulletEnabled val="1"/>
        </dgm:presLayoutVars>
      </dgm:prSet>
      <dgm:spPr/>
    </dgm:pt>
    <dgm:pt modelId="{BC162E2B-8278-FB44-A40C-0630AF434828}" type="pres">
      <dgm:prSet presAssocID="{A6188FA3-FE50-4DA1-9E0C-4785A612165B}" presName="sibTrans" presStyleLbl="sibTrans1D1" presStyleIdx="3" presStyleCnt="5"/>
      <dgm:spPr/>
    </dgm:pt>
    <dgm:pt modelId="{51B572DA-A0AF-9F40-8765-EDFCB4E0668F}" type="pres">
      <dgm:prSet presAssocID="{A6188FA3-FE50-4DA1-9E0C-4785A612165B}" presName="connectorText" presStyleLbl="sibTrans1D1" presStyleIdx="3" presStyleCnt="5"/>
      <dgm:spPr/>
    </dgm:pt>
    <dgm:pt modelId="{22A8E7C2-D63E-3A46-8417-6888393C854C}" type="pres">
      <dgm:prSet presAssocID="{F3501C32-41C6-4B49-884C-CDE6B0E0BC82}" presName="node" presStyleLbl="node1" presStyleIdx="4" presStyleCnt="6">
        <dgm:presLayoutVars>
          <dgm:bulletEnabled val="1"/>
        </dgm:presLayoutVars>
      </dgm:prSet>
      <dgm:spPr/>
    </dgm:pt>
    <dgm:pt modelId="{84F4D6C9-A3F8-5344-B0CB-2D196EBB0789}" type="pres">
      <dgm:prSet presAssocID="{49727E97-68A2-43FB-8681-A35E289B2E12}" presName="sibTrans" presStyleLbl="sibTrans1D1" presStyleIdx="4" presStyleCnt="5"/>
      <dgm:spPr/>
    </dgm:pt>
    <dgm:pt modelId="{9954DDDF-5D67-564C-83B5-61F04004959F}" type="pres">
      <dgm:prSet presAssocID="{49727E97-68A2-43FB-8681-A35E289B2E12}" presName="connectorText" presStyleLbl="sibTrans1D1" presStyleIdx="4" presStyleCnt="5"/>
      <dgm:spPr/>
    </dgm:pt>
    <dgm:pt modelId="{D967C344-FE6C-4D43-B493-CF33C54BC7B0}" type="pres">
      <dgm:prSet presAssocID="{7ECB0755-A5F9-4797-A3E3-9C40B7504DC7}" presName="node" presStyleLbl="node1" presStyleIdx="5" presStyleCnt="6">
        <dgm:presLayoutVars>
          <dgm:bulletEnabled val="1"/>
        </dgm:presLayoutVars>
      </dgm:prSet>
      <dgm:spPr/>
    </dgm:pt>
  </dgm:ptLst>
  <dgm:cxnLst>
    <dgm:cxn modelId="{A5368F0F-4F66-456E-8D85-4B959E610115}" srcId="{6A559C5B-801E-44D6-B8CB-9434F6F7D554}" destId="{8597AB6D-E977-4450-A73D-6501D0773318}" srcOrd="0" destOrd="0" parTransId="{6F42550A-9313-46C7-89EA-0518316C029E}" sibTransId="{2719635C-F0E6-4A23-8D81-3D73E2FA7F99}"/>
    <dgm:cxn modelId="{FFA1D912-062B-4C7D-A1BF-B0EBF09C9B00}" srcId="{6A559C5B-801E-44D6-B8CB-9434F6F7D554}" destId="{E1ACE45E-CD6E-4C9A-95CC-4928AA675543}" srcOrd="1" destOrd="0" parTransId="{13172A8E-EE2A-4E9B-81D3-CFB8D3BE0D88}" sibTransId="{6198BAF5-CEF3-4576-9E5C-3FEDE4257D5F}"/>
    <dgm:cxn modelId="{52AEE917-BB8A-1C4D-B9F7-740956DCA0A9}" type="presOf" srcId="{6198BAF5-CEF3-4576-9E5C-3FEDE4257D5F}" destId="{DD93C64C-B488-6647-B45B-C2BDDE2B73BE}" srcOrd="1" destOrd="0" presId="urn:microsoft.com/office/officeart/2016/7/layout/RepeatingBendingProcessNew"/>
    <dgm:cxn modelId="{E67D803B-4CCF-4540-AC5C-3CAA2CC6A815}" type="presOf" srcId="{2719635C-F0E6-4A23-8D81-3D73E2FA7F99}" destId="{F6A0DA35-0DED-634F-904C-A655E323290C}" srcOrd="1" destOrd="0" presId="urn:microsoft.com/office/officeart/2016/7/layout/RepeatingBendingProcessNew"/>
    <dgm:cxn modelId="{331E9F3C-9A46-E64F-A6E5-3AEDAC4FA1BA}" type="presOf" srcId="{826DB413-0D9A-43B1-9B03-0ADEFDAE4F0D}" destId="{E855EC83-87F8-3C48-867C-61902539D4D4}" srcOrd="1" destOrd="0" presId="urn:microsoft.com/office/officeart/2016/7/layout/RepeatingBendingProcessNew"/>
    <dgm:cxn modelId="{5DEE6347-A012-344D-8EC9-CA7561BC509A}" type="presOf" srcId="{F3501C32-41C6-4B49-884C-CDE6B0E0BC82}" destId="{22A8E7C2-D63E-3A46-8417-6888393C854C}" srcOrd="0" destOrd="0" presId="urn:microsoft.com/office/officeart/2016/7/layout/RepeatingBendingProcessNew"/>
    <dgm:cxn modelId="{C4336A58-D5FF-6E40-AA24-7D073346168A}" type="presOf" srcId="{A6188FA3-FE50-4DA1-9E0C-4785A612165B}" destId="{51B572DA-A0AF-9F40-8765-EDFCB4E0668F}" srcOrd="1" destOrd="0" presId="urn:microsoft.com/office/officeart/2016/7/layout/RepeatingBendingProcessNew"/>
    <dgm:cxn modelId="{F4653B7D-077B-514E-8A14-442F164B5483}" type="presOf" srcId="{2719635C-F0E6-4A23-8D81-3D73E2FA7F99}" destId="{E3B24461-0C8D-8D4E-9BB9-D57F90235F51}" srcOrd="0" destOrd="0" presId="urn:microsoft.com/office/officeart/2016/7/layout/RepeatingBendingProcessNew"/>
    <dgm:cxn modelId="{D16E2D80-249F-E44A-8821-BC5093D6F181}" type="presOf" srcId="{D7C50E2A-2A19-433E-8739-3FCBE404BCA0}" destId="{81E768EA-3361-494D-B6C2-3FBD7C8799A9}" srcOrd="0" destOrd="0" presId="urn:microsoft.com/office/officeart/2016/7/layout/RepeatingBendingProcessNew"/>
    <dgm:cxn modelId="{B5CD4B81-41E3-7344-B9B8-FBCD0A7D08F2}" type="presOf" srcId="{A6188FA3-FE50-4DA1-9E0C-4785A612165B}" destId="{BC162E2B-8278-FB44-A40C-0630AF434828}" srcOrd="0" destOrd="0" presId="urn:microsoft.com/office/officeart/2016/7/layout/RepeatingBendingProcessNew"/>
    <dgm:cxn modelId="{17AA3583-4114-8744-A2B8-343C2581D3A6}" type="presOf" srcId="{6198BAF5-CEF3-4576-9E5C-3FEDE4257D5F}" destId="{E2518A5F-0F94-5948-8346-6B51C00429D2}" srcOrd="0" destOrd="0" presId="urn:microsoft.com/office/officeart/2016/7/layout/RepeatingBendingProcessNew"/>
    <dgm:cxn modelId="{F0E91084-CD6B-4A6B-AC2D-17258DD60024}" srcId="{6A559C5B-801E-44D6-B8CB-9434F6F7D554}" destId="{7ECB0755-A5F9-4797-A3E3-9C40B7504DC7}" srcOrd="5" destOrd="0" parTransId="{AC3E78C2-1FD6-4828-8B47-A06974AAEA8E}" sibTransId="{7EAD781E-9C4C-4C26-8A54-C0F69C1FDE4D}"/>
    <dgm:cxn modelId="{C10FA28A-7B59-B048-B595-A506D6ECD965}" type="presOf" srcId="{7F896F0E-9A33-4176-8DA4-9456B57E384A}" destId="{14295335-0F2A-E243-826E-C53A31B775AF}" srcOrd="0" destOrd="0" presId="urn:microsoft.com/office/officeart/2016/7/layout/RepeatingBendingProcessNew"/>
    <dgm:cxn modelId="{5D897E8D-BC57-E34F-A29C-D449CE5CF66C}" type="presOf" srcId="{826DB413-0D9A-43B1-9B03-0ADEFDAE4F0D}" destId="{51003020-1156-4048-A74E-EA7424EA87F6}" srcOrd="0" destOrd="0" presId="urn:microsoft.com/office/officeart/2016/7/layout/RepeatingBendingProcessNew"/>
    <dgm:cxn modelId="{676F46A6-389A-3240-8F32-FF0EB8534D3D}" type="presOf" srcId="{E1ACE45E-CD6E-4C9A-95CC-4928AA675543}" destId="{A9DAB81F-32D4-2A41-A414-4C24E160467F}" srcOrd="0" destOrd="0" presId="urn:microsoft.com/office/officeart/2016/7/layout/RepeatingBendingProcessNew"/>
    <dgm:cxn modelId="{A9AE25B8-3305-D24A-AE88-268166B150A1}" type="presOf" srcId="{49727E97-68A2-43FB-8681-A35E289B2E12}" destId="{9954DDDF-5D67-564C-83B5-61F04004959F}" srcOrd="1" destOrd="0" presId="urn:microsoft.com/office/officeart/2016/7/layout/RepeatingBendingProcessNew"/>
    <dgm:cxn modelId="{E140C6BE-6FF7-4017-9DAE-4185DB9DB862}" srcId="{6A559C5B-801E-44D6-B8CB-9434F6F7D554}" destId="{7F896F0E-9A33-4176-8DA4-9456B57E384A}" srcOrd="2" destOrd="0" parTransId="{82E941D1-AF3D-43DF-A4B9-572789C74511}" sibTransId="{826DB413-0D9A-43B1-9B03-0ADEFDAE4F0D}"/>
    <dgm:cxn modelId="{888F6DBF-DB2B-F946-8EA9-58DA1E83F42C}" type="presOf" srcId="{8597AB6D-E977-4450-A73D-6501D0773318}" destId="{C987C57E-A85B-5F41-8246-D4C80A839AB2}" srcOrd="0" destOrd="0" presId="urn:microsoft.com/office/officeart/2016/7/layout/RepeatingBendingProcessNew"/>
    <dgm:cxn modelId="{73EF23CC-7572-034D-A417-CAF31A5A91E3}" type="presOf" srcId="{49727E97-68A2-43FB-8681-A35E289B2E12}" destId="{84F4D6C9-A3F8-5344-B0CB-2D196EBB0789}" srcOrd="0" destOrd="0" presId="urn:microsoft.com/office/officeart/2016/7/layout/RepeatingBendingProcessNew"/>
    <dgm:cxn modelId="{674536D2-700B-324E-A5C7-AB0DD8D476A8}" type="presOf" srcId="{6A559C5B-801E-44D6-B8CB-9434F6F7D554}" destId="{3430A1CE-8E27-D447-AF38-BD58061839C2}" srcOrd="0" destOrd="0" presId="urn:microsoft.com/office/officeart/2016/7/layout/RepeatingBendingProcessNew"/>
    <dgm:cxn modelId="{425E2EF5-ACAE-4194-9990-7811AA47DA4A}" srcId="{6A559C5B-801E-44D6-B8CB-9434F6F7D554}" destId="{F3501C32-41C6-4B49-884C-CDE6B0E0BC82}" srcOrd="4" destOrd="0" parTransId="{F92289E0-34DA-4538-8CE2-235B8B1A4074}" sibTransId="{49727E97-68A2-43FB-8681-A35E289B2E12}"/>
    <dgm:cxn modelId="{24D6B1F9-AEF5-3741-8799-D348742DE968}" type="presOf" srcId="{7ECB0755-A5F9-4797-A3E3-9C40B7504DC7}" destId="{D967C344-FE6C-4D43-B493-CF33C54BC7B0}" srcOrd="0" destOrd="0" presId="urn:microsoft.com/office/officeart/2016/7/layout/RepeatingBendingProcessNew"/>
    <dgm:cxn modelId="{B43FBEF9-2F67-4B7D-8550-6B8B4BBB6D77}" srcId="{6A559C5B-801E-44D6-B8CB-9434F6F7D554}" destId="{D7C50E2A-2A19-433E-8739-3FCBE404BCA0}" srcOrd="3" destOrd="0" parTransId="{CE58E3DF-3A21-431D-9BF4-DAE926C7F581}" sibTransId="{A6188FA3-FE50-4DA1-9E0C-4785A612165B}"/>
    <dgm:cxn modelId="{1309FF83-1004-2A46-8EB9-D51165962EFF}" type="presParOf" srcId="{3430A1CE-8E27-D447-AF38-BD58061839C2}" destId="{C987C57E-A85B-5F41-8246-D4C80A839AB2}" srcOrd="0" destOrd="0" presId="urn:microsoft.com/office/officeart/2016/7/layout/RepeatingBendingProcessNew"/>
    <dgm:cxn modelId="{D12AF4A0-1B54-BB4A-87DF-3848B6E49A41}" type="presParOf" srcId="{3430A1CE-8E27-D447-AF38-BD58061839C2}" destId="{E3B24461-0C8D-8D4E-9BB9-D57F90235F51}" srcOrd="1" destOrd="0" presId="urn:microsoft.com/office/officeart/2016/7/layout/RepeatingBendingProcessNew"/>
    <dgm:cxn modelId="{63F3553B-7E35-B84A-B233-18181DF10DF6}" type="presParOf" srcId="{E3B24461-0C8D-8D4E-9BB9-D57F90235F51}" destId="{F6A0DA35-0DED-634F-904C-A655E323290C}" srcOrd="0" destOrd="0" presId="urn:microsoft.com/office/officeart/2016/7/layout/RepeatingBendingProcessNew"/>
    <dgm:cxn modelId="{7A524442-1377-2E4E-8AD0-4E16ED98E6DF}" type="presParOf" srcId="{3430A1CE-8E27-D447-AF38-BD58061839C2}" destId="{A9DAB81F-32D4-2A41-A414-4C24E160467F}" srcOrd="2" destOrd="0" presId="urn:microsoft.com/office/officeart/2016/7/layout/RepeatingBendingProcessNew"/>
    <dgm:cxn modelId="{489E4580-E65B-8F40-B6D8-CFD4701E085C}" type="presParOf" srcId="{3430A1CE-8E27-D447-AF38-BD58061839C2}" destId="{E2518A5F-0F94-5948-8346-6B51C00429D2}" srcOrd="3" destOrd="0" presId="urn:microsoft.com/office/officeart/2016/7/layout/RepeatingBendingProcessNew"/>
    <dgm:cxn modelId="{370A274C-B683-B542-8F3E-737F451622F2}" type="presParOf" srcId="{E2518A5F-0F94-5948-8346-6B51C00429D2}" destId="{DD93C64C-B488-6647-B45B-C2BDDE2B73BE}" srcOrd="0" destOrd="0" presId="urn:microsoft.com/office/officeart/2016/7/layout/RepeatingBendingProcessNew"/>
    <dgm:cxn modelId="{5BBFA45E-0A48-9944-936B-0C85747ED1FA}" type="presParOf" srcId="{3430A1CE-8E27-D447-AF38-BD58061839C2}" destId="{14295335-0F2A-E243-826E-C53A31B775AF}" srcOrd="4" destOrd="0" presId="urn:microsoft.com/office/officeart/2016/7/layout/RepeatingBendingProcessNew"/>
    <dgm:cxn modelId="{8F9EDAF9-EC8C-0040-BCE7-EFBEF099AE02}" type="presParOf" srcId="{3430A1CE-8E27-D447-AF38-BD58061839C2}" destId="{51003020-1156-4048-A74E-EA7424EA87F6}" srcOrd="5" destOrd="0" presId="urn:microsoft.com/office/officeart/2016/7/layout/RepeatingBendingProcessNew"/>
    <dgm:cxn modelId="{4B32C105-36AE-2B44-9186-FBF49BCE75C9}" type="presParOf" srcId="{51003020-1156-4048-A74E-EA7424EA87F6}" destId="{E855EC83-87F8-3C48-867C-61902539D4D4}" srcOrd="0" destOrd="0" presId="urn:microsoft.com/office/officeart/2016/7/layout/RepeatingBendingProcessNew"/>
    <dgm:cxn modelId="{456C3A76-C0CE-114E-ABCF-C809A55549E8}" type="presParOf" srcId="{3430A1CE-8E27-D447-AF38-BD58061839C2}" destId="{81E768EA-3361-494D-B6C2-3FBD7C8799A9}" srcOrd="6" destOrd="0" presId="urn:microsoft.com/office/officeart/2016/7/layout/RepeatingBendingProcessNew"/>
    <dgm:cxn modelId="{57E61708-A6E0-754E-B26E-F4ABC780C2C1}" type="presParOf" srcId="{3430A1CE-8E27-D447-AF38-BD58061839C2}" destId="{BC162E2B-8278-FB44-A40C-0630AF434828}" srcOrd="7" destOrd="0" presId="urn:microsoft.com/office/officeart/2016/7/layout/RepeatingBendingProcessNew"/>
    <dgm:cxn modelId="{9BA4AC69-62F2-3041-8206-FA2E0D4E0B7E}" type="presParOf" srcId="{BC162E2B-8278-FB44-A40C-0630AF434828}" destId="{51B572DA-A0AF-9F40-8765-EDFCB4E0668F}" srcOrd="0" destOrd="0" presId="urn:microsoft.com/office/officeart/2016/7/layout/RepeatingBendingProcessNew"/>
    <dgm:cxn modelId="{9C781452-551F-DD40-B548-2715B5012D77}" type="presParOf" srcId="{3430A1CE-8E27-D447-AF38-BD58061839C2}" destId="{22A8E7C2-D63E-3A46-8417-6888393C854C}" srcOrd="8" destOrd="0" presId="urn:microsoft.com/office/officeart/2016/7/layout/RepeatingBendingProcessNew"/>
    <dgm:cxn modelId="{448BB189-9109-114D-AADC-86E534E967C8}" type="presParOf" srcId="{3430A1CE-8E27-D447-AF38-BD58061839C2}" destId="{84F4D6C9-A3F8-5344-B0CB-2D196EBB0789}" srcOrd="9" destOrd="0" presId="urn:microsoft.com/office/officeart/2016/7/layout/RepeatingBendingProcessNew"/>
    <dgm:cxn modelId="{65962634-44C8-E54D-A2CA-1D961EEE6207}" type="presParOf" srcId="{84F4D6C9-A3F8-5344-B0CB-2D196EBB0789}" destId="{9954DDDF-5D67-564C-83B5-61F04004959F}" srcOrd="0" destOrd="0" presId="urn:microsoft.com/office/officeart/2016/7/layout/RepeatingBendingProcessNew"/>
    <dgm:cxn modelId="{6BBFFD29-791D-A14F-AEAA-0670BF61CFBA}" type="presParOf" srcId="{3430A1CE-8E27-D447-AF38-BD58061839C2}" destId="{D967C344-FE6C-4D43-B493-CF33C54BC7B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CE2D5-2C64-4011-99E1-039C427A21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E8E8A7-17BB-4A55-859F-2E434C486880}">
      <dgm:prSet/>
      <dgm:spPr/>
      <dgm:t>
        <a:bodyPr/>
        <a:lstStyle/>
        <a:p>
          <a:r>
            <a:rPr lang="en-US"/>
            <a:t>Anterior vs Posterior packing</a:t>
          </a:r>
        </a:p>
      </dgm:t>
    </dgm:pt>
    <dgm:pt modelId="{462F58F5-2771-4A25-A43C-2BD3959BC4D8}" type="parTrans" cxnId="{717EBFB0-4572-4BEC-B535-68D2E922FF14}">
      <dgm:prSet/>
      <dgm:spPr/>
      <dgm:t>
        <a:bodyPr/>
        <a:lstStyle/>
        <a:p>
          <a:endParaRPr lang="en-US"/>
        </a:p>
      </dgm:t>
    </dgm:pt>
    <dgm:pt modelId="{EE4F4184-26B5-41C7-B9A2-1284C07ADD92}" type="sibTrans" cxnId="{717EBFB0-4572-4BEC-B535-68D2E922FF14}">
      <dgm:prSet/>
      <dgm:spPr/>
      <dgm:t>
        <a:bodyPr/>
        <a:lstStyle/>
        <a:p>
          <a:endParaRPr lang="en-US"/>
        </a:p>
      </dgm:t>
    </dgm:pt>
    <dgm:pt modelId="{A2CC433C-8C79-4178-8124-DCB0042D458E}">
      <dgm:prSet/>
      <dgm:spPr/>
      <dgm:t>
        <a:bodyPr/>
        <a:lstStyle/>
        <a:p>
          <a:r>
            <a:rPr lang="en-US"/>
            <a:t>Unilateral vs Bilateral</a:t>
          </a:r>
        </a:p>
      </dgm:t>
    </dgm:pt>
    <dgm:pt modelId="{CC6083B0-75F9-4E01-B40E-0BE98DADA62F}" type="parTrans" cxnId="{7DFF80B7-9B88-4C5B-BAA9-02E6CE56B047}">
      <dgm:prSet/>
      <dgm:spPr/>
      <dgm:t>
        <a:bodyPr/>
        <a:lstStyle/>
        <a:p>
          <a:endParaRPr lang="en-US"/>
        </a:p>
      </dgm:t>
    </dgm:pt>
    <dgm:pt modelId="{08CBA170-D928-439B-9A97-4E61ED66737C}" type="sibTrans" cxnId="{7DFF80B7-9B88-4C5B-BAA9-02E6CE56B047}">
      <dgm:prSet/>
      <dgm:spPr/>
      <dgm:t>
        <a:bodyPr/>
        <a:lstStyle/>
        <a:p>
          <a:endParaRPr lang="en-US"/>
        </a:p>
      </dgm:t>
    </dgm:pt>
    <dgm:pt modelId="{B8F154D5-646B-4F7A-A3E8-E180035E7D1F}">
      <dgm:prSet/>
      <dgm:spPr/>
      <dgm:t>
        <a:bodyPr/>
        <a:lstStyle/>
        <a:p>
          <a:r>
            <a:rPr lang="en-US"/>
            <a:t>Gauze vs Balloon vs Merocel vs a combination of the above</a:t>
          </a:r>
        </a:p>
      </dgm:t>
    </dgm:pt>
    <dgm:pt modelId="{7D121165-E0B2-41C5-9D56-D5017F0BBCC6}" type="parTrans" cxnId="{868925FC-A04A-4C16-BB1C-B3ECBDBF6174}">
      <dgm:prSet/>
      <dgm:spPr/>
      <dgm:t>
        <a:bodyPr/>
        <a:lstStyle/>
        <a:p>
          <a:endParaRPr lang="en-US"/>
        </a:p>
      </dgm:t>
    </dgm:pt>
    <dgm:pt modelId="{2982E0A8-C995-4C75-BBB1-D294BF6A1989}" type="sibTrans" cxnId="{868925FC-A04A-4C16-BB1C-B3ECBDBF6174}">
      <dgm:prSet/>
      <dgm:spPr/>
      <dgm:t>
        <a:bodyPr/>
        <a:lstStyle/>
        <a:p>
          <a:endParaRPr lang="en-US"/>
        </a:p>
      </dgm:t>
    </dgm:pt>
    <dgm:pt modelId="{10AA315B-63BD-42EC-BF26-83490BF654D1}">
      <dgm:prSet/>
      <dgm:spPr/>
      <dgm:t>
        <a:bodyPr/>
        <a:lstStyle/>
        <a:p>
          <a:r>
            <a:rPr lang="en-US"/>
            <a:t>Demonstrate technique</a:t>
          </a:r>
        </a:p>
      </dgm:t>
    </dgm:pt>
    <dgm:pt modelId="{A21895E3-9620-4C7B-BB99-7A9C5AEA72F0}" type="parTrans" cxnId="{4508F75C-C551-428E-A2C7-0D58410DADB0}">
      <dgm:prSet/>
      <dgm:spPr/>
      <dgm:t>
        <a:bodyPr/>
        <a:lstStyle/>
        <a:p>
          <a:endParaRPr lang="en-US"/>
        </a:p>
      </dgm:t>
    </dgm:pt>
    <dgm:pt modelId="{173C507A-52EE-4116-86F1-EE600A55FBD0}" type="sibTrans" cxnId="{4508F75C-C551-428E-A2C7-0D58410DADB0}">
      <dgm:prSet/>
      <dgm:spPr/>
      <dgm:t>
        <a:bodyPr/>
        <a:lstStyle/>
        <a:p>
          <a:endParaRPr lang="en-US"/>
        </a:p>
      </dgm:t>
    </dgm:pt>
    <dgm:pt modelId="{270D8F5E-0055-470A-9DF0-D0E2EE302785}">
      <dgm:prSet/>
      <dgm:spPr/>
      <dgm:t>
        <a:bodyPr/>
        <a:lstStyle/>
        <a:p>
          <a:r>
            <a:rPr lang="en-US"/>
            <a:t>Dealing with Technical difficulties</a:t>
          </a:r>
        </a:p>
      </dgm:t>
    </dgm:pt>
    <dgm:pt modelId="{DD5EA3A7-EBE3-4351-A89E-2965D4E6C338}" type="parTrans" cxnId="{E94E2B11-11BA-4029-8E68-83AE2463DD2F}">
      <dgm:prSet/>
      <dgm:spPr/>
      <dgm:t>
        <a:bodyPr/>
        <a:lstStyle/>
        <a:p>
          <a:endParaRPr lang="en-US"/>
        </a:p>
      </dgm:t>
    </dgm:pt>
    <dgm:pt modelId="{0D607809-FEF7-45C2-A5AB-1E834E6CB351}" type="sibTrans" cxnId="{E94E2B11-11BA-4029-8E68-83AE2463DD2F}">
      <dgm:prSet/>
      <dgm:spPr/>
      <dgm:t>
        <a:bodyPr/>
        <a:lstStyle/>
        <a:p>
          <a:endParaRPr lang="en-US"/>
        </a:p>
      </dgm:t>
    </dgm:pt>
    <dgm:pt modelId="{1170A3A7-D7FD-494F-A71E-34469C1CA6E2}">
      <dgm:prSet/>
      <dgm:spPr/>
      <dgm:t>
        <a:bodyPr/>
        <a:lstStyle/>
        <a:p>
          <a:r>
            <a:rPr lang="en-US"/>
            <a:t>How long to leave in place?</a:t>
          </a:r>
        </a:p>
      </dgm:t>
    </dgm:pt>
    <dgm:pt modelId="{7ABF2958-36FC-49F4-9C9F-BE1C7FAAEF2F}" type="parTrans" cxnId="{F0426081-1CA8-42E5-ADB5-5417C4D378E0}">
      <dgm:prSet/>
      <dgm:spPr/>
      <dgm:t>
        <a:bodyPr/>
        <a:lstStyle/>
        <a:p>
          <a:endParaRPr lang="en-US"/>
        </a:p>
      </dgm:t>
    </dgm:pt>
    <dgm:pt modelId="{B8685322-6F71-465B-8348-1572217F4DB8}" type="sibTrans" cxnId="{F0426081-1CA8-42E5-ADB5-5417C4D378E0}">
      <dgm:prSet/>
      <dgm:spPr/>
      <dgm:t>
        <a:bodyPr/>
        <a:lstStyle/>
        <a:p>
          <a:endParaRPr lang="en-US"/>
        </a:p>
      </dgm:t>
    </dgm:pt>
    <dgm:pt modelId="{BC7EE714-BEB8-4347-A70B-DB3E402FFFCD}">
      <dgm:prSet/>
      <dgm:spPr/>
      <dgm:t>
        <a:bodyPr/>
        <a:lstStyle/>
        <a:p>
          <a:r>
            <a:rPr lang="en-US"/>
            <a:t>Use of antibiotics to prevent infection</a:t>
          </a:r>
        </a:p>
      </dgm:t>
    </dgm:pt>
    <dgm:pt modelId="{E524DBB3-6347-4DE4-9782-EFBE02817819}" type="parTrans" cxnId="{834AE965-BEE8-454A-A532-A610AA39B584}">
      <dgm:prSet/>
      <dgm:spPr/>
      <dgm:t>
        <a:bodyPr/>
        <a:lstStyle/>
        <a:p>
          <a:endParaRPr lang="en-US"/>
        </a:p>
      </dgm:t>
    </dgm:pt>
    <dgm:pt modelId="{18337297-43FA-4AE3-A92C-DAFBDC602442}" type="sibTrans" cxnId="{834AE965-BEE8-454A-A532-A610AA39B584}">
      <dgm:prSet/>
      <dgm:spPr/>
      <dgm:t>
        <a:bodyPr/>
        <a:lstStyle/>
        <a:p>
          <a:endParaRPr lang="en-US"/>
        </a:p>
      </dgm:t>
    </dgm:pt>
    <dgm:pt modelId="{E35CCBD8-2754-9641-9036-FAA35D97E9EF}" type="pres">
      <dgm:prSet presAssocID="{B3ACE2D5-2C64-4011-99E1-039C427A21F7}" presName="linear" presStyleCnt="0">
        <dgm:presLayoutVars>
          <dgm:dir/>
          <dgm:animLvl val="lvl"/>
          <dgm:resizeHandles val="exact"/>
        </dgm:presLayoutVars>
      </dgm:prSet>
      <dgm:spPr/>
    </dgm:pt>
    <dgm:pt modelId="{12499861-3A76-9342-9A50-56706086F47E}" type="pres">
      <dgm:prSet presAssocID="{ACE8E8A7-17BB-4A55-859F-2E434C486880}" presName="parentLin" presStyleCnt="0"/>
      <dgm:spPr/>
    </dgm:pt>
    <dgm:pt modelId="{93931416-A291-F048-A81F-6D3A6185D73A}" type="pres">
      <dgm:prSet presAssocID="{ACE8E8A7-17BB-4A55-859F-2E434C486880}" presName="parentLeftMargin" presStyleLbl="node1" presStyleIdx="0" presStyleCnt="7"/>
      <dgm:spPr/>
    </dgm:pt>
    <dgm:pt modelId="{04999831-5307-E545-B1F4-D76D86BAE625}" type="pres">
      <dgm:prSet presAssocID="{ACE8E8A7-17BB-4A55-859F-2E434C48688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D27A576-BB6D-D34F-B2B3-5E90CE0B8498}" type="pres">
      <dgm:prSet presAssocID="{ACE8E8A7-17BB-4A55-859F-2E434C486880}" presName="negativeSpace" presStyleCnt="0"/>
      <dgm:spPr/>
    </dgm:pt>
    <dgm:pt modelId="{D7646C58-F561-C848-BC37-3310BA68AD8E}" type="pres">
      <dgm:prSet presAssocID="{ACE8E8A7-17BB-4A55-859F-2E434C486880}" presName="childText" presStyleLbl="conFgAcc1" presStyleIdx="0" presStyleCnt="7">
        <dgm:presLayoutVars>
          <dgm:bulletEnabled val="1"/>
        </dgm:presLayoutVars>
      </dgm:prSet>
      <dgm:spPr/>
    </dgm:pt>
    <dgm:pt modelId="{3D512BCC-2F26-B042-8372-9A4FEC223B40}" type="pres">
      <dgm:prSet presAssocID="{EE4F4184-26B5-41C7-B9A2-1284C07ADD92}" presName="spaceBetweenRectangles" presStyleCnt="0"/>
      <dgm:spPr/>
    </dgm:pt>
    <dgm:pt modelId="{F79FFE85-9909-0E4D-A6F5-C50A5EC28AEC}" type="pres">
      <dgm:prSet presAssocID="{A2CC433C-8C79-4178-8124-DCB0042D458E}" presName="parentLin" presStyleCnt="0"/>
      <dgm:spPr/>
    </dgm:pt>
    <dgm:pt modelId="{B5997C57-4E98-DF4E-A0B7-5B9092D2D087}" type="pres">
      <dgm:prSet presAssocID="{A2CC433C-8C79-4178-8124-DCB0042D458E}" presName="parentLeftMargin" presStyleLbl="node1" presStyleIdx="0" presStyleCnt="7"/>
      <dgm:spPr/>
    </dgm:pt>
    <dgm:pt modelId="{26D524AE-D248-8E44-B06E-4EEABD312E60}" type="pres">
      <dgm:prSet presAssocID="{A2CC433C-8C79-4178-8124-DCB0042D458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E838C8D-D15C-0B4A-A97B-7577FF13F41C}" type="pres">
      <dgm:prSet presAssocID="{A2CC433C-8C79-4178-8124-DCB0042D458E}" presName="negativeSpace" presStyleCnt="0"/>
      <dgm:spPr/>
    </dgm:pt>
    <dgm:pt modelId="{F33123B9-7D01-5D47-9373-83D34BF7F5C9}" type="pres">
      <dgm:prSet presAssocID="{A2CC433C-8C79-4178-8124-DCB0042D458E}" presName="childText" presStyleLbl="conFgAcc1" presStyleIdx="1" presStyleCnt="7">
        <dgm:presLayoutVars>
          <dgm:bulletEnabled val="1"/>
        </dgm:presLayoutVars>
      </dgm:prSet>
      <dgm:spPr/>
    </dgm:pt>
    <dgm:pt modelId="{B29A8A2E-AD10-5246-B0CA-50D391AD02BD}" type="pres">
      <dgm:prSet presAssocID="{08CBA170-D928-439B-9A97-4E61ED66737C}" presName="spaceBetweenRectangles" presStyleCnt="0"/>
      <dgm:spPr/>
    </dgm:pt>
    <dgm:pt modelId="{9B2D6C8D-13D6-6E47-88B0-B82BD9139D8A}" type="pres">
      <dgm:prSet presAssocID="{B8F154D5-646B-4F7A-A3E8-E180035E7D1F}" presName="parentLin" presStyleCnt="0"/>
      <dgm:spPr/>
    </dgm:pt>
    <dgm:pt modelId="{5593E25A-ABE2-2744-BE2D-09B810DEDE21}" type="pres">
      <dgm:prSet presAssocID="{B8F154D5-646B-4F7A-A3E8-E180035E7D1F}" presName="parentLeftMargin" presStyleLbl="node1" presStyleIdx="1" presStyleCnt="7"/>
      <dgm:spPr/>
    </dgm:pt>
    <dgm:pt modelId="{8DCFBC85-172B-824C-AB3D-61D56361B460}" type="pres">
      <dgm:prSet presAssocID="{B8F154D5-646B-4F7A-A3E8-E180035E7D1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F7BD862-2DB3-1546-A3CF-B463DEB2FC25}" type="pres">
      <dgm:prSet presAssocID="{B8F154D5-646B-4F7A-A3E8-E180035E7D1F}" presName="negativeSpace" presStyleCnt="0"/>
      <dgm:spPr/>
    </dgm:pt>
    <dgm:pt modelId="{AE8A6178-1BF3-154F-AE11-DEF36D2B13A7}" type="pres">
      <dgm:prSet presAssocID="{B8F154D5-646B-4F7A-A3E8-E180035E7D1F}" presName="childText" presStyleLbl="conFgAcc1" presStyleIdx="2" presStyleCnt="7">
        <dgm:presLayoutVars>
          <dgm:bulletEnabled val="1"/>
        </dgm:presLayoutVars>
      </dgm:prSet>
      <dgm:spPr/>
    </dgm:pt>
    <dgm:pt modelId="{7AEDC152-E1D9-5746-8544-36325E9D4B44}" type="pres">
      <dgm:prSet presAssocID="{2982E0A8-C995-4C75-BBB1-D294BF6A1989}" presName="spaceBetweenRectangles" presStyleCnt="0"/>
      <dgm:spPr/>
    </dgm:pt>
    <dgm:pt modelId="{CA8A3212-BC5F-194A-AE38-1847A5D64F3A}" type="pres">
      <dgm:prSet presAssocID="{10AA315B-63BD-42EC-BF26-83490BF654D1}" presName="parentLin" presStyleCnt="0"/>
      <dgm:spPr/>
    </dgm:pt>
    <dgm:pt modelId="{063B6555-6626-624B-999F-3A6E755F857A}" type="pres">
      <dgm:prSet presAssocID="{10AA315B-63BD-42EC-BF26-83490BF654D1}" presName="parentLeftMargin" presStyleLbl="node1" presStyleIdx="2" presStyleCnt="7"/>
      <dgm:spPr/>
    </dgm:pt>
    <dgm:pt modelId="{A9F4163A-40A6-B04C-A8F4-8B2F6A54FF74}" type="pres">
      <dgm:prSet presAssocID="{10AA315B-63BD-42EC-BF26-83490BF654D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1E0F4E0-3E0F-F740-9882-DF615D7A855D}" type="pres">
      <dgm:prSet presAssocID="{10AA315B-63BD-42EC-BF26-83490BF654D1}" presName="negativeSpace" presStyleCnt="0"/>
      <dgm:spPr/>
    </dgm:pt>
    <dgm:pt modelId="{6C3F9DFA-3BAA-E747-9567-8BBC22120D55}" type="pres">
      <dgm:prSet presAssocID="{10AA315B-63BD-42EC-BF26-83490BF654D1}" presName="childText" presStyleLbl="conFgAcc1" presStyleIdx="3" presStyleCnt="7">
        <dgm:presLayoutVars>
          <dgm:bulletEnabled val="1"/>
        </dgm:presLayoutVars>
      </dgm:prSet>
      <dgm:spPr/>
    </dgm:pt>
    <dgm:pt modelId="{86124FD4-5F67-FA4F-9757-B0A3CEB79531}" type="pres">
      <dgm:prSet presAssocID="{173C507A-52EE-4116-86F1-EE600A55FBD0}" presName="spaceBetweenRectangles" presStyleCnt="0"/>
      <dgm:spPr/>
    </dgm:pt>
    <dgm:pt modelId="{7C249AC9-8A96-CE4A-A21A-D1A876F8DDB8}" type="pres">
      <dgm:prSet presAssocID="{270D8F5E-0055-470A-9DF0-D0E2EE302785}" presName="parentLin" presStyleCnt="0"/>
      <dgm:spPr/>
    </dgm:pt>
    <dgm:pt modelId="{2E523B3B-CF61-B846-B5D1-8DEA6D82E163}" type="pres">
      <dgm:prSet presAssocID="{270D8F5E-0055-470A-9DF0-D0E2EE302785}" presName="parentLeftMargin" presStyleLbl="node1" presStyleIdx="3" presStyleCnt="7"/>
      <dgm:spPr/>
    </dgm:pt>
    <dgm:pt modelId="{4D93DCA7-F248-744E-A082-7914B2590E84}" type="pres">
      <dgm:prSet presAssocID="{270D8F5E-0055-470A-9DF0-D0E2EE30278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097DA38-6A64-C842-A568-2B1190BF2178}" type="pres">
      <dgm:prSet presAssocID="{270D8F5E-0055-470A-9DF0-D0E2EE302785}" presName="negativeSpace" presStyleCnt="0"/>
      <dgm:spPr/>
    </dgm:pt>
    <dgm:pt modelId="{9465D2C0-93DE-3045-9FCB-B482658156A7}" type="pres">
      <dgm:prSet presAssocID="{270D8F5E-0055-470A-9DF0-D0E2EE302785}" presName="childText" presStyleLbl="conFgAcc1" presStyleIdx="4" presStyleCnt="7">
        <dgm:presLayoutVars>
          <dgm:bulletEnabled val="1"/>
        </dgm:presLayoutVars>
      </dgm:prSet>
      <dgm:spPr/>
    </dgm:pt>
    <dgm:pt modelId="{4EF92A21-6E5F-834C-8293-2C768558E904}" type="pres">
      <dgm:prSet presAssocID="{0D607809-FEF7-45C2-A5AB-1E834E6CB351}" presName="spaceBetweenRectangles" presStyleCnt="0"/>
      <dgm:spPr/>
    </dgm:pt>
    <dgm:pt modelId="{E4CDD022-BBEF-E545-A35F-3B25D1B0B539}" type="pres">
      <dgm:prSet presAssocID="{1170A3A7-D7FD-494F-A71E-34469C1CA6E2}" presName="parentLin" presStyleCnt="0"/>
      <dgm:spPr/>
    </dgm:pt>
    <dgm:pt modelId="{8D6D8F16-87F8-9745-8B7A-5DC9FE8054F0}" type="pres">
      <dgm:prSet presAssocID="{1170A3A7-D7FD-494F-A71E-34469C1CA6E2}" presName="parentLeftMargin" presStyleLbl="node1" presStyleIdx="4" presStyleCnt="7"/>
      <dgm:spPr/>
    </dgm:pt>
    <dgm:pt modelId="{1F7CDAC1-8F55-F349-BD07-1C5449D415E4}" type="pres">
      <dgm:prSet presAssocID="{1170A3A7-D7FD-494F-A71E-34469C1CA6E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1DAA2FE-A1D1-0B47-B514-3EE1ED7C225B}" type="pres">
      <dgm:prSet presAssocID="{1170A3A7-D7FD-494F-A71E-34469C1CA6E2}" presName="negativeSpace" presStyleCnt="0"/>
      <dgm:spPr/>
    </dgm:pt>
    <dgm:pt modelId="{00A7F740-47A0-174C-8AD6-4BE86B65BA2D}" type="pres">
      <dgm:prSet presAssocID="{1170A3A7-D7FD-494F-A71E-34469C1CA6E2}" presName="childText" presStyleLbl="conFgAcc1" presStyleIdx="5" presStyleCnt="7">
        <dgm:presLayoutVars>
          <dgm:bulletEnabled val="1"/>
        </dgm:presLayoutVars>
      </dgm:prSet>
      <dgm:spPr/>
    </dgm:pt>
    <dgm:pt modelId="{80B20BFF-B777-DD40-ABAC-092F0BB3A658}" type="pres">
      <dgm:prSet presAssocID="{B8685322-6F71-465B-8348-1572217F4DB8}" presName="spaceBetweenRectangles" presStyleCnt="0"/>
      <dgm:spPr/>
    </dgm:pt>
    <dgm:pt modelId="{14CF7C31-7FC7-9A46-989A-C43F05B42CFF}" type="pres">
      <dgm:prSet presAssocID="{BC7EE714-BEB8-4347-A70B-DB3E402FFFCD}" presName="parentLin" presStyleCnt="0"/>
      <dgm:spPr/>
    </dgm:pt>
    <dgm:pt modelId="{B4A80666-A9F3-704F-B648-E6CD19C948C4}" type="pres">
      <dgm:prSet presAssocID="{BC7EE714-BEB8-4347-A70B-DB3E402FFFCD}" presName="parentLeftMargin" presStyleLbl="node1" presStyleIdx="5" presStyleCnt="7"/>
      <dgm:spPr/>
    </dgm:pt>
    <dgm:pt modelId="{239EAA2D-03F3-014E-B879-174C7F3D1354}" type="pres">
      <dgm:prSet presAssocID="{BC7EE714-BEB8-4347-A70B-DB3E402FFFCD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1CEA2506-D620-FF40-9322-9D0FF849F5CD}" type="pres">
      <dgm:prSet presAssocID="{BC7EE714-BEB8-4347-A70B-DB3E402FFFCD}" presName="negativeSpace" presStyleCnt="0"/>
      <dgm:spPr/>
    </dgm:pt>
    <dgm:pt modelId="{76E94A5C-A6C6-5A46-8FE5-10CAA2388E26}" type="pres">
      <dgm:prSet presAssocID="{BC7EE714-BEB8-4347-A70B-DB3E402FFFC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95CB9007-5F32-CF41-B873-FAAA7C7AE3C2}" type="presOf" srcId="{A2CC433C-8C79-4178-8124-DCB0042D458E}" destId="{B5997C57-4E98-DF4E-A0B7-5B9092D2D087}" srcOrd="0" destOrd="0" presId="urn:microsoft.com/office/officeart/2005/8/layout/list1"/>
    <dgm:cxn modelId="{E94E2B11-11BA-4029-8E68-83AE2463DD2F}" srcId="{B3ACE2D5-2C64-4011-99E1-039C427A21F7}" destId="{270D8F5E-0055-470A-9DF0-D0E2EE302785}" srcOrd="4" destOrd="0" parTransId="{DD5EA3A7-EBE3-4351-A89E-2965D4E6C338}" sibTransId="{0D607809-FEF7-45C2-A5AB-1E834E6CB351}"/>
    <dgm:cxn modelId="{F952D311-D347-264F-827C-0F9D29484852}" type="presOf" srcId="{270D8F5E-0055-470A-9DF0-D0E2EE302785}" destId="{2E523B3B-CF61-B846-B5D1-8DEA6D82E163}" srcOrd="0" destOrd="0" presId="urn:microsoft.com/office/officeart/2005/8/layout/list1"/>
    <dgm:cxn modelId="{B55D0026-AA9A-9A47-9684-068D6476B114}" type="presOf" srcId="{ACE8E8A7-17BB-4A55-859F-2E434C486880}" destId="{93931416-A291-F048-A81F-6D3A6185D73A}" srcOrd="0" destOrd="0" presId="urn:microsoft.com/office/officeart/2005/8/layout/list1"/>
    <dgm:cxn modelId="{F273E326-0BB7-A542-83E1-90521D0826E7}" type="presOf" srcId="{B8F154D5-646B-4F7A-A3E8-E180035E7D1F}" destId="{5593E25A-ABE2-2744-BE2D-09B810DEDE21}" srcOrd="0" destOrd="0" presId="urn:microsoft.com/office/officeart/2005/8/layout/list1"/>
    <dgm:cxn modelId="{423ADE3B-08E3-F54F-9FD3-6A6DB4B719C4}" type="presOf" srcId="{270D8F5E-0055-470A-9DF0-D0E2EE302785}" destId="{4D93DCA7-F248-744E-A082-7914B2590E84}" srcOrd="1" destOrd="0" presId="urn:microsoft.com/office/officeart/2005/8/layout/list1"/>
    <dgm:cxn modelId="{4508F75C-C551-428E-A2C7-0D58410DADB0}" srcId="{B3ACE2D5-2C64-4011-99E1-039C427A21F7}" destId="{10AA315B-63BD-42EC-BF26-83490BF654D1}" srcOrd="3" destOrd="0" parTransId="{A21895E3-9620-4C7B-BB99-7A9C5AEA72F0}" sibTransId="{173C507A-52EE-4116-86F1-EE600A55FBD0}"/>
    <dgm:cxn modelId="{834AE965-BEE8-454A-A532-A610AA39B584}" srcId="{B3ACE2D5-2C64-4011-99E1-039C427A21F7}" destId="{BC7EE714-BEB8-4347-A70B-DB3E402FFFCD}" srcOrd="6" destOrd="0" parTransId="{E524DBB3-6347-4DE4-9782-EFBE02817819}" sibTransId="{18337297-43FA-4AE3-A92C-DAFBDC602442}"/>
    <dgm:cxn modelId="{162FF94A-B6EC-C648-B3AD-A0AD23672AC5}" type="presOf" srcId="{B8F154D5-646B-4F7A-A3E8-E180035E7D1F}" destId="{8DCFBC85-172B-824C-AB3D-61D56361B460}" srcOrd="1" destOrd="0" presId="urn:microsoft.com/office/officeart/2005/8/layout/list1"/>
    <dgm:cxn modelId="{F0426081-1CA8-42E5-ADB5-5417C4D378E0}" srcId="{B3ACE2D5-2C64-4011-99E1-039C427A21F7}" destId="{1170A3A7-D7FD-494F-A71E-34469C1CA6E2}" srcOrd="5" destOrd="0" parTransId="{7ABF2958-36FC-49F4-9C9F-BE1C7FAAEF2F}" sibTransId="{B8685322-6F71-465B-8348-1572217F4DB8}"/>
    <dgm:cxn modelId="{77F3409B-8094-0A44-9623-4238CC265BED}" type="presOf" srcId="{10AA315B-63BD-42EC-BF26-83490BF654D1}" destId="{A9F4163A-40A6-B04C-A8F4-8B2F6A54FF74}" srcOrd="1" destOrd="0" presId="urn:microsoft.com/office/officeart/2005/8/layout/list1"/>
    <dgm:cxn modelId="{DCAA6D9C-4384-B049-8880-2595BE8B0C29}" type="presOf" srcId="{ACE8E8A7-17BB-4A55-859F-2E434C486880}" destId="{04999831-5307-E545-B1F4-D76D86BAE625}" srcOrd="1" destOrd="0" presId="urn:microsoft.com/office/officeart/2005/8/layout/list1"/>
    <dgm:cxn modelId="{6C060FA8-43FD-244F-B64C-E428AE9DD8CC}" type="presOf" srcId="{1170A3A7-D7FD-494F-A71E-34469C1CA6E2}" destId="{8D6D8F16-87F8-9745-8B7A-5DC9FE8054F0}" srcOrd="0" destOrd="0" presId="urn:microsoft.com/office/officeart/2005/8/layout/list1"/>
    <dgm:cxn modelId="{717EBFB0-4572-4BEC-B535-68D2E922FF14}" srcId="{B3ACE2D5-2C64-4011-99E1-039C427A21F7}" destId="{ACE8E8A7-17BB-4A55-859F-2E434C486880}" srcOrd="0" destOrd="0" parTransId="{462F58F5-2771-4A25-A43C-2BD3959BC4D8}" sibTransId="{EE4F4184-26B5-41C7-B9A2-1284C07ADD92}"/>
    <dgm:cxn modelId="{C70115B2-6AC0-C245-84A2-CEF2B315D82B}" type="presOf" srcId="{BC7EE714-BEB8-4347-A70B-DB3E402FFFCD}" destId="{239EAA2D-03F3-014E-B879-174C7F3D1354}" srcOrd="1" destOrd="0" presId="urn:microsoft.com/office/officeart/2005/8/layout/list1"/>
    <dgm:cxn modelId="{7DFF80B7-9B88-4C5B-BAA9-02E6CE56B047}" srcId="{B3ACE2D5-2C64-4011-99E1-039C427A21F7}" destId="{A2CC433C-8C79-4178-8124-DCB0042D458E}" srcOrd="1" destOrd="0" parTransId="{CC6083B0-75F9-4E01-B40E-0BE98DADA62F}" sibTransId="{08CBA170-D928-439B-9A97-4E61ED66737C}"/>
    <dgm:cxn modelId="{2EAD4FBF-8C02-4F45-9CF9-679DC90F95B2}" type="presOf" srcId="{10AA315B-63BD-42EC-BF26-83490BF654D1}" destId="{063B6555-6626-624B-999F-3A6E755F857A}" srcOrd="0" destOrd="0" presId="urn:microsoft.com/office/officeart/2005/8/layout/list1"/>
    <dgm:cxn modelId="{FF72FFC0-EAD0-E64F-B74C-F6E771B40234}" type="presOf" srcId="{B3ACE2D5-2C64-4011-99E1-039C427A21F7}" destId="{E35CCBD8-2754-9641-9036-FAA35D97E9EF}" srcOrd="0" destOrd="0" presId="urn:microsoft.com/office/officeart/2005/8/layout/list1"/>
    <dgm:cxn modelId="{DFDE54D6-06A0-8743-A2AB-264CB562CD37}" type="presOf" srcId="{A2CC433C-8C79-4178-8124-DCB0042D458E}" destId="{26D524AE-D248-8E44-B06E-4EEABD312E60}" srcOrd="1" destOrd="0" presId="urn:microsoft.com/office/officeart/2005/8/layout/list1"/>
    <dgm:cxn modelId="{357C6BE6-E4D0-B740-9BAD-D89CD889EB6E}" type="presOf" srcId="{1170A3A7-D7FD-494F-A71E-34469C1CA6E2}" destId="{1F7CDAC1-8F55-F349-BD07-1C5449D415E4}" srcOrd="1" destOrd="0" presId="urn:microsoft.com/office/officeart/2005/8/layout/list1"/>
    <dgm:cxn modelId="{868925FC-A04A-4C16-BB1C-B3ECBDBF6174}" srcId="{B3ACE2D5-2C64-4011-99E1-039C427A21F7}" destId="{B8F154D5-646B-4F7A-A3E8-E180035E7D1F}" srcOrd="2" destOrd="0" parTransId="{7D121165-E0B2-41C5-9D56-D5017F0BBCC6}" sibTransId="{2982E0A8-C995-4C75-BBB1-D294BF6A1989}"/>
    <dgm:cxn modelId="{30D3FFFD-B99A-0D43-A1D3-BF85EDB5108E}" type="presOf" srcId="{BC7EE714-BEB8-4347-A70B-DB3E402FFFCD}" destId="{B4A80666-A9F3-704F-B648-E6CD19C948C4}" srcOrd="0" destOrd="0" presId="urn:microsoft.com/office/officeart/2005/8/layout/list1"/>
    <dgm:cxn modelId="{51D12482-4B22-7740-B80C-1938D917EBD1}" type="presParOf" srcId="{E35CCBD8-2754-9641-9036-FAA35D97E9EF}" destId="{12499861-3A76-9342-9A50-56706086F47E}" srcOrd="0" destOrd="0" presId="urn:microsoft.com/office/officeart/2005/8/layout/list1"/>
    <dgm:cxn modelId="{FB4864B2-BC4F-7341-B8C3-6AB7F7296ECB}" type="presParOf" srcId="{12499861-3A76-9342-9A50-56706086F47E}" destId="{93931416-A291-F048-A81F-6D3A6185D73A}" srcOrd="0" destOrd="0" presId="urn:microsoft.com/office/officeart/2005/8/layout/list1"/>
    <dgm:cxn modelId="{F9833F27-5FD6-0248-8BC0-21B12E2A0972}" type="presParOf" srcId="{12499861-3A76-9342-9A50-56706086F47E}" destId="{04999831-5307-E545-B1F4-D76D86BAE625}" srcOrd="1" destOrd="0" presId="urn:microsoft.com/office/officeart/2005/8/layout/list1"/>
    <dgm:cxn modelId="{CD6A9D42-EAD2-4A4D-BC98-883DB7BCEAA7}" type="presParOf" srcId="{E35CCBD8-2754-9641-9036-FAA35D97E9EF}" destId="{6D27A576-BB6D-D34F-B2B3-5E90CE0B8498}" srcOrd="1" destOrd="0" presId="urn:microsoft.com/office/officeart/2005/8/layout/list1"/>
    <dgm:cxn modelId="{FA08F77D-B540-3849-8261-265AE7D64FCE}" type="presParOf" srcId="{E35CCBD8-2754-9641-9036-FAA35D97E9EF}" destId="{D7646C58-F561-C848-BC37-3310BA68AD8E}" srcOrd="2" destOrd="0" presId="urn:microsoft.com/office/officeart/2005/8/layout/list1"/>
    <dgm:cxn modelId="{9416084E-8F71-7A40-ACF1-E1F9D6327DA6}" type="presParOf" srcId="{E35CCBD8-2754-9641-9036-FAA35D97E9EF}" destId="{3D512BCC-2F26-B042-8372-9A4FEC223B40}" srcOrd="3" destOrd="0" presId="urn:microsoft.com/office/officeart/2005/8/layout/list1"/>
    <dgm:cxn modelId="{1698BA39-A4A4-FC4E-B048-F6D7159180D2}" type="presParOf" srcId="{E35CCBD8-2754-9641-9036-FAA35D97E9EF}" destId="{F79FFE85-9909-0E4D-A6F5-C50A5EC28AEC}" srcOrd="4" destOrd="0" presId="urn:microsoft.com/office/officeart/2005/8/layout/list1"/>
    <dgm:cxn modelId="{BEBD223C-6FC2-C140-A20F-5C7B78078402}" type="presParOf" srcId="{F79FFE85-9909-0E4D-A6F5-C50A5EC28AEC}" destId="{B5997C57-4E98-DF4E-A0B7-5B9092D2D087}" srcOrd="0" destOrd="0" presId="urn:microsoft.com/office/officeart/2005/8/layout/list1"/>
    <dgm:cxn modelId="{DAF5B9B4-DB9E-154E-BEB4-A50B2F26B24C}" type="presParOf" srcId="{F79FFE85-9909-0E4D-A6F5-C50A5EC28AEC}" destId="{26D524AE-D248-8E44-B06E-4EEABD312E60}" srcOrd="1" destOrd="0" presId="urn:microsoft.com/office/officeart/2005/8/layout/list1"/>
    <dgm:cxn modelId="{3382C739-A0F6-2943-B9EC-CAEDA821E309}" type="presParOf" srcId="{E35CCBD8-2754-9641-9036-FAA35D97E9EF}" destId="{5E838C8D-D15C-0B4A-A97B-7577FF13F41C}" srcOrd="5" destOrd="0" presId="urn:microsoft.com/office/officeart/2005/8/layout/list1"/>
    <dgm:cxn modelId="{47EBA86E-962E-574B-B7DF-AF6FE56FD74E}" type="presParOf" srcId="{E35CCBD8-2754-9641-9036-FAA35D97E9EF}" destId="{F33123B9-7D01-5D47-9373-83D34BF7F5C9}" srcOrd="6" destOrd="0" presId="urn:microsoft.com/office/officeart/2005/8/layout/list1"/>
    <dgm:cxn modelId="{6DF95803-B82E-5A47-BDAF-9B037A6CC7A6}" type="presParOf" srcId="{E35CCBD8-2754-9641-9036-FAA35D97E9EF}" destId="{B29A8A2E-AD10-5246-B0CA-50D391AD02BD}" srcOrd="7" destOrd="0" presId="urn:microsoft.com/office/officeart/2005/8/layout/list1"/>
    <dgm:cxn modelId="{A14B5165-F869-8F4B-824C-27C1BCA7A8CD}" type="presParOf" srcId="{E35CCBD8-2754-9641-9036-FAA35D97E9EF}" destId="{9B2D6C8D-13D6-6E47-88B0-B82BD9139D8A}" srcOrd="8" destOrd="0" presId="urn:microsoft.com/office/officeart/2005/8/layout/list1"/>
    <dgm:cxn modelId="{41DE564D-6E19-6441-9354-369F2F089FD5}" type="presParOf" srcId="{9B2D6C8D-13D6-6E47-88B0-B82BD9139D8A}" destId="{5593E25A-ABE2-2744-BE2D-09B810DEDE21}" srcOrd="0" destOrd="0" presId="urn:microsoft.com/office/officeart/2005/8/layout/list1"/>
    <dgm:cxn modelId="{14B227EE-024C-064F-B1CB-4C664A4600AE}" type="presParOf" srcId="{9B2D6C8D-13D6-6E47-88B0-B82BD9139D8A}" destId="{8DCFBC85-172B-824C-AB3D-61D56361B460}" srcOrd="1" destOrd="0" presId="urn:microsoft.com/office/officeart/2005/8/layout/list1"/>
    <dgm:cxn modelId="{A29C2C55-1007-A34F-A332-6282053C5CED}" type="presParOf" srcId="{E35CCBD8-2754-9641-9036-FAA35D97E9EF}" destId="{5F7BD862-2DB3-1546-A3CF-B463DEB2FC25}" srcOrd="9" destOrd="0" presId="urn:microsoft.com/office/officeart/2005/8/layout/list1"/>
    <dgm:cxn modelId="{DDEEA256-27F6-AC43-AE65-1931593EEF68}" type="presParOf" srcId="{E35CCBD8-2754-9641-9036-FAA35D97E9EF}" destId="{AE8A6178-1BF3-154F-AE11-DEF36D2B13A7}" srcOrd="10" destOrd="0" presId="urn:microsoft.com/office/officeart/2005/8/layout/list1"/>
    <dgm:cxn modelId="{22D4612C-94CD-744B-BADF-BFDEDCCC9D35}" type="presParOf" srcId="{E35CCBD8-2754-9641-9036-FAA35D97E9EF}" destId="{7AEDC152-E1D9-5746-8544-36325E9D4B44}" srcOrd="11" destOrd="0" presId="urn:microsoft.com/office/officeart/2005/8/layout/list1"/>
    <dgm:cxn modelId="{7630B996-2C09-6740-83FC-2E781553844B}" type="presParOf" srcId="{E35CCBD8-2754-9641-9036-FAA35D97E9EF}" destId="{CA8A3212-BC5F-194A-AE38-1847A5D64F3A}" srcOrd="12" destOrd="0" presId="urn:microsoft.com/office/officeart/2005/8/layout/list1"/>
    <dgm:cxn modelId="{17B8C1B5-2D90-104A-8BD5-AD9E4EB540C7}" type="presParOf" srcId="{CA8A3212-BC5F-194A-AE38-1847A5D64F3A}" destId="{063B6555-6626-624B-999F-3A6E755F857A}" srcOrd="0" destOrd="0" presId="urn:microsoft.com/office/officeart/2005/8/layout/list1"/>
    <dgm:cxn modelId="{215B415E-8DDC-3447-9022-8AFAABA9FD1C}" type="presParOf" srcId="{CA8A3212-BC5F-194A-AE38-1847A5D64F3A}" destId="{A9F4163A-40A6-B04C-A8F4-8B2F6A54FF74}" srcOrd="1" destOrd="0" presId="urn:microsoft.com/office/officeart/2005/8/layout/list1"/>
    <dgm:cxn modelId="{A50B6E2F-2606-1F49-83F1-534D6A754F38}" type="presParOf" srcId="{E35CCBD8-2754-9641-9036-FAA35D97E9EF}" destId="{A1E0F4E0-3E0F-F740-9882-DF615D7A855D}" srcOrd="13" destOrd="0" presId="urn:microsoft.com/office/officeart/2005/8/layout/list1"/>
    <dgm:cxn modelId="{FBF3070B-E6E0-FA4B-8AC1-145D688AF45A}" type="presParOf" srcId="{E35CCBD8-2754-9641-9036-FAA35D97E9EF}" destId="{6C3F9DFA-3BAA-E747-9567-8BBC22120D55}" srcOrd="14" destOrd="0" presId="urn:microsoft.com/office/officeart/2005/8/layout/list1"/>
    <dgm:cxn modelId="{1FDBB070-2F8B-E84B-87B3-89860927755A}" type="presParOf" srcId="{E35CCBD8-2754-9641-9036-FAA35D97E9EF}" destId="{86124FD4-5F67-FA4F-9757-B0A3CEB79531}" srcOrd="15" destOrd="0" presId="urn:microsoft.com/office/officeart/2005/8/layout/list1"/>
    <dgm:cxn modelId="{A209E256-5EDB-5E45-928D-7DE0CAEFD89C}" type="presParOf" srcId="{E35CCBD8-2754-9641-9036-FAA35D97E9EF}" destId="{7C249AC9-8A96-CE4A-A21A-D1A876F8DDB8}" srcOrd="16" destOrd="0" presId="urn:microsoft.com/office/officeart/2005/8/layout/list1"/>
    <dgm:cxn modelId="{CABEA31D-1DDA-694D-8C97-99F847FF3135}" type="presParOf" srcId="{7C249AC9-8A96-CE4A-A21A-D1A876F8DDB8}" destId="{2E523B3B-CF61-B846-B5D1-8DEA6D82E163}" srcOrd="0" destOrd="0" presId="urn:microsoft.com/office/officeart/2005/8/layout/list1"/>
    <dgm:cxn modelId="{ED9EC638-4FC4-E343-9892-DE5343579310}" type="presParOf" srcId="{7C249AC9-8A96-CE4A-A21A-D1A876F8DDB8}" destId="{4D93DCA7-F248-744E-A082-7914B2590E84}" srcOrd="1" destOrd="0" presId="urn:microsoft.com/office/officeart/2005/8/layout/list1"/>
    <dgm:cxn modelId="{032EC82C-35BB-5540-8A79-D5F14FD91396}" type="presParOf" srcId="{E35CCBD8-2754-9641-9036-FAA35D97E9EF}" destId="{7097DA38-6A64-C842-A568-2B1190BF2178}" srcOrd="17" destOrd="0" presId="urn:microsoft.com/office/officeart/2005/8/layout/list1"/>
    <dgm:cxn modelId="{8521A7B8-36FA-984C-92C1-8730238FCA19}" type="presParOf" srcId="{E35CCBD8-2754-9641-9036-FAA35D97E9EF}" destId="{9465D2C0-93DE-3045-9FCB-B482658156A7}" srcOrd="18" destOrd="0" presId="urn:microsoft.com/office/officeart/2005/8/layout/list1"/>
    <dgm:cxn modelId="{5BE62C8F-5F2A-3B4F-BE1A-007D816314DB}" type="presParOf" srcId="{E35CCBD8-2754-9641-9036-FAA35D97E9EF}" destId="{4EF92A21-6E5F-834C-8293-2C768558E904}" srcOrd="19" destOrd="0" presId="urn:microsoft.com/office/officeart/2005/8/layout/list1"/>
    <dgm:cxn modelId="{B3622A03-F3A8-5443-AB72-CBF3FA63166E}" type="presParOf" srcId="{E35CCBD8-2754-9641-9036-FAA35D97E9EF}" destId="{E4CDD022-BBEF-E545-A35F-3B25D1B0B539}" srcOrd="20" destOrd="0" presId="urn:microsoft.com/office/officeart/2005/8/layout/list1"/>
    <dgm:cxn modelId="{AC928522-FFB3-FD48-88B5-462D1740D3A8}" type="presParOf" srcId="{E4CDD022-BBEF-E545-A35F-3B25D1B0B539}" destId="{8D6D8F16-87F8-9745-8B7A-5DC9FE8054F0}" srcOrd="0" destOrd="0" presId="urn:microsoft.com/office/officeart/2005/8/layout/list1"/>
    <dgm:cxn modelId="{F4592180-DEA8-2A44-9BD5-75F87EB9C594}" type="presParOf" srcId="{E4CDD022-BBEF-E545-A35F-3B25D1B0B539}" destId="{1F7CDAC1-8F55-F349-BD07-1C5449D415E4}" srcOrd="1" destOrd="0" presId="urn:microsoft.com/office/officeart/2005/8/layout/list1"/>
    <dgm:cxn modelId="{AF88F111-2A57-264A-8CE6-C96C44208B01}" type="presParOf" srcId="{E35CCBD8-2754-9641-9036-FAA35D97E9EF}" destId="{71DAA2FE-A1D1-0B47-B514-3EE1ED7C225B}" srcOrd="21" destOrd="0" presId="urn:microsoft.com/office/officeart/2005/8/layout/list1"/>
    <dgm:cxn modelId="{41D0CF15-5457-D941-8AB6-137ED2BFEB10}" type="presParOf" srcId="{E35CCBD8-2754-9641-9036-FAA35D97E9EF}" destId="{00A7F740-47A0-174C-8AD6-4BE86B65BA2D}" srcOrd="22" destOrd="0" presId="urn:microsoft.com/office/officeart/2005/8/layout/list1"/>
    <dgm:cxn modelId="{A1ED3FDD-417E-2948-AA64-300F49BBDF8C}" type="presParOf" srcId="{E35CCBD8-2754-9641-9036-FAA35D97E9EF}" destId="{80B20BFF-B777-DD40-ABAC-092F0BB3A658}" srcOrd="23" destOrd="0" presId="urn:microsoft.com/office/officeart/2005/8/layout/list1"/>
    <dgm:cxn modelId="{617A5EE2-1D8F-B449-BA0B-D89601067679}" type="presParOf" srcId="{E35CCBD8-2754-9641-9036-FAA35D97E9EF}" destId="{14CF7C31-7FC7-9A46-989A-C43F05B42CFF}" srcOrd="24" destOrd="0" presId="urn:microsoft.com/office/officeart/2005/8/layout/list1"/>
    <dgm:cxn modelId="{E5F15B65-F97C-1F47-8BA9-AAAB91531613}" type="presParOf" srcId="{14CF7C31-7FC7-9A46-989A-C43F05B42CFF}" destId="{B4A80666-A9F3-704F-B648-E6CD19C948C4}" srcOrd="0" destOrd="0" presId="urn:microsoft.com/office/officeart/2005/8/layout/list1"/>
    <dgm:cxn modelId="{42857D2F-10CE-A548-8454-43871C971FDB}" type="presParOf" srcId="{14CF7C31-7FC7-9A46-989A-C43F05B42CFF}" destId="{239EAA2D-03F3-014E-B879-174C7F3D1354}" srcOrd="1" destOrd="0" presId="urn:microsoft.com/office/officeart/2005/8/layout/list1"/>
    <dgm:cxn modelId="{F2417F31-C903-3948-ACE7-3A4BD3B0B884}" type="presParOf" srcId="{E35CCBD8-2754-9641-9036-FAA35D97E9EF}" destId="{1CEA2506-D620-FF40-9322-9D0FF849F5CD}" srcOrd="25" destOrd="0" presId="urn:microsoft.com/office/officeart/2005/8/layout/list1"/>
    <dgm:cxn modelId="{2E31FB3F-A2F3-8A4D-819F-408CE429890B}" type="presParOf" srcId="{E35CCBD8-2754-9641-9036-FAA35D97E9EF}" destId="{76E94A5C-A6C6-5A46-8FE5-10CAA2388E2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E36F-D913-C343-8773-9FD7DA747113}">
      <dsp:nvSpPr>
        <dsp:cNvPr id="0" name=""/>
        <dsp:cNvSpPr/>
      </dsp:nvSpPr>
      <dsp:spPr>
        <a:xfrm>
          <a:off x="0" y="894797"/>
          <a:ext cx="1684480" cy="1010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Prevalence. (60% of adults at least one case, 6% need medical attention, 0.46% of all ER visits in the US)</a:t>
          </a:r>
        </a:p>
      </dsp:txBody>
      <dsp:txXfrm>
        <a:off x="0" y="894797"/>
        <a:ext cx="1684480" cy="1010688"/>
      </dsp:txXfrm>
    </dsp:sp>
    <dsp:sp modelId="{486A07B2-882E-DB47-B772-189EE4053FB0}">
      <dsp:nvSpPr>
        <dsp:cNvPr id="0" name=""/>
        <dsp:cNvSpPr/>
      </dsp:nvSpPr>
      <dsp:spPr>
        <a:xfrm>
          <a:off x="1852928" y="894797"/>
          <a:ext cx="1684480" cy="101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Cause: 70% Iatrogenic, trauma, comorbid conditions, medications</a:t>
          </a:r>
        </a:p>
      </dsp:txBody>
      <dsp:txXfrm>
        <a:off x="1852928" y="894797"/>
        <a:ext cx="1684480" cy="1010688"/>
      </dsp:txXfrm>
    </dsp:sp>
    <dsp:sp modelId="{D4D3C8E7-E2FA-F74D-AEE8-BC8133537D4C}">
      <dsp:nvSpPr>
        <dsp:cNvPr id="0" name=""/>
        <dsp:cNvSpPr/>
      </dsp:nvSpPr>
      <dsp:spPr>
        <a:xfrm>
          <a:off x="3705856" y="894797"/>
          <a:ext cx="1684480" cy="1010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Age (less than 20 or older than 40)</a:t>
          </a:r>
        </a:p>
      </dsp:txBody>
      <dsp:txXfrm>
        <a:off x="3705856" y="894797"/>
        <a:ext cx="1684480" cy="1010688"/>
      </dsp:txXfrm>
    </dsp:sp>
    <dsp:sp modelId="{81748172-D4A7-504A-BEBF-B2C841643112}">
      <dsp:nvSpPr>
        <dsp:cNvPr id="0" name=""/>
        <dsp:cNvSpPr/>
      </dsp:nvSpPr>
      <dsp:spPr>
        <a:xfrm>
          <a:off x="0" y="2073933"/>
          <a:ext cx="1684480" cy="1010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Gender (male=female)</a:t>
          </a:r>
        </a:p>
      </dsp:txBody>
      <dsp:txXfrm>
        <a:off x="0" y="2073933"/>
        <a:ext cx="1684480" cy="1010688"/>
      </dsp:txXfrm>
    </dsp:sp>
    <dsp:sp modelId="{035FFFC2-1CA4-0E45-94AA-768471BF3298}">
      <dsp:nvSpPr>
        <dsp:cNvPr id="0" name=""/>
        <dsp:cNvSpPr/>
      </dsp:nvSpPr>
      <dsp:spPr>
        <a:xfrm>
          <a:off x="1852928" y="2073933"/>
          <a:ext cx="1684480" cy="10106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Anatomical risk factors (deviated septum, polyps, perforated septum, vascular malformations or aneurysms or pseudoaneurysms)</a:t>
          </a:r>
        </a:p>
      </dsp:txBody>
      <dsp:txXfrm>
        <a:off x="1852928" y="2073933"/>
        <a:ext cx="1684480" cy="1010688"/>
      </dsp:txXfrm>
    </dsp:sp>
    <dsp:sp modelId="{2B9072D2-D0EE-A645-B904-FE80829FEEB0}">
      <dsp:nvSpPr>
        <dsp:cNvPr id="0" name=""/>
        <dsp:cNvSpPr/>
      </dsp:nvSpPr>
      <dsp:spPr>
        <a:xfrm>
          <a:off x="3705856" y="2073933"/>
          <a:ext cx="1684480" cy="1010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Environmental issues (allergic rhinitis, winter months, low humidity)</a:t>
          </a:r>
        </a:p>
      </dsp:txBody>
      <dsp:txXfrm>
        <a:off x="3705856" y="2073933"/>
        <a:ext cx="1684480" cy="1010688"/>
      </dsp:txXfrm>
    </dsp:sp>
    <dsp:sp modelId="{D81267D1-8AF7-3947-A35A-218D28155002}">
      <dsp:nvSpPr>
        <dsp:cNvPr id="0" name=""/>
        <dsp:cNvSpPr/>
      </dsp:nvSpPr>
      <dsp:spPr>
        <a:xfrm>
          <a:off x="0" y="3253069"/>
          <a:ext cx="1684480" cy="101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Coagulopathies or HHT</a:t>
          </a:r>
        </a:p>
      </dsp:txBody>
      <dsp:txXfrm>
        <a:off x="0" y="3253069"/>
        <a:ext cx="1684480" cy="1010688"/>
      </dsp:txXfrm>
    </dsp:sp>
    <dsp:sp modelId="{276FDE33-DB49-7745-B812-CB24815206FC}">
      <dsp:nvSpPr>
        <dsp:cNvPr id="0" name=""/>
        <dsp:cNvSpPr/>
      </dsp:nvSpPr>
      <dsp:spPr>
        <a:xfrm>
          <a:off x="1852928" y="3253069"/>
          <a:ext cx="1684480" cy="1010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Medications (blood thinners)</a:t>
          </a:r>
        </a:p>
      </dsp:txBody>
      <dsp:txXfrm>
        <a:off x="1852928" y="3253069"/>
        <a:ext cx="1684480" cy="1010688"/>
      </dsp:txXfrm>
    </dsp:sp>
    <dsp:sp modelId="{A6622733-9F54-7947-82B5-1F318CB8B6EB}">
      <dsp:nvSpPr>
        <dsp:cNvPr id="0" name=""/>
        <dsp:cNvSpPr/>
      </dsp:nvSpPr>
      <dsp:spPr>
        <a:xfrm>
          <a:off x="3705856" y="3253069"/>
          <a:ext cx="1684480" cy="1010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 morbid diseases (neoplasms-nasopharyngeal angiofibroma in 14-17 year old male, vascular disease, HTN, cirrhosis, renal disease, </a:t>
          </a:r>
        </a:p>
      </dsp:txBody>
      <dsp:txXfrm>
        <a:off x="3705856" y="3253069"/>
        <a:ext cx="1684480" cy="10106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496BE-C2D4-234A-98E6-B58674B02814}">
      <dsp:nvSpPr>
        <dsp:cNvPr id="0" name=""/>
        <dsp:cNvSpPr/>
      </dsp:nvSpPr>
      <dsp:spPr>
        <a:xfrm>
          <a:off x="0" y="603410"/>
          <a:ext cx="2151047" cy="12906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Need to obtain a diagnostic pre-embolization angiogram of the ICA and ECA</a:t>
          </a:r>
        </a:p>
      </dsp:txBody>
      <dsp:txXfrm>
        <a:off x="0" y="603410"/>
        <a:ext cx="2151047" cy="1290628"/>
      </dsp:txXfrm>
    </dsp:sp>
    <dsp:sp modelId="{89530FFF-60E1-474F-958C-FF59D7B4DECC}">
      <dsp:nvSpPr>
        <dsp:cNvPr id="0" name=""/>
        <dsp:cNvSpPr/>
      </dsp:nvSpPr>
      <dsp:spPr>
        <a:xfrm>
          <a:off x="2366152" y="603410"/>
          <a:ext cx="2151047" cy="1290628"/>
        </a:xfrm>
        <a:prstGeom prst="rect">
          <a:avLst/>
        </a:prstGeom>
        <a:solidFill>
          <a:schemeClr val="accent5">
            <a:hueOff val="-215419"/>
            <a:satOff val="-320"/>
            <a:lumOff val="-8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Watch for tumor blush or vascular malformation or abnormal anastomosis between the ECA and the ICA or the Ophthalmic artery (risk of stroke or blindness)</a:t>
          </a:r>
        </a:p>
      </dsp:txBody>
      <dsp:txXfrm>
        <a:off x="2366152" y="603410"/>
        <a:ext cx="2151047" cy="1290628"/>
      </dsp:txXfrm>
    </dsp:sp>
    <dsp:sp modelId="{F8CE8A80-A20C-674B-AAD7-ED73A2DFEB05}">
      <dsp:nvSpPr>
        <dsp:cNvPr id="0" name=""/>
        <dsp:cNvSpPr/>
      </dsp:nvSpPr>
      <dsp:spPr>
        <a:xfrm>
          <a:off x="4732304" y="603410"/>
          <a:ext cx="2151047" cy="1290628"/>
        </a:xfrm>
        <a:prstGeom prst="rect">
          <a:avLst/>
        </a:prstGeom>
        <a:solidFill>
          <a:schemeClr val="accent5">
            <a:hueOff val="-430837"/>
            <a:satOff val="-640"/>
            <a:lumOff val="-1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70% are Idiopathic</a:t>
          </a:r>
        </a:p>
      </dsp:txBody>
      <dsp:txXfrm>
        <a:off x="4732304" y="603410"/>
        <a:ext cx="2151047" cy="1290628"/>
      </dsp:txXfrm>
    </dsp:sp>
    <dsp:sp modelId="{B6AD3FD1-CF59-5E4F-88F3-CE0E189AF15C}">
      <dsp:nvSpPr>
        <dsp:cNvPr id="0" name=""/>
        <dsp:cNvSpPr/>
      </dsp:nvSpPr>
      <dsp:spPr>
        <a:xfrm>
          <a:off x="0" y="2109143"/>
          <a:ext cx="2151047" cy="1290628"/>
        </a:xfrm>
        <a:prstGeom prst="rect">
          <a:avLst/>
        </a:prstGeom>
        <a:solidFill>
          <a:schemeClr val="accent5">
            <a:hueOff val="-646256"/>
            <a:satOff val="-960"/>
            <a:lumOff val="-26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Embolize ipsilateral  IMA and its branches (single most important vessel to embolize</a:t>
          </a:r>
        </a:p>
      </dsp:txBody>
      <dsp:txXfrm>
        <a:off x="0" y="2109143"/>
        <a:ext cx="2151047" cy="1290628"/>
      </dsp:txXfrm>
    </dsp:sp>
    <dsp:sp modelId="{5ACD1C91-AFC2-914C-BDEE-B29478B03850}">
      <dsp:nvSpPr>
        <dsp:cNvPr id="0" name=""/>
        <dsp:cNvSpPr/>
      </dsp:nvSpPr>
      <dsp:spPr>
        <a:xfrm>
          <a:off x="2366152" y="2109143"/>
          <a:ext cx="2151047" cy="1290628"/>
        </a:xfrm>
        <a:prstGeom prst="rect">
          <a:avLst/>
        </a:prstGeom>
        <a:solidFill>
          <a:schemeClr val="accent5">
            <a:hueOff val="-861674"/>
            <a:satOff val="-1279"/>
            <a:lumOff val="-3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Additional embolization of the ipsilateral FA may increase success</a:t>
          </a:r>
        </a:p>
      </dsp:txBody>
      <dsp:txXfrm>
        <a:off x="2366152" y="2109143"/>
        <a:ext cx="2151047" cy="1290628"/>
      </dsp:txXfrm>
    </dsp:sp>
    <dsp:sp modelId="{04B75C18-A9B6-A844-859B-7024414A77A4}">
      <dsp:nvSpPr>
        <dsp:cNvPr id="0" name=""/>
        <dsp:cNvSpPr/>
      </dsp:nvSpPr>
      <dsp:spPr>
        <a:xfrm>
          <a:off x="4732304" y="2109143"/>
          <a:ext cx="2151047" cy="1290628"/>
        </a:xfrm>
        <a:prstGeom prst="rect">
          <a:avLst/>
        </a:prstGeom>
        <a:solidFill>
          <a:schemeClr val="accent5">
            <a:hueOff val="-1077093"/>
            <a:satOff val="-1599"/>
            <a:lumOff val="-43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Polyvinyl Alcohol particles (PVA), </a:t>
          </a:r>
          <a:r>
            <a:rPr lang="en-US" sz="1300" kern="1200" dirty="0" err="1"/>
            <a:t>Gelfoam</a:t>
          </a:r>
          <a:r>
            <a:rPr lang="en-US" sz="1300" kern="1200" dirty="0"/>
            <a:t>, platinum coils (50-700 um).</a:t>
          </a:r>
        </a:p>
      </dsp:txBody>
      <dsp:txXfrm>
        <a:off x="4732304" y="2109143"/>
        <a:ext cx="2151047" cy="1290628"/>
      </dsp:txXfrm>
    </dsp:sp>
    <dsp:sp modelId="{A6F02805-B34C-A842-8C60-E7F4A85FCF44}">
      <dsp:nvSpPr>
        <dsp:cNvPr id="0" name=""/>
        <dsp:cNvSpPr/>
      </dsp:nvSpPr>
      <dsp:spPr>
        <a:xfrm>
          <a:off x="1183076" y="3614876"/>
          <a:ext cx="2151047" cy="1290628"/>
        </a:xfrm>
        <a:prstGeom prst="rect">
          <a:avLst/>
        </a:prstGeom>
        <a:solidFill>
          <a:schemeClr val="accent5">
            <a:hueOff val="-1292512"/>
            <a:satOff val="-1919"/>
            <a:lumOff val="-5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Blood flow returned to normal in 2-8 days</a:t>
          </a:r>
        </a:p>
      </dsp:txBody>
      <dsp:txXfrm>
        <a:off x="1183076" y="3614876"/>
        <a:ext cx="2151047" cy="1290628"/>
      </dsp:txXfrm>
    </dsp:sp>
    <dsp:sp modelId="{343D5D1A-E1D1-FE4A-813D-BD62FE418E34}">
      <dsp:nvSpPr>
        <dsp:cNvPr id="0" name=""/>
        <dsp:cNvSpPr/>
      </dsp:nvSpPr>
      <dsp:spPr>
        <a:xfrm>
          <a:off x="3549228" y="3614876"/>
          <a:ext cx="2151047" cy="1290628"/>
        </a:xfrm>
        <a:prstGeom prst="rect">
          <a:avLst/>
        </a:prstGeom>
        <a:solidFill>
          <a:schemeClr val="accent5">
            <a:hueOff val="-1507930"/>
            <a:satOff val="-2239"/>
            <a:lumOff val="-6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When to remove packing afterwards</a:t>
          </a:r>
        </a:p>
      </dsp:txBody>
      <dsp:txXfrm>
        <a:off x="3549228" y="3614876"/>
        <a:ext cx="2151047" cy="1290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20CA-0FE3-1E49-B009-FADFA7A6E09F}">
      <dsp:nvSpPr>
        <dsp:cNvPr id="0" name=""/>
        <dsp:cNvSpPr/>
      </dsp:nvSpPr>
      <dsp:spPr>
        <a:xfrm>
          <a:off x="0" y="894797"/>
          <a:ext cx="1684480" cy="1010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Humidifiers</a:t>
          </a:r>
        </a:p>
      </dsp:txBody>
      <dsp:txXfrm>
        <a:off x="0" y="894797"/>
        <a:ext cx="1684480" cy="1010688"/>
      </dsp:txXfrm>
    </dsp:sp>
    <dsp:sp modelId="{CCC14448-00D5-DF40-8D65-0065451F2AD2}">
      <dsp:nvSpPr>
        <dsp:cNvPr id="0" name=""/>
        <dsp:cNvSpPr/>
      </dsp:nvSpPr>
      <dsp:spPr>
        <a:xfrm>
          <a:off x="1852928" y="894797"/>
          <a:ext cx="1684480" cy="101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Saline sprays and gels and Salve</a:t>
          </a:r>
        </a:p>
      </dsp:txBody>
      <dsp:txXfrm>
        <a:off x="1852928" y="894797"/>
        <a:ext cx="1684480" cy="1010688"/>
      </dsp:txXfrm>
    </dsp:sp>
    <dsp:sp modelId="{54E75AA0-9047-FF4B-8C4F-825CB4C2287B}">
      <dsp:nvSpPr>
        <dsp:cNvPr id="0" name=""/>
        <dsp:cNvSpPr/>
      </dsp:nvSpPr>
      <dsp:spPr>
        <a:xfrm>
          <a:off x="3705856" y="894797"/>
          <a:ext cx="1684480" cy="1010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Biotin containing sprays</a:t>
          </a:r>
        </a:p>
      </dsp:txBody>
      <dsp:txXfrm>
        <a:off x="3705856" y="894797"/>
        <a:ext cx="1684480" cy="1010688"/>
      </dsp:txXfrm>
    </dsp:sp>
    <dsp:sp modelId="{44A9F2F7-1BE4-AF46-8AB7-4516B26B968C}">
      <dsp:nvSpPr>
        <dsp:cNvPr id="0" name=""/>
        <dsp:cNvSpPr/>
      </dsp:nvSpPr>
      <dsp:spPr>
        <a:xfrm>
          <a:off x="0" y="2073933"/>
          <a:ext cx="1684480" cy="1010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Ponaris spray</a:t>
          </a:r>
        </a:p>
      </dsp:txBody>
      <dsp:txXfrm>
        <a:off x="0" y="2073933"/>
        <a:ext cx="1684480" cy="1010688"/>
      </dsp:txXfrm>
    </dsp:sp>
    <dsp:sp modelId="{563120E3-EF20-AC4C-8806-62FC0AF8F810}">
      <dsp:nvSpPr>
        <dsp:cNvPr id="0" name=""/>
        <dsp:cNvSpPr/>
      </dsp:nvSpPr>
      <dsp:spPr>
        <a:xfrm>
          <a:off x="1852928" y="2073933"/>
          <a:ext cx="1684480" cy="10106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Avoid excessive use of sprays that dry out nasal passages</a:t>
          </a:r>
        </a:p>
      </dsp:txBody>
      <dsp:txXfrm>
        <a:off x="1852928" y="2073933"/>
        <a:ext cx="1684480" cy="1010688"/>
      </dsp:txXfrm>
    </dsp:sp>
    <dsp:sp modelId="{9B6D01F9-E313-B544-8EB7-CF40005825FB}">
      <dsp:nvSpPr>
        <dsp:cNvPr id="0" name=""/>
        <dsp:cNvSpPr/>
      </dsp:nvSpPr>
      <dsp:spPr>
        <a:xfrm>
          <a:off x="3705856" y="2073933"/>
          <a:ext cx="1684480" cy="10106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Recognize the risks of medications that dry out mucosal linings</a:t>
          </a:r>
        </a:p>
      </dsp:txBody>
      <dsp:txXfrm>
        <a:off x="3705856" y="2073933"/>
        <a:ext cx="1684480" cy="1010688"/>
      </dsp:txXfrm>
    </dsp:sp>
    <dsp:sp modelId="{742B0E69-C45B-634D-BBA2-D835B8948415}">
      <dsp:nvSpPr>
        <dsp:cNvPr id="0" name=""/>
        <dsp:cNvSpPr/>
      </dsp:nvSpPr>
      <dsp:spPr>
        <a:xfrm>
          <a:off x="0" y="3253069"/>
          <a:ext cx="1684480" cy="101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Avoid trauma or picking</a:t>
          </a:r>
        </a:p>
      </dsp:txBody>
      <dsp:txXfrm>
        <a:off x="0" y="3253069"/>
        <a:ext cx="1684480" cy="1010688"/>
      </dsp:txXfrm>
    </dsp:sp>
    <dsp:sp modelId="{EF3B375F-6EB5-954C-BC25-7CCF7ED6BEAE}">
      <dsp:nvSpPr>
        <dsp:cNvPr id="0" name=""/>
        <dsp:cNvSpPr/>
      </dsp:nvSpPr>
      <dsp:spPr>
        <a:xfrm>
          <a:off x="1852928" y="3253069"/>
          <a:ext cx="1684480" cy="10106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Treat infections or allergies that cause excessive inflammation</a:t>
          </a:r>
        </a:p>
      </dsp:txBody>
      <dsp:txXfrm>
        <a:off x="1852928" y="3253069"/>
        <a:ext cx="1684480" cy="1010688"/>
      </dsp:txXfrm>
    </dsp:sp>
    <dsp:sp modelId="{288FE86A-CD41-0547-AED3-B27CE94D150C}">
      <dsp:nvSpPr>
        <dsp:cNvPr id="0" name=""/>
        <dsp:cNvSpPr/>
      </dsp:nvSpPr>
      <dsp:spPr>
        <a:xfrm>
          <a:off x="3705856" y="3253069"/>
          <a:ext cx="1684480" cy="10106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Treat nasal anatomical abnormalities that are associated with increased bleeds (deviated septum, septal perforation, chronic infections or allergic  or non allergic rhinitis)</a:t>
          </a:r>
        </a:p>
      </dsp:txBody>
      <dsp:txXfrm>
        <a:off x="3705856" y="3253069"/>
        <a:ext cx="1684480" cy="1010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DFE4E-1C3B-F04B-A8D5-8687C306D973}">
      <dsp:nvSpPr>
        <dsp:cNvPr id="0" name=""/>
        <dsp:cNvSpPr/>
      </dsp:nvSpPr>
      <dsp:spPr>
        <a:xfrm>
          <a:off x="1365" y="265038"/>
          <a:ext cx="4793425" cy="3043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F9B06-B299-A946-AC5B-D756D4D6C242}">
      <dsp:nvSpPr>
        <dsp:cNvPr id="0" name=""/>
        <dsp:cNvSpPr/>
      </dsp:nvSpPr>
      <dsp:spPr>
        <a:xfrm>
          <a:off x="533968" y="771011"/>
          <a:ext cx="4793425" cy="3043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95% of nose bleeds are anterior (Kiesselbach’s plexus) which is supplied by branches of the ECA including:  SPA, DPA, SLA and the AEA and the PEA (which branch off the Ophthalmic artery).</a:t>
          </a:r>
        </a:p>
      </dsp:txBody>
      <dsp:txXfrm>
        <a:off x="623119" y="860162"/>
        <a:ext cx="4615123" cy="2865522"/>
      </dsp:txXfrm>
    </dsp:sp>
    <dsp:sp modelId="{2BD2EA5C-77B2-F54B-B88B-CFE507743373}">
      <dsp:nvSpPr>
        <dsp:cNvPr id="0" name=""/>
        <dsp:cNvSpPr/>
      </dsp:nvSpPr>
      <dsp:spPr>
        <a:xfrm>
          <a:off x="5859996" y="265038"/>
          <a:ext cx="4793425" cy="3043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04C49-A7CC-7048-BBEB-25EF51F18D4E}">
      <dsp:nvSpPr>
        <dsp:cNvPr id="0" name=""/>
        <dsp:cNvSpPr/>
      </dsp:nvSpPr>
      <dsp:spPr>
        <a:xfrm>
          <a:off x="6392599" y="771011"/>
          <a:ext cx="4793425" cy="3043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5% of nose bleeds are posterior which is supplied by the Sphenopalatine artery (SPA) and the terminal branches of the IMA.</a:t>
          </a:r>
        </a:p>
      </dsp:txBody>
      <dsp:txXfrm>
        <a:off x="6481750" y="860162"/>
        <a:ext cx="4615123" cy="2865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F427D-A590-C942-B4E6-7853C699364D}">
      <dsp:nvSpPr>
        <dsp:cNvPr id="0" name=""/>
        <dsp:cNvSpPr/>
      </dsp:nvSpPr>
      <dsp:spPr>
        <a:xfrm>
          <a:off x="420073" y="1844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Make sure that the patient is stable (ABC’s)</a:t>
          </a:r>
        </a:p>
      </dsp:txBody>
      <dsp:txXfrm>
        <a:off x="447624" y="29395"/>
        <a:ext cx="1512662" cy="885556"/>
      </dsp:txXfrm>
    </dsp:sp>
    <dsp:sp modelId="{E2D4ACBC-AC0D-AE4E-8833-16A33FEF6641}">
      <dsp:nvSpPr>
        <dsp:cNvPr id="0" name=""/>
        <dsp:cNvSpPr/>
      </dsp:nvSpPr>
      <dsp:spPr>
        <a:xfrm>
          <a:off x="2125800" y="277770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125800" y="355531"/>
        <a:ext cx="232656" cy="233283"/>
      </dsp:txXfrm>
    </dsp:sp>
    <dsp:sp modelId="{6D59321A-4A2A-F24F-840C-BD0EC8EDCAFF}">
      <dsp:nvSpPr>
        <dsp:cNvPr id="0" name=""/>
        <dsp:cNvSpPr/>
      </dsp:nvSpPr>
      <dsp:spPr>
        <a:xfrm>
          <a:off x="2614943" y="1844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Position (sitting up leaning forward)</a:t>
          </a:r>
        </a:p>
      </dsp:txBody>
      <dsp:txXfrm>
        <a:off x="2642494" y="29395"/>
        <a:ext cx="1512662" cy="885556"/>
      </dsp:txXfrm>
    </dsp:sp>
    <dsp:sp modelId="{397FD207-16E6-DC42-AA6A-4C632085A3C6}">
      <dsp:nvSpPr>
        <dsp:cNvPr id="0" name=""/>
        <dsp:cNvSpPr/>
      </dsp:nvSpPr>
      <dsp:spPr>
        <a:xfrm>
          <a:off x="4320670" y="277770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320670" y="355531"/>
        <a:ext cx="232656" cy="233283"/>
      </dsp:txXfrm>
    </dsp:sp>
    <dsp:sp modelId="{069B9BD3-A526-3345-95D6-9E8A181800A1}">
      <dsp:nvSpPr>
        <dsp:cNvPr id="0" name=""/>
        <dsp:cNvSpPr/>
      </dsp:nvSpPr>
      <dsp:spPr>
        <a:xfrm>
          <a:off x="4809812" y="1844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Take a thorough history including family history of recent trauma or picking or bleeding disorders or list of medications</a:t>
          </a:r>
        </a:p>
      </dsp:txBody>
      <dsp:txXfrm>
        <a:off x="4837363" y="29395"/>
        <a:ext cx="1512662" cy="885556"/>
      </dsp:txXfrm>
    </dsp:sp>
    <dsp:sp modelId="{605D18D4-EC98-A84F-9E2E-8C93CF1F25FB}">
      <dsp:nvSpPr>
        <dsp:cNvPr id="0" name=""/>
        <dsp:cNvSpPr/>
      </dsp:nvSpPr>
      <dsp:spPr>
        <a:xfrm>
          <a:off x="6515540" y="277770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515540" y="355531"/>
        <a:ext cx="232656" cy="233283"/>
      </dsp:txXfrm>
    </dsp:sp>
    <dsp:sp modelId="{B4AC8176-4765-AA4E-B0F7-AD50ED1E1DAB}">
      <dsp:nvSpPr>
        <dsp:cNvPr id="0" name=""/>
        <dsp:cNvSpPr/>
      </dsp:nvSpPr>
      <dsp:spPr>
        <a:xfrm>
          <a:off x="7004682" y="1844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Draw labs</a:t>
          </a:r>
        </a:p>
      </dsp:txBody>
      <dsp:txXfrm>
        <a:off x="7032233" y="29395"/>
        <a:ext cx="1512662" cy="885556"/>
      </dsp:txXfrm>
    </dsp:sp>
    <dsp:sp modelId="{D7A0A982-5356-EC44-9CB6-BE67E11D14D9}">
      <dsp:nvSpPr>
        <dsp:cNvPr id="0" name=""/>
        <dsp:cNvSpPr/>
      </dsp:nvSpPr>
      <dsp:spPr>
        <a:xfrm>
          <a:off x="8710410" y="277770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710410" y="355531"/>
        <a:ext cx="232656" cy="233283"/>
      </dsp:txXfrm>
    </dsp:sp>
    <dsp:sp modelId="{119C9DB4-CF69-9B4A-AA4D-CB70E332CE06}">
      <dsp:nvSpPr>
        <dsp:cNvPr id="0" name=""/>
        <dsp:cNvSpPr/>
      </dsp:nvSpPr>
      <dsp:spPr>
        <a:xfrm>
          <a:off x="9199552" y="1844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Topical medications</a:t>
          </a:r>
        </a:p>
      </dsp:txBody>
      <dsp:txXfrm>
        <a:off x="9227103" y="29395"/>
        <a:ext cx="1512662" cy="885556"/>
      </dsp:txXfrm>
    </dsp:sp>
    <dsp:sp modelId="{B7E6712E-DE74-DA44-8EAA-C0A2B75CC486}">
      <dsp:nvSpPr>
        <dsp:cNvPr id="0" name=""/>
        <dsp:cNvSpPr/>
      </dsp:nvSpPr>
      <dsp:spPr>
        <a:xfrm rot="5400000">
          <a:off x="9817251" y="1052246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9866793" y="1080466"/>
        <a:ext cx="233283" cy="232656"/>
      </dsp:txXfrm>
    </dsp:sp>
    <dsp:sp modelId="{EE77A00C-6CE2-2445-A2BB-81535150EE29}">
      <dsp:nvSpPr>
        <dsp:cNvPr id="0" name=""/>
        <dsp:cNvSpPr/>
      </dsp:nvSpPr>
      <dsp:spPr>
        <a:xfrm>
          <a:off x="9199552" y="1569608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Apply external compression to the nose</a:t>
          </a:r>
        </a:p>
      </dsp:txBody>
      <dsp:txXfrm>
        <a:off x="9227103" y="1597159"/>
        <a:ext cx="1512662" cy="885556"/>
      </dsp:txXfrm>
    </dsp:sp>
    <dsp:sp modelId="{89BF116E-0207-C744-85AD-41EA7A689513}">
      <dsp:nvSpPr>
        <dsp:cNvPr id="0" name=""/>
        <dsp:cNvSpPr/>
      </dsp:nvSpPr>
      <dsp:spPr>
        <a:xfrm rot="10800000">
          <a:off x="8729223" y="1845534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8828932" y="1923295"/>
        <a:ext cx="232656" cy="233283"/>
      </dsp:txXfrm>
    </dsp:sp>
    <dsp:sp modelId="{E69D10A8-9DEB-FA46-8B51-122688BD3E93}">
      <dsp:nvSpPr>
        <dsp:cNvPr id="0" name=""/>
        <dsp:cNvSpPr/>
      </dsp:nvSpPr>
      <dsp:spPr>
        <a:xfrm>
          <a:off x="7004682" y="1569608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Cautery</a:t>
          </a:r>
        </a:p>
      </dsp:txBody>
      <dsp:txXfrm>
        <a:off x="7032233" y="1597159"/>
        <a:ext cx="1512662" cy="885556"/>
      </dsp:txXfrm>
    </dsp:sp>
    <dsp:sp modelId="{4789BE45-7050-0045-94F2-9BF9210A38E6}">
      <dsp:nvSpPr>
        <dsp:cNvPr id="0" name=""/>
        <dsp:cNvSpPr/>
      </dsp:nvSpPr>
      <dsp:spPr>
        <a:xfrm rot="10800000">
          <a:off x="6534353" y="1845534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6634062" y="1923295"/>
        <a:ext cx="232656" cy="233283"/>
      </dsp:txXfrm>
    </dsp:sp>
    <dsp:sp modelId="{EEC53B4A-ADB2-C14B-A448-CDA3F7526AE3}">
      <dsp:nvSpPr>
        <dsp:cNvPr id="0" name=""/>
        <dsp:cNvSpPr/>
      </dsp:nvSpPr>
      <dsp:spPr>
        <a:xfrm>
          <a:off x="4809812" y="1569608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Internal nasal packing</a:t>
          </a:r>
        </a:p>
      </dsp:txBody>
      <dsp:txXfrm>
        <a:off x="4837363" y="1597159"/>
        <a:ext cx="1512662" cy="885556"/>
      </dsp:txXfrm>
    </dsp:sp>
    <dsp:sp modelId="{9B971D98-39F5-6347-B688-3BF89215D1A4}">
      <dsp:nvSpPr>
        <dsp:cNvPr id="0" name=""/>
        <dsp:cNvSpPr/>
      </dsp:nvSpPr>
      <dsp:spPr>
        <a:xfrm rot="10800000">
          <a:off x="4339483" y="1845534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439192" y="1923295"/>
        <a:ext cx="232656" cy="233283"/>
      </dsp:txXfrm>
    </dsp:sp>
    <dsp:sp modelId="{71D63035-D82E-344D-A062-D91AAD4BC2FD}">
      <dsp:nvSpPr>
        <dsp:cNvPr id="0" name=""/>
        <dsp:cNvSpPr/>
      </dsp:nvSpPr>
      <dsp:spPr>
        <a:xfrm>
          <a:off x="2614943" y="1569608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Consider CT Scan of Nose/Paranasal Sinuses</a:t>
          </a:r>
        </a:p>
      </dsp:txBody>
      <dsp:txXfrm>
        <a:off x="2642494" y="1597159"/>
        <a:ext cx="1512662" cy="885556"/>
      </dsp:txXfrm>
    </dsp:sp>
    <dsp:sp modelId="{DF5C234D-5E93-EE43-A925-7A9BFB3B3447}">
      <dsp:nvSpPr>
        <dsp:cNvPr id="0" name=""/>
        <dsp:cNvSpPr/>
      </dsp:nvSpPr>
      <dsp:spPr>
        <a:xfrm rot="10800000">
          <a:off x="2144613" y="1845534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244322" y="1923295"/>
        <a:ext cx="232656" cy="233283"/>
      </dsp:txXfrm>
    </dsp:sp>
    <dsp:sp modelId="{5E2EA5AF-BF5A-9945-8CC1-03160B738701}">
      <dsp:nvSpPr>
        <dsp:cNvPr id="0" name=""/>
        <dsp:cNvSpPr/>
      </dsp:nvSpPr>
      <dsp:spPr>
        <a:xfrm>
          <a:off x="420073" y="1569608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Surgical </a:t>
          </a:r>
        </a:p>
      </dsp:txBody>
      <dsp:txXfrm>
        <a:off x="447624" y="1597159"/>
        <a:ext cx="1512662" cy="885556"/>
      </dsp:txXfrm>
    </dsp:sp>
    <dsp:sp modelId="{AAFB7A2E-D512-C948-8F1E-21D39052C365}">
      <dsp:nvSpPr>
        <dsp:cNvPr id="0" name=""/>
        <dsp:cNvSpPr/>
      </dsp:nvSpPr>
      <dsp:spPr>
        <a:xfrm rot="5400000">
          <a:off x="1037772" y="2620010"/>
          <a:ext cx="332365" cy="3888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1087314" y="2648230"/>
        <a:ext cx="233283" cy="232656"/>
      </dsp:txXfrm>
    </dsp:sp>
    <dsp:sp modelId="{E8FC944A-026F-B14D-8972-A805F830A064}">
      <dsp:nvSpPr>
        <dsp:cNvPr id="0" name=""/>
        <dsp:cNvSpPr/>
      </dsp:nvSpPr>
      <dsp:spPr>
        <a:xfrm>
          <a:off x="420073" y="3137372"/>
          <a:ext cx="1567764" cy="94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Interventional Radiology</a:t>
          </a:r>
        </a:p>
      </dsp:txBody>
      <dsp:txXfrm>
        <a:off x="447624" y="3164923"/>
        <a:ext cx="1512662" cy="885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B352-17A5-D745-91D4-218CC829DF8B}">
      <dsp:nvSpPr>
        <dsp:cNvPr id="0" name=""/>
        <dsp:cNvSpPr/>
      </dsp:nvSpPr>
      <dsp:spPr>
        <a:xfrm>
          <a:off x="821422" y="1007"/>
          <a:ext cx="4301582" cy="258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Decongestants and Vasoconstrictors (Afrin, Adrenalin, Cocaine)</a:t>
          </a:r>
        </a:p>
      </dsp:txBody>
      <dsp:txXfrm>
        <a:off x="821422" y="1007"/>
        <a:ext cx="4301582" cy="2580949"/>
      </dsp:txXfrm>
    </dsp:sp>
    <dsp:sp modelId="{38031DDF-E81C-C345-9539-6ED6EFB09054}">
      <dsp:nvSpPr>
        <dsp:cNvPr id="0" name=""/>
        <dsp:cNvSpPr/>
      </dsp:nvSpPr>
      <dsp:spPr>
        <a:xfrm>
          <a:off x="821422" y="3012115"/>
          <a:ext cx="4301582" cy="25809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Tranexamic acid</a:t>
          </a:r>
        </a:p>
      </dsp:txBody>
      <dsp:txXfrm>
        <a:off x="821422" y="3012115"/>
        <a:ext cx="4301582" cy="2580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D10B1-8675-8745-895A-909F02BFDB5F}">
      <dsp:nvSpPr>
        <dsp:cNvPr id="0" name=""/>
        <dsp:cNvSpPr/>
      </dsp:nvSpPr>
      <dsp:spPr>
        <a:xfrm>
          <a:off x="0" y="1625236"/>
          <a:ext cx="594442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BD731-58DB-164E-A587-6B835016A9DA}">
      <dsp:nvSpPr>
        <dsp:cNvPr id="0" name=""/>
        <dsp:cNvSpPr/>
      </dsp:nvSpPr>
      <dsp:spPr>
        <a:xfrm>
          <a:off x="297221" y="1005316"/>
          <a:ext cx="4161098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Pinch outer nose</a:t>
          </a:r>
        </a:p>
      </dsp:txBody>
      <dsp:txXfrm>
        <a:off x="357745" y="1065840"/>
        <a:ext cx="4040050" cy="1118792"/>
      </dsp:txXfrm>
    </dsp:sp>
    <dsp:sp modelId="{FC665E36-E4F8-7C41-99FA-666A96F6F6DC}">
      <dsp:nvSpPr>
        <dsp:cNvPr id="0" name=""/>
        <dsp:cNvSpPr/>
      </dsp:nvSpPr>
      <dsp:spPr>
        <a:xfrm>
          <a:off x="0" y="3530356"/>
          <a:ext cx="594442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6876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40C5E-D874-D044-8F0A-75D2481BEC5D}">
      <dsp:nvSpPr>
        <dsp:cNvPr id="0" name=""/>
        <dsp:cNvSpPr/>
      </dsp:nvSpPr>
      <dsp:spPr>
        <a:xfrm>
          <a:off x="297221" y="2910436"/>
          <a:ext cx="4161098" cy="1239840"/>
        </a:xfrm>
        <a:prstGeom prst="roundRect">
          <a:avLst/>
        </a:prstGeom>
        <a:solidFill>
          <a:schemeClr val="accent2">
            <a:hueOff val="-1496876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80" tIns="0" rIns="157280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Nasal clips</a:t>
          </a:r>
        </a:p>
      </dsp:txBody>
      <dsp:txXfrm>
        <a:off x="357745" y="2970960"/>
        <a:ext cx="4040050" cy="1118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6C69F-BC94-B441-BC2A-D1310BE5C30C}">
      <dsp:nvSpPr>
        <dsp:cNvPr id="0" name=""/>
        <dsp:cNvSpPr/>
      </dsp:nvSpPr>
      <dsp:spPr>
        <a:xfrm>
          <a:off x="0" y="21813"/>
          <a:ext cx="5944427" cy="1337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Electrocautery vs Silver Nitrate</a:t>
          </a:r>
        </a:p>
      </dsp:txBody>
      <dsp:txXfrm>
        <a:off x="65312" y="87125"/>
        <a:ext cx="5813803" cy="1207307"/>
      </dsp:txXfrm>
    </dsp:sp>
    <dsp:sp modelId="{C8C38871-BB8B-E242-ACCD-6A213302E5F1}">
      <dsp:nvSpPr>
        <dsp:cNvPr id="0" name=""/>
        <dsp:cNvSpPr/>
      </dsp:nvSpPr>
      <dsp:spPr>
        <a:xfrm>
          <a:off x="0" y="1425984"/>
          <a:ext cx="5944427" cy="1337931"/>
        </a:xfrm>
        <a:prstGeom prst="roundRect">
          <a:avLst/>
        </a:prstGeom>
        <a:solidFill>
          <a:schemeClr val="accent2">
            <a:hueOff val="-498959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Unilateral only</a:t>
          </a:r>
        </a:p>
      </dsp:txBody>
      <dsp:txXfrm>
        <a:off x="65312" y="1491296"/>
        <a:ext cx="5813803" cy="1207307"/>
      </dsp:txXfrm>
    </dsp:sp>
    <dsp:sp modelId="{221A059E-B3C9-834E-AF5B-75A7BA86B5B8}">
      <dsp:nvSpPr>
        <dsp:cNvPr id="0" name=""/>
        <dsp:cNvSpPr/>
      </dsp:nvSpPr>
      <dsp:spPr>
        <a:xfrm>
          <a:off x="0" y="2830156"/>
          <a:ext cx="5944427" cy="1337931"/>
        </a:xfrm>
        <a:prstGeom prst="roundRect">
          <a:avLst/>
        </a:prstGeom>
        <a:solidFill>
          <a:schemeClr val="accent2">
            <a:hueOff val="-997917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Treat a broader area around the vessel</a:t>
          </a:r>
        </a:p>
      </dsp:txBody>
      <dsp:txXfrm>
        <a:off x="65312" y="2895468"/>
        <a:ext cx="5813803" cy="1207307"/>
      </dsp:txXfrm>
    </dsp:sp>
    <dsp:sp modelId="{5458452E-3B4C-FA4D-849A-83015E2FC886}">
      <dsp:nvSpPr>
        <dsp:cNvPr id="0" name=""/>
        <dsp:cNvSpPr/>
      </dsp:nvSpPr>
      <dsp:spPr>
        <a:xfrm>
          <a:off x="0" y="4234328"/>
          <a:ext cx="5944427" cy="1337931"/>
        </a:xfrm>
        <a:prstGeom prst="roundRect">
          <a:avLst/>
        </a:prstGeom>
        <a:solidFill>
          <a:schemeClr val="accent2">
            <a:hueOff val="-1496876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Dealing with difficult situations (deviated septum, septal perforations, large turbinates, concha bullosa)</a:t>
          </a:r>
        </a:p>
      </dsp:txBody>
      <dsp:txXfrm>
        <a:off x="65312" y="4299640"/>
        <a:ext cx="5813803" cy="1207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4461-0C8D-8D4E-9BB9-D57F90235F51}">
      <dsp:nvSpPr>
        <dsp:cNvPr id="0" name=""/>
        <dsp:cNvSpPr/>
      </dsp:nvSpPr>
      <dsp:spPr>
        <a:xfrm>
          <a:off x="3473784" y="733799"/>
          <a:ext cx="56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54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2126" y="776533"/>
        <a:ext cx="29857" cy="5971"/>
      </dsp:txXfrm>
    </dsp:sp>
    <dsp:sp modelId="{C987C57E-A85B-5F41-8246-D4C80A839AB2}">
      <dsp:nvSpPr>
        <dsp:cNvPr id="0" name=""/>
        <dsp:cNvSpPr/>
      </dsp:nvSpPr>
      <dsp:spPr>
        <a:xfrm>
          <a:off x="879320" y="640"/>
          <a:ext cx="2596263" cy="15577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treat the predisposed side of the septum with Q-tip soaked in 2% Lidocaine to provide topical anesthesia and at times to help identify bleeding vessel</a:t>
          </a:r>
        </a:p>
      </dsp:txBody>
      <dsp:txXfrm>
        <a:off x="879320" y="640"/>
        <a:ext cx="2596263" cy="1557758"/>
      </dsp:txXfrm>
    </dsp:sp>
    <dsp:sp modelId="{E2518A5F-0F94-5948-8346-6B51C00429D2}">
      <dsp:nvSpPr>
        <dsp:cNvPr id="0" name=""/>
        <dsp:cNvSpPr/>
      </dsp:nvSpPr>
      <dsp:spPr>
        <a:xfrm>
          <a:off x="6667188" y="733799"/>
          <a:ext cx="56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540" y="45720"/>
              </a:lnTo>
            </a:path>
          </a:pathLst>
        </a:custGeom>
        <a:noFill/>
        <a:ln w="6350" cap="flat" cmpd="sng" algn="ctr">
          <a:solidFill>
            <a:schemeClr val="accent5">
              <a:hueOff val="-376983"/>
              <a:satOff val="-560"/>
              <a:lumOff val="-15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35530" y="776533"/>
        <a:ext cx="29857" cy="5971"/>
      </dsp:txXfrm>
    </dsp:sp>
    <dsp:sp modelId="{A9DAB81F-32D4-2A41-A414-4C24E160467F}">
      <dsp:nvSpPr>
        <dsp:cNvPr id="0" name=""/>
        <dsp:cNvSpPr/>
      </dsp:nvSpPr>
      <dsp:spPr>
        <a:xfrm>
          <a:off x="4072725" y="640"/>
          <a:ext cx="2596263" cy="1557758"/>
        </a:xfrm>
        <a:prstGeom prst="rect">
          <a:avLst/>
        </a:prstGeom>
        <a:solidFill>
          <a:schemeClr val="accent5">
            <a:hueOff val="-301586"/>
            <a:satOff val="-448"/>
            <a:lumOff val="-1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apply Silver Nitrate (releases Silver ions that create eschar) to the offending vessel</a:t>
          </a:r>
        </a:p>
      </dsp:txBody>
      <dsp:txXfrm>
        <a:off x="4072725" y="640"/>
        <a:ext cx="2596263" cy="1557758"/>
      </dsp:txXfrm>
    </dsp:sp>
    <dsp:sp modelId="{51003020-1156-4048-A74E-EA7424EA87F6}">
      <dsp:nvSpPr>
        <dsp:cNvPr id="0" name=""/>
        <dsp:cNvSpPr/>
      </dsp:nvSpPr>
      <dsp:spPr>
        <a:xfrm>
          <a:off x="2177452" y="1556598"/>
          <a:ext cx="6386809" cy="566540"/>
        </a:xfrm>
        <a:custGeom>
          <a:avLst/>
          <a:gdLst/>
          <a:ahLst/>
          <a:cxnLst/>
          <a:rect l="0" t="0" r="0" b="0"/>
          <a:pathLst>
            <a:path>
              <a:moveTo>
                <a:pt x="6386809" y="0"/>
              </a:moveTo>
              <a:lnTo>
                <a:pt x="6386809" y="300370"/>
              </a:lnTo>
              <a:lnTo>
                <a:pt x="0" y="300370"/>
              </a:lnTo>
              <a:lnTo>
                <a:pt x="0" y="566540"/>
              </a:lnTo>
            </a:path>
          </a:pathLst>
        </a:custGeom>
        <a:noFill/>
        <a:ln w="6350" cap="flat" cmpd="sng" algn="ctr">
          <a:solidFill>
            <a:schemeClr val="accent5">
              <a:hueOff val="-753965"/>
              <a:satOff val="-1120"/>
              <a:lumOff val="-30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10490" y="1836883"/>
        <a:ext cx="320733" cy="5971"/>
      </dsp:txXfrm>
    </dsp:sp>
    <dsp:sp modelId="{14295335-0F2A-E243-826E-C53A31B775AF}">
      <dsp:nvSpPr>
        <dsp:cNvPr id="0" name=""/>
        <dsp:cNvSpPr/>
      </dsp:nvSpPr>
      <dsp:spPr>
        <a:xfrm>
          <a:off x="7266129" y="640"/>
          <a:ext cx="2596263" cy="1557758"/>
        </a:xfrm>
        <a:prstGeom prst="rect">
          <a:avLst/>
        </a:prstGeom>
        <a:solidFill>
          <a:schemeClr val="accent5">
            <a:hueOff val="-603172"/>
            <a:satOff val="-896"/>
            <a:lumOff val="-2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then apply dry Q-tip to the freshly applied Silver Nitrate and hold pressure</a:t>
          </a:r>
        </a:p>
      </dsp:txBody>
      <dsp:txXfrm>
        <a:off x="7266129" y="640"/>
        <a:ext cx="2596263" cy="1557758"/>
      </dsp:txXfrm>
    </dsp:sp>
    <dsp:sp modelId="{BC162E2B-8278-FB44-A40C-0630AF434828}">
      <dsp:nvSpPr>
        <dsp:cNvPr id="0" name=""/>
        <dsp:cNvSpPr/>
      </dsp:nvSpPr>
      <dsp:spPr>
        <a:xfrm>
          <a:off x="3473784" y="2888698"/>
          <a:ext cx="56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540" y="45720"/>
              </a:lnTo>
            </a:path>
          </a:pathLst>
        </a:custGeom>
        <a:noFill/>
        <a:ln w="6350" cap="flat" cmpd="sng" algn="ctr">
          <a:solidFill>
            <a:schemeClr val="accent5">
              <a:hueOff val="-1130948"/>
              <a:satOff val="-1679"/>
              <a:lumOff val="-45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2126" y="2931432"/>
        <a:ext cx="29857" cy="5971"/>
      </dsp:txXfrm>
    </dsp:sp>
    <dsp:sp modelId="{81E768EA-3361-494D-B6C2-3FBD7C8799A9}">
      <dsp:nvSpPr>
        <dsp:cNvPr id="0" name=""/>
        <dsp:cNvSpPr/>
      </dsp:nvSpPr>
      <dsp:spPr>
        <a:xfrm>
          <a:off x="879320" y="2155539"/>
          <a:ext cx="2596263" cy="1557758"/>
        </a:xfrm>
        <a:prstGeom prst="rect">
          <a:avLst/>
        </a:prstGeom>
        <a:solidFill>
          <a:schemeClr val="accent5">
            <a:hueOff val="-904758"/>
            <a:satOff val="-1343"/>
            <a:lumOff val="-3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re-apply Silver Nitrate if needed</a:t>
          </a:r>
        </a:p>
      </dsp:txBody>
      <dsp:txXfrm>
        <a:off x="879320" y="2155539"/>
        <a:ext cx="2596263" cy="1557758"/>
      </dsp:txXfrm>
    </dsp:sp>
    <dsp:sp modelId="{84F4D6C9-A3F8-5344-B0CB-2D196EBB0789}">
      <dsp:nvSpPr>
        <dsp:cNvPr id="0" name=""/>
        <dsp:cNvSpPr/>
      </dsp:nvSpPr>
      <dsp:spPr>
        <a:xfrm>
          <a:off x="6667188" y="2888698"/>
          <a:ext cx="566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540" y="45720"/>
              </a:lnTo>
            </a:path>
          </a:pathLst>
        </a:custGeom>
        <a:noFill/>
        <a:ln w="6350" cap="flat" cmpd="sng" algn="ctr">
          <a:solidFill>
            <a:schemeClr val="accent5">
              <a:hueOff val="-1507930"/>
              <a:satOff val="-2239"/>
              <a:lumOff val="-60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35530" y="2931432"/>
        <a:ext cx="29857" cy="5971"/>
      </dsp:txXfrm>
    </dsp:sp>
    <dsp:sp modelId="{22A8E7C2-D63E-3A46-8417-6888393C854C}">
      <dsp:nvSpPr>
        <dsp:cNvPr id="0" name=""/>
        <dsp:cNvSpPr/>
      </dsp:nvSpPr>
      <dsp:spPr>
        <a:xfrm>
          <a:off x="4072725" y="2155539"/>
          <a:ext cx="2596263" cy="1557758"/>
        </a:xfrm>
        <a:prstGeom prst="rect">
          <a:avLst/>
        </a:prstGeom>
        <a:solidFill>
          <a:schemeClr val="accent5">
            <a:hueOff val="-1206344"/>
            <a:satOff val="-1791"/>
            <a:lumOff val="-4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then apply Saline gel to the area</a:t>
          </a:r>
        </a:p>
      </dsp:txBody>
      <dsp:txXfrm>
        <a:off x="4072725" y="2155539"/>
        <a:ext cx="2596263" cy="1557758"/>
      </dsp:txXfrm>
    </dsp:sp>
    <dsp:sp modelId="{D967C344-FE6C-4D43-B493-CF33C54BC7B0}">
      <dsp:nvSpPr>
        <dsp:cNvPr id="0" name=""/>
        <dsp:cNvSpPr/>
      </dsp:nvSpPr>
      <dsp:spPr>
        <a:xfrm>
          <a:off x="7266129" y="2155539"/>
          <a:ext cx="2596263" cy="1557758"/>
        </a:xfrm>
        <a:prstGeom prst="rect">
          <a:avLst/>
        </a:prstGeom>
        <a:solidFill>
          <a:schemeClr val="accent5">
            <a:hueOff val="-1507930"/>
            <a:satOff val="-2239"/>
            <a:lumOff val="-6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19" tIns="133539" rIns="127219" bIns="13353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 suction away excess Silver Nitrate and Saline gel</a:t>
          </a:r>
        </a:p>
      </dsp:txBody>
      <dsp:txXfrm>
        <a:off x="7266129" y="2155539"/>
        <a:ext cx="2596263" cy="1557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6C58-F561-C848-BC37-3310BA68AD8E}">
      <dsp:nvSpPr>
        <dsp:cNvPr id="0" name=""/>
        <dsp:cNvSpPr/>
      </dsp:nvSpPr>
      <dsp:spPr>
        <a:xfrm>
          <a:off x="0" y="77625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99831-5307-E545-B1F4-D76D86BAE625}">
      <dsp:nvSpPr>
        <dsp:cNvPr id="0" name=""/>
        <dsp:cNvSpPr/>
      </dsp:nvSpPr>
      <dsp:spPr>
        <a:xfrm>
          <a:off x="344167" y="56961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Anterior vs Posterior packing</a:t>
          </a:r>
        </a:p>
      </dsp:txBody>
      <dsp:txXfrm>
        <a:off x="364342" y="589792"/>
        <a:ext cx="4777996" cy="372930"/>
      </dsp:txXfrm>
    </dsp:sp>
    <dsp:sp modelId="{F33123B9-7D01-5D47-9373-83D34BF7F5C9}">
      <dsp:nvSpPr>
        <dsp:cNvPr id="0" name=""/>
        <dsp:cNvSpPr/>
      </dsp:nvSpPr>
      <dsp:spPr>
        <a:xfrm>
          <a:off x="0" y="141129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524AE-D248-8E44-B06E-4EEABD312E60}">
      <dsp:nvSpPr>
        <dsp:cNvPr id="0" name=""/>
        <dsp:cNvSpPr/>
      </dsp:nvSpPr>
      <dsp:spPr>
        <a:xfrm>
          <a:off x="344167" y="120465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Unilateral vs Bilateral</a:t>
          </a:r>
        </a:p>
      </dsp:txBody>
      <dsp:txXfrm>
        <a:off x="364342" y="1224832"/>
        <a:ext cx="4777996" cy="372930"/>
      </dsp:txXfrm>
    </dsp:sp>
    <dsp:sp modelId="{AE8A6178-1BF3-154F-AE11-DEF36D2B13A7}">
      <dsp:nvSpPr>
        <dsp:cNvPr id="0" name=""/>
        <dsp:cNvSpPr/>
      </dsp:nvSpPr>
      <dsp:spPr>
        <a:xfrm>
          <a:off x="0" y="204633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FBC85-172B-824C-AB3D-61D56361B460}">
      <dsp:nvSpPr>
        <dsp:cNvPr id="0" name=""/>
        <dsp:cNvSpPr/>
      </dsp:nvSpPr>
      <dsp:spPr>
        <a:xfrm>
          <a:off x="344167" y="183969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Gauze vs Balloon vs Merocel vs a combination of the above</a:t>
          </a:r>
        </a:p>
      </dsp:txBody>
      <dsp:txXfrm>
        <a:off x="364342" y="1859872"/>
        <a:ext cx="4777996" cy="372930"/>
      </dsp:txXfrm>
    </dsp:sp>
    <dsp:sp modelId="{6C3F9DFA-3BAA-E747-9567-8BBC22120D55}">
      <dsp:nvSpPr>
        <dsp:cNvPr id="0" name=""/>
        <dsp:cNvSpPr/>
      </dsp:nvSpPr>
      <dsp:spPr>
        <a:xfrm>
          <a:off x="0" y="268137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4163A-40A6-B04C-A8F4-8B2F6A54FF74}">
      <dsp:nvSpPr>
        <dsp:cNvPr id="0" name=""/>
        <dsp:cNvSpPr/>
      </dsp:nvSpPr>
      <dsp:spPr>
        <a:xfrm>
          <a:off x="344167" y="247473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Demonstrate technique</a:t>
          </a:r>
        </a:p>
      </dsp:txBody>
      <dsp:txXfrm>
        <a:off x="364342" y="2494912"/>
        <a:ext cx="4777996" cy="372930"/>
      </dsp:txXfrm>
    </dsp:sp>
    <dsp:sp modelId="{9465D2C0-93DE-3045-9FCB-B482658156A7}">
      <dsp:nvSpPr>
        <dsp:cNvPr id="0" name=""/>
        <dsp:cNvSpPr/>
      </dsp:nvSpPr>
      <dsp:spPr>
        <a:xfrm>
          <a:off x="0" y="331641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3DCA7-F248-744E-A082-7914B2590E84}">
      <dsp:nvSpPr>
        <dsp:cNvPr id="0" name=""/>
        <dsp:cNvSpPr/>
      </dsp:nvSpPr>
      <dsp:spPr>
        <a:xfrm>
          <a:off x="344167" y="310977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Dealing with Technical difficulties</a:t>
          </a:r>
        </a:p>
      </dsp:txBody>
      <dsp:txXfrm>
        <a:off x="364342" y="3129952"/>
        <a:ext cx="4777996" cy="372930"/>
      </dsp:txXfrm>
    </dsp:sp>
    <dsp:sp modelId="{00A7F740-47A0-174C-8AD6-4BE86B65BA2D}">
      <dsp:nvSpPr>
        <dsp:cNvPr id="0" name=""/>
        <dsp:cNvSpPr/>
      </dsp:nvSpPr>
      <dsp:spPr>
        <a:xfrm>
          <a:off x="0" y="395145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CDAC1-8F55-F349-BD07-1C5449D415E4}">
      <dsp:nvSpPr>
        <dsp:cNvPr id="0" name=""/>
        <dsp:cNvSpPr/>
      </dsp:nvSpPr>
      <dsp:spPr>
        <a:xfrm>
          <a:off x="344167" y="374481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How long to leave in place?</a:t>
          </a:r>
        </a:p>
      </dsp:txBody>
      <dsp:txXfrm>
        <a:off x="364342" y="3764992"/>
        <a:ext cx="4777996" cy="372930"/>
      </dsp:txXfrm>
    </dsp:sp>
    <dsp:sp modelId="{76E94A5C-A6C6-5A46-8FE5-10CAA2388E26}">
      <dsp:nvSpPr>
        <dsp:cNvPr id="0" name=""/>
        <dsp:cNvSpPr/>
      </dsp:nvSpPr>
      <dsp:spPr>
        <a:xfrm>
          <a:off x="0" y="4586497"/>
          <a:ext cx="6883352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EAA2D-03F3-014E-B879-174C7F3D1354}">
      <dsp:nvSpPr>
        <dsp:cNvPr id="0" name=""/>
        <dsp:cNvSpPr/>
      </dsp:nvSpPr>
      <dsp:spPr>
        <a:xfrm>
          <a:off x="344167" y="4379857"/>
          <a:ext cx="481834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22" tIns="0" rIns="18212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of antibiotics to prevent infection</a:t>
          </a:r>
        </a:p>
      </dsp:txBody>
      <dsp:txXfrm>
        <a:off x="364342" y="4400032"/>
        <a:ext cx="4777996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44BE-8F98-3F41-BCC5-A76AE9DB98D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3A67-6468-654C-BE9C-1773FF57F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73A67-6468-654C-BE9C-1773FF57F5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6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60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8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192D6-54D5-4E0D-B990-063D835A5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25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680D2-93D1-0F44-922C-1A9ACD0F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583" y="686020"/>
            <a:ext cx="5859787" cy="274298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Epistaxis Treatment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B8F5D-76B4-884B-99BC-099C952CD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83" y="3602038"/>
            <a:ext cx="5859787" cy="256994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Ogden Surgical Medical Society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October 4-6, 2021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7D413-7BAA-462C-B2E4-D3E7F1B8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2E2750-B9DE-455A-B750-2FAFF87D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77A1618-AFD3-49E5-A4AC-89FA51FA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76DC57-ED9C-40FB-A897-CDD7D622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B714E6-B071-4696-ACD5-A9A96F929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A303CB3D-0086-4A58-BDAE-F18B143EE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AB02D57-74BD-4B38-94E0-EF2F291E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91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D184DA16-AE6D-48E1-A4C2-38FF16FD1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E6EAF81C-C73D-4B33-B264-ECF0C2A23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339603-7D99-48BF-9B43-B81E49DD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93710"/>
            <a:ext cx="11298473" cy="5668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ADF8-9A23-6043-A11E-3594DD4F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5" y="849394"/>
            <a:ext cx="10741713" cy="13607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Cautery using Silver Nitrate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B7B8BA-1A84-4581-AAEB-507A608B4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761746"/>
              </p:ext>
            </p:extLst>
          </p:nvPr>
        </p:nvGraphicFramePr>
        <p:xfrm>
          <a:off x="729456" y="2340171"/>
          <a:ext cx="10741714" cy="371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0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Background Leaf">
            <a:extLst>
              <a:ext uri="{FF2B5EF4-FFF2-40B4-BE49-F238E27FC236}">
                <a16:creationId xmlns:a16="http://schemas.microsoft.com/office/drawing/2014/main" id="{E00BDB36-26F9-4870-887D-DBEBE42A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04504" y="-5716"/>
            <a:ext cx="8284448" cy="6858000"/>
          </a:xfrm>
          <a:custGeom>
            <a:avLst/>
            <a:gdLst>
              <a:gd name="connsiteX0" fmla="*/ 0 w 8284448"/>
              <a:gd name="connsiteY0" fmla="*/ 0 h 6858000"/>
              <a:gd name="connsiteX1" fmla="*/ 5949669 w 8284448"/>
              <a:gd name="connsiteY1" fmla="*/ 0 h 6858000"/>
              <a:gd name="connsiteX2" fmla="*/ 6097735 w 8284448"/>
              <a:gd name="connsiteY2" fmla="*/ 77067 h 6858000"/>
              <a:gd name="connsiteX3" fmla="*/ 8284448 w 8284448"/>
              <a:gd name="connsiteY3" fmla="*/ 3810917 h 6858000"/>
              <a:gd name="connsiteX4" fmla="*/ 8284448 w 8284448"/>
              <a:gd name="connsiteY4" fmla="*/ 6858000 h 6858000"/>
              <a:gd name="connsiteX5" fmla="*/ 1225332 w 8284448"/>
              <a:gd name="connsiteY5" fmla="*/ 6858000 h 6858000"/>
              <a:gd name="connsiteX6" fmla="*/ 1163726 w 8284448"/>
              <a:gd name="connsiteY6" fmla="*/ 6801098 h 6858000"/>
              <a:gd name="connsiteX7" fmla="*/ 24800 w 8284448"/>
              <a:gd name="connsiteY7" fmla="*/ 4654257 h 6858000"/>
              <a:gd name="connsiteX8" fmla="*/ 0 w 8284448"/>
              <a:gd name="connsiteY8" fmla="*/ 4489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448" h="6858000">
                <a:moveTo>
                  <a:pt x="0" y="0"/>
                </a:moveTo>
                <a:lnTo>
                  <a:pt x="5949669" y="0"/>
                </a:lnTo>
                <a:lnTo>
                  <a:pt x="6097735" y="77067"/>
                </a:lnTo>
                <a:cubicBezTo>
                  <a:pt x="7400247" y="796137"/>
                  <a:pt x="8284448" y="2198576"/>
                  <a:pt x="8284448" y="3810917"/>
                </a:cubicBezTo>
                <a:lnTo>
                  <a:pt x="8284448" y="6858000"/>
                </a:lnTo>
                <a:lnTo>
                  <a:pt x="1225332" y="6858000"/>
                </a:lnTo>
                <a:lnTo>
                  <a:pt x="1163726" y="6801098"/>
                </a:lnTo>
                <a:cubicBezTo>
                  <a:pt x="596622" y="6224771"/>
                  <a:pt x="191778" y="5483545"/>
                  <a:pt x="24800" y="4654257"/>
                </a:cubicBezTo>
                <a:lnTo>
                  <a:pt x="0" y="4489113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8707D-308D-2F42-A32A-2F8826BF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en-US"/>
              <a:t>Nasal packing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604C84-055E-4C42-B59E-7E02E688F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25528"/>
              </p:ext>
            </p:extLst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9522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0957-FC13-7C45-9256-26C540BF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Nasal Packing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6073B9E-4317-E54A-90F5-A3545F1E1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37" y="2744261"/>
            <a:ext cx="7429500" cy="2095500"/>
          </a:xfrm>
        </p:spPr>
      </p:pic>
    </p:spTree>
    <p:extLst>
      <p:ext uri="{BB962C8B-B14F-4D97-AF65-F5344CB8AC3E}">
        <p14:creationId xmlns:p14="http://schemas.microsoft.com/office/powerpoint/2010/main" val="310342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B9E29D-3A8F-3345-B111-CCD6006E1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17354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F45987A-3A2E-45FE-947D-464BBA890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2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E9850-C7D6-204B-AF8E-D356281F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227" y="1122363"/>
            <a:ext cx="554936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Types of Nasal Packing</a:t>
            </a:r>
          </a:p>
        </p:txBody>
      </p:sp>
    </p:spTree>
    <p:extLst>
      <p:ext uri="{BB962C8B-B14F-4D97-AF65-F5344CB8AC3E}">
        <p14:creationId xmlns:p14="http://schemas.microsoft.com/office/powerpoint/2010/main" val="1412794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38E0-4CD7-DE41-AAEB-338E3C87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Nasal Packing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61C73D2E-C4C9-1B47-8E95-187AF2657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01" y="3305433"/>
            <a:ext cx="5435600" cy="1349375"/>
          </a:xfrm>
        </p:spPr>
      </p:pic>
    </p:spTree>
    <p:extLst>
      <p:ext uri="{BB962C8B-B14F-4D97-AF65-F5344CB8AC3E}">
        <p14:creationId xmlns:p14="http://schemas.microsoft.com/office/powerpoint/2010/main" val="2395521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Diagram, logo, company name&#10;&#10;Description automatically generated">
            <a:extLst>
              <a:ext uri="{FF2B5EF4-FFF2-40B4-BE49-F238E27FC236}">
                <a16:creationId xmlns:a16="http://schemas.microsoft.com/office/drawing/2014/main" id="{C3980E04-0415-424A-99C2-55A665BD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2791" r="-1" b="1385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233B4D5-2565-4CC0-A9B1-C9EA9E9DE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D55E1-AEE7-2545-A799-8EE3F65B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22363"/>
            <a:ext cx="563880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Types of Nasal Packing</a:t>
            </a:r>
          </a:p>
        </p:txBody>
      </p:sp>
    </p:spTree>
    <p:extLst>
      <p:ext uri="{BB962C8B-B14F-4D97-AF65-F5344CB8AC3E}">
        <p14:creationId xmlns:p14="http://schemas.microsoft.com/office/powerpoint/2010/main" val="415597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59A3B-60AA-9048-8669-95A8009C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327743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Types of Nasal Packing</a:t>
            </a:r>
          </a:p>
        </p:txBody>
      </p:sp>
      <p:pic>
        <p:nvPicPr>
          <p:cNvPr id="5" name="Content Placeholder 4" descr="A medical mask with a stethoscope&#10;&#10;Description automatically generated with low confidence">
            <a:extLst>
              <a:ext uri="{FF2B5EF4-FFF2-40B4-BE49-F238E27FC236}">
                <a16:creationId xmlns:a16="http://schemas.microsoft.com/office/drawing/2014/main" id="{28591B99-755D-6948-BEA6-23F3F71E8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2845" r="-1" b="5640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374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E4A8-A71E-3840-B12C-921F030A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Nasal Packing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CB935B7-98F4-4244-AB94-52C7118A0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3231"/>
            <a:ext cx="7685088" cy="3747588"/>
          </a:xfrm>
        </p:spPr>
      </p:pic>
    </p:spTree>
    <p:extLst>
      <p:ext uri="{BB962C8B-B14F-4D97-AF65-F5344CB8AC3E}">
        <p14:creationId xmlns:p14="http://schemas.microsoft.com/office/powerpoint/2010/main" val="258118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F558-D683-764E-9D09-4D801FE6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23541-5125-D44C-9853-44A561AD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rhinoscopy and Endoscopic evaluation of nasal cavity and nasopharynx</a:t>
            </a:r>
          </a:p>
          <a:p>
            <a:r>
              <a:rPr lang="en-US" dirty="0"/>
              <a:t>Biopsies may be needed</a:t>
            </a:r>
          </a:p>
          <a:p>
            <a:r>
              <a:rPr lang="en-US" dirty="0"/>
              <a:t>Septoplasty</a:t>
            </a:r>
          </a:p>
          <a:p>
            <a:r>
              <a:rPr lang="en-US" dirty="0"/>
              <a:t>Ligation of  vessels (anterior ethmoid, branches of the  internal maxillary or sphenopalatine artery</a:t>
            </a:r>
          </a:p>
        </p:txBody>
      </p:sp>
    </p:spTree>
    <p:extLst>
      <p:ext uri="{BB962C8B-B14F-4D97-AF65-F5344CB8AC3E}">
        <p14:creationId xmlns:p14="http://schemas.microsoft.com/office/powerpoint/2010/main" val="84685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471A3572-4543-4883-A749-0458CD870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4036AB30-180B-4ED5-A38B-17570541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Background Leaf">
            <a:extLst>
              <a:ext uri="{FF2B5EF4-FFF2-40B4-BE49-F238E27FC236}">
                <a16:creationId xmlns:a16="http://schemas.microsoft.com/office/drawing/2014/main" id="{E00BDB36-26F9-4870-887D-DBEBE42A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04504" y="-5716"/>
            <a:ext cx="8284448" cy="6858000"/>
          </a:xfrm>
          <a:custGeom>
            <a:avLst/>
            <a:gdLst>
              <a:gd name="connsiteX0" fmla="*/ 0 w 8284448"/>
              <a:gd name="connsiteY0" fmla="*/ 0 h 6858000"/>
              <a:gd name="connsiteX1" fmla="*/ 5949669 w 8284448"/>
              <a:gd name="connsiteY1" fmla="*/ 0 h 6858000"/>
              <a:gd name="connsiteX2" fmla="*/ 6097735 w 8284448"/>
              <a:gd name="connsiteY2" fmla="*/ 77067 h 6858000"/>
              <a:gd name="connsiteX3" fmla="*/ 8284448 w 8284448"/>
              <a:gd name="connsiteY3" fmla="*/ 3810917 h 6858000"/>
              <a:gd name="connsiteX4" fmla="*/ 8284448 w 8284448"/>
              <a:gd name="connsiteY4" fmla="*/ 6858000 h 6858000"/>
              <a:gd name="connsiteX5" fmla="*/ 1225332 w 8284448"/>
              <a:gd name="connsiteY5" fmla="*/ 6858000 h 6858000"/>
              <a:gd name="connsiteX6" fmla="*/ 1163726 w 8284448"/>
              <a:gd name="connsiteY6" fmla="*/ 6801098 h 6858000"/>
              <a:gd name="connsiteX7" fmla="*/ 24800 w 8284448"/>
              <a:gd name="connsiteY7" fmla="*/ 4654257 h 6858000"/>
              <a:gd name="connsiteX8" fmla="*/ 0 w 8284448"/>
              <a:gd name="connsiteY8" fmla="*/ 4489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4448" h="6858000">
                <a:moveTo>
                  <a:pt x="0" y="0"/>
                </a:moveTo>
                <a:lnTo>
                  <a:pt x="5949669" y="0"/>
                </a:lnTo>
                <a:lnTo>
                  <a:pt x="6097735" y="77067"/>
                </a:lnTo>
                <a:cubicBezTo>
                  <a:pt x="7400247" y="796137"/>
                  <a:pt x="8284448" y="2198576"/>
                  <a:pt x="8284448" y="3810917"/>
                </a:cubicBezTo>
                <a:lnTo>
                  <a:pt x="8284448" y="6858000"/>
                </a:lnTo>
                <a:lnTo>
                  <a:pt x="1225332" y="6858000"/>
                </a:lnTo>
                <a:lnTo>
                  <a:pt x="1163726" y="6801098"/>
                </a:lnTo>
                <a:cubicBezTo>
                  <a:pt x="596622" y="6224771"/>
                  <a:pt x="191778" y="5483545"/>
                  <a:pt x="24800" y="4654257"/>
                </a:cubicBezTo>
                <a:lnTo>
                  <a:pt x="0" y="4489113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Texture">
            <a:extLst>
              <a:ext uri="{FF2B5EF4-FFF2-40B4-BE49-F238E27FC236}">
                <a16:creationId xmlns:a16="http://schemas.microsoft.com/office/drawing/2014/main" id="{DC83D935-436B-4F4D-A47B-4FD95E2C1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lIns="0" rIns="0"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6EBDF-93BE-F345-A056-DB66F187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3313075" cy="5589741"/>
          </a:xfrm>
        </p:spPr>
        <p:txBody>
          <a:bodyPr>
            <a:normAutofit/>
          </a:bodyPr>
          <a:lstStyle/>
          <a:p>
            <a:r>
              <a:rPr lang="en-US" sz="4100"/>
              <a:t>Interventional Radiology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5D460E-295E-44D5-81AB-0BA48C1C7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069323"/>
              </p:ext>
            </p:extLst>
          </p:nvPr>
        </p:nvGraphicFramePr>
        <p:xfrm>
          <a:off x="4866688" y="668048"/>
          <a:ext cx="6883352" cy="55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693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398637EB-325F-4E51-9E3F-4CD9BCD1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7362" y="758952"/>
            <a:ext cx="6099048" cy="6099048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E2D3C5A4-DF1D-4E4B-9BE0-4EAA2FBF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B9544-08CE-C94E-970F-05CE4D0A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5393227" cy="5429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Epidemiology of Epistaxis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83CFFB-E242-409E-951E-703C22E6C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338358"/>
              </p:ext>
            </p:extLst>
          </p:nvPr>
        </p:nvGraphicFramePr>
        <p:xfrm>
          <a:off x="6344462" y="1018408"/>
          <a:ext cx="5390337" cy="515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838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21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3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olor Fill">
            <a:extLst>
              <a:ext uri="{FF2B5EF4-FFF2-40B4-BE49-F238E27FC236}">
                <a16:creationId xmlns:a16="http://schemas.microsoft.com/office/drawing/2014/main" id="{96AE4BD0-E2D6-4FE1-9295-59E338A45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7" y="-1"/>
            <a:ext cx="12195048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D2372-6EDC-6A48-930A-046AA50F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327743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Interventional Radiology: Embolization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581E287-124F-5549-AB29-E5B7946BC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32" b="4138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874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398637EB-325F-4E51-9E3F-4CD9BCD1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7362" y="758952"/>
            <a:ext cx="6099048" cy="6099048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E2D3C5A4-DF1D-4E4B-9BE0-4EAA2FBF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E1B8F-4A89-1448-A9D3-C9ED632F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5393227" cy="542939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Prevention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78561F-96D7-4F97-B01F-025B5FD74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238422"/>
              </p:ext>
            </p:extLst>
          </p:nvPr>
        </p:nvGraphicFramePr>
        <p:xfrm>
          <a:off x="6344462" y="1018408"/>
          <a:ext cx="5390337" cy="515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99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6C692-3CAE-E346-9C35-19C14936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r>
              <a:rPr lang="en-US" dirty="0"/>
              <a:t>Blood supply to the nose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4C8E53-3BB7-48E5-813E-8A0316595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895244"/>
              </p:ext>
            </p:extLst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59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5EE0-8F6D-6B4E-8E86-58A3F524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Supply to the Nasal Cavity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BD636C2-A2FE-A34A-8150-D5352BC74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211" y="2097088"/>
            <a:ext cx="5475065" cy="4079875"/>
          </a:xfrm>
        </p:spPr>
      </p:pic>
    </p:spTree>
    <p:extLst>
      <p:ext uri="{BB962C8B-B14F-4D97-AF65-F5344CB8AC3E}">
        <p14:creationId xmlns:p14="http://schemas.microsoft.com/office/powerpoint/2010/main" val="185381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Background Fill">
            <a:extLst>
              <a:ext uri="{FF2B5EF4-FFF2-40B4-BE49-F238E27FC236}">
                <a16:creationId xmlns:a16="http://schemas.microsoft.com/office/drawing/2014/main" id="{973CFC7D-374D-4D67-8994-8DA9D4E23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lor Fill">
            <a:extLst>
              <a:ext uri="{FF2B5EF4-FFF2-40B4-BE49-F238E27FC236}">
                <a16:creationId xmlns:a16="http://schemas.microsoft.com/office/drawing/2014/main" id="{8F7FA731-5B6E-499C-926D-C2D2D494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ure">
            <a:extLst>
              <a:ext uri="{FF2B5EF4-FFF2-40B4-BE49-F238E27FC236}">
                <a16:creationId xmlns:a16="http://schemas.microsoft.com/office/drawing/2014/main" id="{8592B821-10D5-48C0-8022-A904844B7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40A20-25BC-4048-ADE5-C6EDCAE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1187316" cy="1325563"/>
          </a:xfrm>
        </p:spPr>
        <p:txBody>
          <a:bodyPr>
            <a:normAutofit/>
          </a:bodyPr>
          <a:lstStyle/>
          <a:p>
            <a:r>
              <a:rPr lang="en-US"/>
              <a:t>Treatment Algorithm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BED934-2B67-4BCD-9017-653AD0ECC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532223"/>
              </p:ext>
            </p:extLst>
          </p:nvPr>
        </p:nvGraphicFramePr>
        <p:xfrm>
          <a:off x="457200" y="2097088"/>
          <a:ext cx="1118739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12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22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A7BE8-3BB3-244C-905C-E2EBBBD0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Topical medications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B07E443A-92C8-425B-9AE6-8EC5C63DE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775946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80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B212A-BC91-304E-BC05-8B13C764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External compression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A30C75-09D2-4A5B-B78E-0933BC49D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33973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71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A533261-94EC-4494-86AB-1382C733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B06ABDF2-57ED-4DC5-BB96-62CEE5DBD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06D5EDC2-3737-4DED-AB3C-B42358F8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 useBgFill="1">
        <p:nvSpPr>
          <p:cNvPr id="15" name="Graphic 9">
            <a:extLst>
              <a:ext uri="{FF2B5EF4-FFF2-40B4-BE49-F238E27FC236}">
                <a16:creationId xmlns:a16="http://schemas.microsoft.com/office/drawing/2014/main" id="{089C1A08-A75B-45D5-8A9D-680682C13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410" y="0"/>
            <a:ext cx="6858000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ln w="9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ure">
            <a:extLst>
              <a:ext uri="{FF2B5EF4-FFF2-40B4-BE49-F238E27FC236}">
                <a16:creationId xmlns:a16="http://schemas.microsoft.com/office/drawing/2014/main" id="{51B4E1F8-DA38-44DA-8B73-7EC281F24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709B4-B9DC-E947-A369-2127ED28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595834" cy="559407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Cautery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B7E654-9243-4174-BA54-A1C8D1E79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9346"/>
              </p:ext>
            </p:extLst>
          </p:nvPr>
        </p:nvGraphicFramePr>
        <p:xfrm>
          <a:off x="5805612" y="668049"/>
          <a:ext cx="5944427" cy="559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2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ropicVTI">
  <a:themeElements>
    <a:clrScheme name="AnalogousFromDarkSeedLeftStep">
      <a:dk1>
        <a:srgbClr val="000000"/>
      </a:dk1>
      <a:lt1>
        <a:srgbClr val="FFFFFF"/>
      </a:lt1>
      <a:dk2>
        <a:srgbClr val="311B25"/>
      </a:dk2>
      <a:lt2>
        <a:srgbClr val="F0F3F3"/>
      </a:lt2>
      <a:accent1>
        <a:srgbClr val="E7293E"/>
      </a:accent1>
      <a:accent2>
        <a:srgbClr val="D5177B"/>
      </a:accent2>
      <a:accent3>
        <a:srgbClr val="E729DC"/>
      </a:accent3>
      <a:accent4>
        <a:srgbClr val="9117D5"/>
      </a:accent4>
      <a:accent5>
        <a:srgbClr val="5429E7"/>
      </a:accent5>
      <a:accent6>
        <a:srgbClr val="1B3FD6"/>
      </a:accent6>
      <a:hlink>
        <a:srgbClr val="713FBF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670</Words>
  <Application>Microsoft Office PowerPoint</Application>
  <PresentationFormat>Widescreen</PresentationFormat>
  <Paragraphs>87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Nova</vt:lpstr>
      <vt:lpstr>TropicVTI</vt:lpstr>
      <vt:lpstr>Epistaxis Treatment Workshop</vt:lpstr>
      <vt:lpstr>Epidemiology of Epistaxis</vt:lpstr>
      <vt:lpstr>Prevention</vt:lpstr>
      <vt:lpstr>Blood supply to the nose</vt:lpstr>
      <vt:lpstr>Blood Supply to the Nasal Cavity</vt:lpstr>
      <vt:lpstr>Treatment Algorithm</vt:lpstr>
      <vt:lpstr>Topical medications</vt:lpstr>
      <vt:lpstr>External compression</vt:lpstr>
      <vt:lpstr>Cautery</vt:lpstr>
      <vt:lpstr>Cautery using Silver Nitrate</vt:lpstr>
      <vt:lpstr>Nasal packing</vt:lpstr>
      <vt:lpstr>Types of Nasal Packing</vt:lpstr>
      <vt:lpstr>Types of Nasal Packing</vt:lpstr>
      <vt:lpstr>Types of Nasal Packing</vt:lpstr>
      <vt:lpstr>Types of Nasal Packing</vt:lpstr>
      <vt:lpstr>Types of Nasal Packing</vt:lpstr>
      <vt:lpstr>Types of Nasal Packing</vt:lpstr>
      <vt:lpstr>Surgery</vt:lpstr>
      <vt:lpstr>Interventional Radiology</vt:lpstr>
      <vt:lpstr>Interventional Radiology: Embolization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Epistaxis Treatment Workshop</dc:title>
  <dc:creator>DOUGLAS K ANDERSON</dc:creator>
  <cp:lastModifiedBy>Teresa Puskedra</cp:lastModifiedBy>
  <cp:revision>3</cp:revision>
  <dcterms:created xsi:type="dcterms:W3CDTF">2021-08-28T21:47:58Z</dcterms:created>
  <dcterms:modified xsi:type="dcterms:W3CDTF">2021-10-05T19:13:33Z</dcterms:modified>
</cp:coreProperties>
</file>