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4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7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0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4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4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3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4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9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2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24B2-EDC1-4CEA-B662-4DAB455F79E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B202-B541-459F-8A82-BE0078AC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0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9144000" cy="3810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76200" y="381000"/>
            <a:ext cx="9346721" cy="2286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07272" y="762000"/>
            <a:ext cx="6129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smtClean="0">
                <a:latin typeface="Century Gothic" pitchFamily="34" charset="0"/>
              </a:rPr>
              <a:t>2019 Board Members</a:t>
            </a:r>
            <a:endParaRPr lang="en-US" sz="4000" b="1" cap="all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452348"/>
            <a:ext cx="6477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800" spc="100" dirty="0" smtClean="0">
                <a:latin typeface="Lucida Bright" pitchFamily="18" charset="0"/>
              </a:rPr>
              <a:t>Michael Webb, MD, President</a:t>
            </a:r>
            <a:br>
              <a:rPr lang="en-US" kern="1800" spc="100" dirty="0" smtClean="0">
                <a:latin typeface="Lucida Bright" pitchFamily="18" charset="0"/>
              </a:rPr>
            </a:br>
            <a:r>
              <a:rPr lang="en-US" kern="1800" spc="100" dirty="0" err="1" smtClean="0">
                <a:latin typeface="Lucida Bright" pitchFamily="18" charset="0"/>
              </a:rPr>
              <a:t>Petronella</a:t>
            </a:r>
            <a:r>
              <a:rPr lang="en-US" kern="1800" spc="100" dirty="0" smtClean="0">
                <a:latin typeface="Lucida Bright" pitchFamily="18" charset="0"/>
              </a:rPr>
              <a:t> </a:t>
            </a:r>
            <a:r>
              <a:rPr lang="en-US" kern="1800" spc="100" dirty="0" err="1" smtClean="0">
                <a:latin typeface="Lucida Bright" pitchFamily="18" charset="0"/>
              </a:rPr>
              <a:t>Adomako</a:t>
            </a:r>
            <a:r>
              <a:rPr lang="en-US" kern="1800" spc="100" dirty="0" smtClean="0">
                <a:latin typeface="Lucida Bright" pitchFamily="18" charset="0"/>
              </a:rPr>
              <a:t>, MD, President-Elect</a:t>
            </a:r>
            <a:br>
              <a:rPr lang="en-US" kern="1800" spc="100" dirty="0" smtClean="0">
                <a:latin typeface="Lucida Bright" pitchFamily="18" charset="0"/>
              </a:rPr>
            </a:br>
            <a:r>
              <a:rPr lang="en-US" kern="1800" spc="100" dirty="0" smtClean="0">
                <a:latin typeface="Lucida Bright" pitchFamily="18" charset="0"/>
              </a:rPr>
              <a:t>Kurt E. Rifleman, MD, Past President</a:t>
            </a:r>
            <a:br>
              <a:rPr lang="en-US" kern="1800" spc="100" dirty="0" smtClean="0">
                <a:latin typeface="Lucida Bright" pitchFamily="18" charset="0"/>
              </a:rPr>
            </a:br>
            <a:r>
              <a:rPr lang="en-US" kern="1800" spc="100" dirty="0" smtClean="0">
                <a:latin typeface="Lucida Bright" pitchFamily="18" charset="0"/>
              </a:rPr>
              <a:t>Marc Johnson, MD, Chair</a:t>
            </a:r>
            <a:br>
              <a:rPr lang="en-US" kern="1800" spc="100" dirty="0" smtClean="0">
                <a:latin typeface="Lucida Bright" pitchFamily="18" charset="0"/>
              </a:rPr>
            </a:br>
            <a:r>
              <a:rPr lang="en-US" kern="1800" spc="100" dirty="0" smtClean="0">
                <a:latin typeface="Lucida Bright" pitchFamily="18" charset="0"/>
              </a:rPr>
              <a:t>Heather </a:t>
            </a:r>
            <a:r>
              <a:rPr lang="en-US" kern="1800" spc="100" dirty="0" err="1" smtClean="0">
                <a:latin typeface="Lucida Bright" pitchFamily="18" charset="0"/>
              </a:rPr>
              <a:t>Heileson</a:t>
            </a:r>
            <a:r>
              <a:rPr lang="en-US" kern="1800" spc="100" dirty="0" smtClean="0">
                <a:latin typeface="Lucida Bright" pitchFamily="18" charset="0"/>
              </a:rPr>
              <a:t>, MD, Co-Chair</a:t>
            </a:r>
            <a:br>
              <a:rPr lang="en-US" kern="1800" spc="100" dirty="0" smtClean="0">
                <a:latin typeface="Lucida Bright" pitchFamily="18" charset="0"/>
              </a:rPr>
            </a:br>
            <a:r>
              <a:rPr lang="en-US" kern="1800" spc="100" dirty="0" smtClean="0">
                <a:latin typeface="Lucida Bright" pitchFamily="18" charset="0"/>
              </a:rPr>
              <a:t>Steve </a:t>
            </a:r>
            <a:r>
              <a:rPr lang="en-US" kern="1800" spc="100" dirty="0" err="1" smtClean="0">
                <a:latin typeface="Lucida Bright" pitchFamily="18" charset="0"/>
              </a:rPr>
              <a:t>Scharmann</a:t>
            </a:r>
            <a:r>
              <a:rPr lang="en-US" kern="1800" spc="100" dirty="0" smtClean="0">
                <a:latin typeface="Lucida Bright" pitchFamily="18" charset="0"/>
              </a:rPr>
              <a:t>, MD, Treasurer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Chad M. Gonzales, MD, CME Chair</a:t>
            </a:r>
            <a:br>
              <a:rPr lang="en-US" kern="1800" spc="100" dirty="0" smtClean="0">
                <a:latin typeface="Lucida Bright" pitchFamily="18" charset="0"/>
              </a:rPr>
            </a:br>
            <a:r>
              <a:rPr lang="en-US" kern="1800" spc="100" dirty="0" smtClean="0">
                <a:latin typeface="Lucida Bright" pitchFamily="18" charset="0"/>
              </a:rPr>
              <a:t>Bryan Campbell, MD, Secretary</a:t>
            </a:r>
            <a:br>
              <a:rPr lang="en-US" kern="1800" spc="100" dirty="0" smtClean="0">
                <a:latin typeface="Lucida Bright" pitchFamily="18" charset="0"/>
              </a:rPr>
            </a:br>
            <a:r>
              <a:rPr lang="en-US" kern="1800" spc="100" dirty="0" smtClean="0">
                <a:latin typeface="Lucida Bright" pitchFamily="18" charset="0"/>
              </a:rPr>
              <a:t>Val Johnson, MD, Historian/Trustee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Douglas K. Anderson, MD, Trustee</a:t>
            </a:r>
            <a:br>
              <a:rPr lang="en-US" kern="1800" spc="100" dirty="0" smtClean="0">
                <a:latin typeface="Lucida Bright" pitchFamily="18" charset="0"/>
              </a:rPr>
            </a:br>
            <a:r>
              <a:rPr lang="en-US" kern="1800" spc="100" dirty="0" smtClean="0">
                <a:latin typeface="Lucida Bright" pitchFamily="18" charset="0"/>
              </a:rPr>
              <a:t>Jason R. Hoagland, MD, Trustee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Brian </a:t>
            </a:r>
            <a:r>
              <a:rPr lang="en-US" kern="1800" spc="100" dirty="0" err="1" smtClean="0">
                <a:latin typeface="Lucida Bright" pitchFamily="18" charset="0"/>
              </a:rPr>
              <a:t>Bennion</a:t>
            </a:r>
            <a:r>
              <a:rPr lang="en-US" kern="1800" spc="100" dirty="0" smtClean="0">
                <a:latin typeface="Lucida Bright" pitchFamily="18" charset="0"/>
              </a:rPr>
              <a:t>, MPA, LEHS, Member-at-Large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Frank H. Brown, MD, Member-at-Large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Albert Hartman, MD, Member-at-Large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Clark Madsen, MD, </a:t>
            </a:r>
            <a:r>
              <a:rPr lang="en-US" kern="1800" spc="100" dirty="0" smtClean="0">
                <a:latin typeface="Lucida Bright" pitchFamily="18" charset="0"/>
              </a:rPr>
              <a:t>MS, </a:t>
            </a:r>
            <a:r>
              <a:rPr lang="en-US" kern="1800" spc="100" dirty="0" smtClean="0">
                <a:latin typeface="Lucida Bright" pitchFamily="18" charset="0"/>
              </a:rPr>
              <a:t>Member-at-Large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Scott Moore, DO, Member-at-Large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Harry O. </a:t>
            </a:r>
            <a:r>
              <a:rPr lang="en-US" kern="1800" spc="100" dirty="0" err="1" smtClean="0">
                <a:latin typeface="Lucida Bright" pitchFamily="18" charset="0"/>
              </a:rPr>
              <a:t>Senekjian</a:t>
            </a:r>
            <a:r>
              <a:rPr lang="en-US" kern="1800" spc="100" dirty="0" smtClean="0">
                <a:latin typeface="Lucida Bright" pitchFamily="18" charset="0"/>
              </a:rPr>
              <a:t>, MD, Member-at-Large</a:t>
            </a:r>
          </a:p>
          <a:p>
            <a:r>
              <a:rPr lang="en-US" kern="1800" spc="100" dirty="0" smtClean="0">
                <a:latin typeface="Lucida Bright" pitchFamily="18" charset="0"/>
              </a:rPr>
              <a:t>Robert Whipple, MD, Member-at-Large</a:t>
            </a:r>
          </a:p>
        </p:txBody>
      </p:sp>
    </p:spTree>
    <p:extLst>
      <p:ext uri="{BB962C8B-B14F-4D97-AF65-F5344CB8AC3E}">
        <p14:creationId xmlns:p14="http://schemas.microsoft.com/office/powerpoint/2010/main" val="378257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Wright</dc:creator>
  <cp:lastModifiedBy>Jessica Wright</cp:lastModifiedBy>
  <cp:revision>3</cp:revision>
  <dcterms:created xsi:type="dcterms:W3CDTF">2018-04-24T18:55:16Z</dcterms:created>
  <dcterms:modified xsi:type="dcterms:W3CDTF">2018-04-24T19:26:47Z</dcterms:modified>
</cp:coreProperties>
</file>