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88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D1AB-5882-48BB-81B0-207C9A9C7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CE35B-EE89-4D65-A1BA-F7E6A275A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34709-B96A-46B2-A1CA-BDF656574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FC9A-2A3B-46EF-B7F9-52198E208C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FFE99-78A9-4ADC-82D0-3709F653B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2B9AF-2A7C-4E8B-8FEF-E5FAF6E4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587F-67F4-4A22-87F7-8C45673D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8D22-38DA-449E-BA24-6C517F55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9EF66D-E654-4DFE-ADAB-6BD7A66A3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7975F-9DDE-472E-9CE3-BB868ACD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FC9A-2A3B-46EF-B7F9-52198E208C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FC894-5A29-44E2-88E2-78C839F9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E76E1-1D6D-4B73-A16D-7B6C4257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587F-67F4-4A22-87F7-8C45673D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B1AACE-470E-4A97-8FCB-1282E94FF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0B423-3D31-4026-950C-4612EBE7A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1C341-5FAF-4B59-AE24-62F73623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FC9A-2A3B-46EF-B7F9-52198E208C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1C825-9A0E-4B3D-BD57-9383E042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056A9-732D-4899-843D-C47250FA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587F-67F4-4A22-87F7-8C45673D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4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6B1C-EBA6-411F-8D78-E6214410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01569-6DAD-48F2-9941-A10013B5B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1CE36-3B0B-461B-84DA-B0106BE58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FC9A-2A3B-46EF-B7F9-52198E208C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E23E2-E816-48A1-B275-D68B5FD8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808EF-F8F3-4FFA-A718-3D66FD85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587F-67F4-4A22-87F7-8C45673D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9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5780A-D4F1-43D1-9A6D-D71AB4560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FBE31-D3B6-4F0E-9A48-75B7B46E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F2241-53C5-4C1E-8000-D4BA6113F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FC9A-2A3B-46EF-B7F9-52198E208C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E6DA1-E8A8-43D4-BF01-923D47FB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7AE17-1C67-4B6F-9C17-BD5F27773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587F-67F4-4A22-87F7-8C45673D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7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65BB-3388-42E4-9F69-8BC85087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8DC41-6F92-4854-B9DB-B516EA7A7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F7DD7-74D0-4885-91F0-CD658CD47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E6821F-65E6-42E5-B5EB-E0380FC7B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FC9A-2A3B-46EF-B7F9-52198E208C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C9F42-B414-49C9-ABAC-93B38079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88C8D-1B2D-4789-8DC1-5EE5024F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587F-67F4-4A22-87F7-8C45673D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7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35871-D91A-4560-8A84-EB325A58E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3D444-93E1-44B5-9F3D-C64A605EC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39943-A734-4170-8373-A9E6FD40A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0A87C5-5E30-4DA6-958B-89C586991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6AFB5-0D7B-4EFB-A404-7ED7808FC2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7129B4-E915-4903-980D-FC98E10B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FC9A-2A3B-46EF-B7F9-52198E208C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787C8-CB90-47D5-B093-F0D9B5E4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70A88-37F5-430B-AF2E-D0A4A32C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587F-67F4-4A22-87F7-8C45673D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4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BABA3-6B87-4295-993C-CED5F6878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15E20-E34D-4F37-BF1E-F0C6F684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FC9A-2A3B-46EF-B7F9-52198E208C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A87D1-4F6E-4009-B7B5-C2D7EB73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D363-921E-418E-85AA-734E939EE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587F-67F4-4A22-87F7-8C45673D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6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23189-6D12-44A1-A7B7-45AD1DE8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FC9A-2A3B-46EF-B7F9-52198E208C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364A1-D0D3-4E55-BFBA-4EA8DB325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87BA8-3108-455E-89F3-A19D14FB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587F-67F4-4A22-87F7-8C45673D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1732-796C-4EB3-A969-EF221F8BC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98415-2E68-4B01-AD11-4D4124B14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C6FA3-EF00-404F-9EF2-E5F49E764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D10A6-54A6-46CF-907E-F8087FF63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FC9A-2A3B-46EF-B7F9-52198E208C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6F250-A9E8-4F03-90F8-D1D07588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F2B7D-3F03-460F-A224-5E5EEE2C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587F-67F4-4A22-87F7-8C45673D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1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13D3-7E83-49BF-9228-B8A0C593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33E9F6-18E0-4263-B001-C86AD78824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7A55F-8E97-4B6D-975E-F477BFA15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DA792-151D-4842-AD3E-35940189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FC9A-2A3B-46EF-B7F9-52198E208C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77289-32CE-40C5-9729-14DC8387A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1A5CE-1D09-44BE-8776-58A8FC6E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587F-67F4-4A22-87F7-8C45673D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3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238F5-D8C1-42A7-9AD3-71E23C7B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185CD-D578-490B-8F88-7BF10C6A9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E5433-BB15-43A3-A359-93724D88D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7FC9A-2A3B-46EF-B7F9-52198E208C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2AF28-1F95-4638-AF8C-C48B65CFA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BB6EE-EDE5-4066-BACB-B9D85C76A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8587F-67F4-4A22-87F7-8C45673DC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9D5928-5171-47D6-9770-6CE8EFC20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0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7D4A670-9304-4544-9EE4-FAD5EDF4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897DE2-2511-45BA-AC87-53B98C2EC2EA}"/>
              </a:ext>
            </a:extLst>
          </p:cNvPr>
          <p:cNvSpPr txBox="1"/>
          <p:nvPr/>
        </p:nvSpPr>
        <p:spPr>
          <a:xfrm>
            <a:off x="3282043" y="202552"/>
            <a:ext cx="66084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OSMS Board </a:t>
            </a:r>
            <a:r>
              <a:rPr lang="en-US" sz="3600" b="1" i="0" u="none" strike="noStrike" dirty="0">
                <a:solidFill>
                  <a:srgbClr val="FFFFFF"/>
                </a:solidFill>
                <a:effectLst/>
                <a:latin typeface="Lobster" panose="020B0604020202020204" pitchFamily="2" charset="0"/>
              </a:rPr>
              <a:t>of</a:t>
            </a:r>
            <a:r>
              <a:rPr lang="en-US" sz="36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  </a:t>
            </a:r>
            <a:r>
              <a:rPr lang="en-US" sz="40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Directors </a:t>
            </a:r>
            <a:endParaRPr lang="en-US" sz="4000" dirty="0"/>
          </a:p>
        </p:txBody>
      </p:sp>
      <p:pic>
        <p:nvPicPr>
          <p:cNvPr id="19" name="Google Shape;146;p5">
            <a:extLst>
              <a:ext uri="{FF2B5EF4-FFF2-40B4-BE49-F238E27FC236}">
                <a16:creationId xmlns:a16="http://schemas.microsoft.com/office/drawing/2014/main" id="{D73EA340-2791-4820-A67B-853B2B25BA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9832"/>
          <a:stretch/>
        </p:blipFill>
        <p:spPr>
          <a:xfrm>
            <a:off x="65317" y="1173486"/>
            <a:ext cx="1582199" cy="17795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Google Shape;147;p5">
            <a:extLst>
              <a:ext uri="{FF2B5EF4-FFF2-40B4-BE49-F238E27FC236}">
                <a16:creationId xmlns:a16="http://schemas.microsoft.com/office/drawing/2014/main" id="{5ED78699-869B-492E-98CE-B48AEEB18A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6995" t="66948" r="59783" b="10357"/>
          <a:stretch/>
        </p:blipFill>
        <p:spPr>
          <a:xfrm>
            <a:off x="58788" y="3216776"/>
            <a:ext cx="1582200" cy="1586226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" name="Google Shape;148;p5">
            <a:extLst>
              <a:ext uri="{FF2B5EF4-FFF2-40B4-BE49-F238E27FC236}">
                <a16:creationId xmlns:a16="http://schemas.microsoft.com/office/drawing/2014/main" id="{49C541A5-C42C-4A7F-B014-74F6C8033D6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3989" t="47838" r="73400" b="32122"/>
          <a:stretch/>
        </p:blipFill>
        <p:spPr>
          <a:xfrm>
            <a:off x="24776" y="5138278"/>
            <a:ext cx="1650226" cy="14664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AA7A2CF-626C-4618-8AE2-7E0C07729B8F}"/>
              </a:ext>
            </a:extLst>
          </p:cNvPr>
          <p:cNvSpPr txBox="1"/>
          <p:nvPr/>
        </p:nvSpPr>
        <p:spPr>
          <a:xfrm>
            <a:off x="2245568" y="1410355"/>
            <a:ext cx="293292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Chair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Marc Johnson, MD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Co-Chair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Heather </a:t>
            </a:r>
            <a:r>
              <a:rPr lang="en-US" sz="1800" b="1" i="0" u="none" strike="noStrike" dirty="0" err="1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Heileson</a:t>
            </a: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, MD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Treasurer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Steve </a:t>
            </a:r>
            <a:r>
              <a:rPr lang="en-US" sz="1800" b="1" i="0" u="none" strike="noStrike" dirty="0" err="1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Scharmann</a:t>
            </a: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, MD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CME Chair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Chad M. Gonzales, MD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Secretary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Bryan Campbell, MD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Program President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Clark Madsen, MD, MS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Program President Elect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M. Scott Moore, DO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E311CE-D9D8-4E10-B68D-62D009209A14}"/>
              </a:ext>
            </a:extLst>
          </p:cNvPr>
          <p:cNvSpPr txBox="1"/>
          <p:nvPr/>
        </p:nvSpPr>
        <p:spPr>
          <a:xfrm>
            <a:off x="5206483" y="1410355"/>
            <a:ext cx="3312367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Program Past President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Petronella Adomako, MD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Trustee #1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Jason R. Hoagland, MD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Trustee #2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Douglas K. Anderson, MD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Trustee #3/Historian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Val Johnson, MD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Member-at-Large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Frank Brown, MD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Member-at-Large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Albert Hartman, MD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Member-at-Large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Kurt E. Rifleman, MD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A53664-B7AB-48A4-AD03-CA03EC88D458}"/>
              </a:ext>
            </a:extLst>
          </p:cNvPr>
          <p:cNvSpPr txBox="1"/>
          <p:nvPr/>
        </p:nvSpPr>
        <p:spPr>
          <a:xfrm>
            <a:off x="8273921" y="1415020"/>
            <a:ext cx="293292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Member-at-Large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Harry O. </a:t>
            </a:r>
            <a:r>
              <a:rPr lang="en-US" sz="1800" b="1" i="0" u="none" strike="noStrike" dirty="0" err="1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Senekjian</a:t>
            </a: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, MD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Member-at-Large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Michael S. Webb, MD 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Member-at-Large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Robert Whipple, MD</a:t>
            </a:r>
            <a:endParaRPr lang="en-US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Executive Director</a:t>
            </a:r>
            <a:br>
              <a:rPr lang="en-US" sz="1800" b="0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</a:b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Teresa </a:t>
            </a:r>
            <a:r>
              <a:rPr lang="en-US" sz="1800" b="1" i="0" u="none" strike="noStrike" dirty="0" err="1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Puskedra</a:t>
            </a:r>
            <a:r>
              <a:rPr lang="en-US" sz="1800" b="1" i="0" u="none" strike="noStrike" dirty="0">
                <a:solidFill>
                  <a:srgbClr val="57585A"/>
                </a:solidFill>
                <a:effectLst/>
                <a:latin typeface="Quattrocento Sans" panose="020B0502050000020003" pitchFamily="34" charset="0"/>
              </a:rPr>
              <a:t>, BA, MPC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28" name="Google Shape;95;p2" descr="Logo, company name&#10;&#10;Description automatically generated">
            <a:extLst>
              <a:ext uri="{FF2B5EF4-FFF2-40B4-BE49-F238E27FC236}">
                <a16:creationId xmlns:a16="http://schemas.microsoft.com/office/drawing/2014/main" id="{850127DF-574B-4CBB-A332-5974C654270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8393" y="5242387"/>
            <a:ext cx="3235436" cy="1312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400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148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Lobster</vt:lpstr>
      <vt:lpstr>Quattrocento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Ashlyn Thompson</dc:creator>
  <cp:lastModifiedBy>Teresa Puskedra</cp:lastModifiedBy>
  <cp:revision>2</cp:revision>
  <dcterms:created xsi:type="dcterms:W3CDTF">2022-04-15T17:29:21Z</dcterms:created>
  <dcterms:modified xsi:type="dcterms:W3CDTF">2022-05-07T17:14:10Z</dcterms:modified>
</cp:coreProperties>
</file>