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6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9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4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3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6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9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9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9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99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Thursday Breakfast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9144000" cy="3810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381000"/>
            <a:ext cx="9346721" cy="2286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68" y="6137257"/>
            <a:ext cx="1670263" cy="71160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66999" y="3276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Sponsored by: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29" y="3645932"/>
            <a:ext cx="5787341" cy="914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29" y="4560332"/>
            <a:ext cx="5787341" cy="92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Thursday Breakfast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to our OSMS 2018 Generous Partners</dc:title>
  <dc:creator>Jessica Wright</dc:creator>
  <cp:lastModifiedBy>Jessica Wright</cp:lastModifiedBy>
  <cp:revision>36</cp:revision>
  <dcterms:created xsi:type="dcterms:W3CDTF">2018-04-19T20:47:30Z</dcterms:created>
  <dcterms:modified xsi:type="dcterms:W3CDTF">2018-04-24T16:58:48Z</dcterms:modified>
</cp:coreProperties>
</file>