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6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14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3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6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79E19-D46E-408C-89F9-31C51EF8DA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91A11-821E-4EC6-897D-1A4534BA6D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9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Wednesday Breakfast</a:t>
            </a:r>
            <a:endParaRPr lang="en-US" sz="40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"/>
            <a:ext cx="9144000" cy="381001"/>
          </a:xfrm>
          <a:prstGeom prst="rect">
            <a:avLst/>
          </a:prstGeom>
          <a:solidFill>
            <a:srgbClr val="119C5B"/>
          </a:solidFill>
          <a:ln>
            <a:solidFill>
              <a:srgbClr val="119C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381000"/>
            <a:ext cx="9346721" cy="228600"/>
          </a:xfrm>
          <a:prstGeom prst="rect">
            <a:avLst/>
          </a:prstGeom>
          <a:solidFill>
            <a:srgbClr val="BFBB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768" y="6137257"/>
            <a:ext cx="1670263" cy="71160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66999" y="3429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Sponsored by: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33" y="3784124"/>
            <a:ext cx="7033531" cy="123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Wednesday Breakfast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 to our OSMS 2018 Generous Partners</dc:title>
  <dc:creator>Jessica Wright</dc:creator>
  <cp:lastModifiedBy>Jessica Wright</cp:lastModifiedBy>
  <cp:revision>34</cp:revision>
  <dcterms:created xsi:type="dcterms:W3CDTF">2018-04-19T20:47:30Z</dcterms:created>
  <dcterms:modified xsi:type="dcterms:W3CDTF">2018-04-24T16:56:14Z</dcterms:modified>
</cp:coreProperties>
</file>