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notesMasterIdLst>
    <p:notesMasterId r:id="rId33"/>
  </p:notesMasterIdLst>
  <p:sldIdLst>
    <p:sldId id="256" r:id="rId5"/>
    <p:sldId id="258" r:id="rId6"/>
    <p:sldId id="287" r:id="rId7"/>
    <p:sldId id="265" r:id="rId8"/>
    <p:sldId id="288" r:id="rId9"/>
    <p:sldId id="259" r:id="rId10"/>
    <p:sldId id="260" r:id="rId11"/>
    <p:sldId id="257" r:id="rId12"/>
    <p:sldId id="292" r:id="rId13"/>
    <p:sldId id="266" r:id="rId14"/>
    <p:sldId id="261" r:id="rId15"/>
    <p:sldId id="270" r:id="rId16"/>
    <p:sldId id="262" r:id="rId17"/>
    <p:sldId id="263" r:id="rId18"/>
    <p:sldId id="271" r:id="rId19"/>
    <p:sldId id="272" r:id="rId20"/>
    <p:sldId id="286" r:id="rId21"/>
    <p:sldId id="273" r:id="rId22"/>
    <p:sldId id="277" r:id="rId23"/>
    <p:sldId id="293" r:id="rId24"/>
    <p:sldId id="294" r:id="rId25"/>
    <p:sldId id="295" r:id="rId26"/>
    <p:sldId id="279" r:id="rId27"/>
    <p:sldId id="289" r:id="rId28"/>
    <p:sldId id="290" r:id="rId29"/>
    <p:sldId id="29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3792" autoAdjust="0"/>
  </p:normalViewPr>
  <p:slideViewPr>
    <p:cSldViewPr snapToGrid="0">
      <p:cViewPr varScale="1">
        <p:scale>
          <a:sx n="47" d="100"/>
          <a:sy n="47" d="100"/>
        </p:scale>
        <p:origin x="10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48C42-5A20-46E1-A174-68A376B075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7D7FF-F678-4B35-9557-E6A9DD776B97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Only 19% had a rheumatologic condition </a:t>
          </a:r>
          <a:br>
            <a:rPr lang="en-US" sz="1600" b="1" dirty="0">
              <a:solidFill>
                <a:schemeClr val="bg1"/>
              </a:solidFill>
            </a:rPr>
          </a:br>
          <a:r>
            <a:rPr lang="en-US" sz="700" b="1" dirty="0">
              <a:solidFill>
                <a:schemeClr val="bg1"/>
              </a:solidFill>
              <a:cs typeface="+mj-cs"/>
            </a:rPr>
            <a:t>.</a:t>
          </a:r>
          <a:endParaRPr lang="en-US" sz="700" b="1" dirty="0">
            <a:solidFill>
              <a:schemeClr val="bg1"/>
            </a:solidFill>
          </a:endParaRPr>
        </a:p>
      </dgm:t>
    </dgm:pt>
    <dgm:pt modelId="{3E080DAE-EB31-4F24-9AE6-8D1465371DA5}" type="parTrans" cxnId="{5906B431-65F4-4D2D-AD23-ED87906D1D81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C207957-B848-4E87-A3F7-AA1120CEFECF}" type="sibTrans" cxnId="{5906B431-65F4-4D2D-AD23-ED87906D1D81}">
      <dgm:prSet/>
      <dgm:spPr>
        <a:ln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70AEC81-1DA3-4689-BFAA-1D322CE8D553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Local soft tissue disease was 17.8%</a:t>
          </a:r>
          <a:r>
            <a:rPr lang="en-US" sz="700" b="1" dirty="0">
              <a:solidFill>
                <a:schemeClr val="bg1"/>
              </a:solidFill>
              <a:cs typeface="+mj-cs"/>
            </a:rPr>
            <a:t>.</a:t>
          </a:r>
          <a:endParaRPr lang="en-US" sz="700" b="1" dirty="0">
            <a:solidFill>
              <a:schemeClr val="bg1"/>
            </a:solidFill>
          </a:endParaRPr>
        </a:p>
      </dgm:t>
    </dgm:pt>
    <dgm:pt modelId="{5BFDDFB0-73EB-4940-8195-62375B91F104}" type="parTrans" cxnId="{1C800E1B-0A22-4210-8494-1D7DE1E40A7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99262CC-5898-43C5-8F05-39CE87AEBAA5}" type="sibTrans" cxnId="{1C800E1B-0A22-4210-8494-1D7DE1E40A7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58BF9F1-256C-445C-AAA8-0C5C3C6474B2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Fibromyalgia was 17.2%</a:t>
          </a:r>
        </a:p>
      </dgm:t>
    </dgm:pt>
    <dgm:pt modelId="{BA1CAD69-96EE-45A8-9FEF-57CB8DB56616}" type="parTrans" cxnId="{263A09E9-F7FD-4805-825B-4CC0CB6BD60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BA0B266-D63F-4A6B-9472-CC731777926A}" type="sibTrans" cxnId="{263A09E9-F7FD-4805-825B-4CC0CB6BD60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CDC7AE2-44AF-4E9A-A721-CA1476701BC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Low back pain/cervical pain 18.4% </a:t>
          </a:r>
        </a:p>
      </dgm:t>
    </dgm:pt>
    <dgm:pt modelId="{C86D5F05-6331-4C07-BF05-EF24637E64E7}" type="parTrans" cxnId="{0AF6659F-59C5-46C4-918F-465122954A43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D7B199-1D7E-4B3B-ACEC-E844645832F6}" type="sibTrans" cxnId="{0AF6659F-59C5-46C4-918F-465122954A43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12097D9-20FE-4281-A9A6-C59294381F8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Osteoarthritis was 11.2%</a:t>
          </a:r>
          <a:r>
            <a:rPr lang="en-US" sz="700" b="1" dirty="0">
              <a:solidFill>
                <a:schemeClr val="bg1"/>
              </a:solidFill>
              <a:cs typeface="+mj-cs"/>
            </a:rPr>
            <a:t> .</a:t>
          </a:r>
          <a:endParaRPr lang="en-US" sz="700" b="1" dirty="0">
            <a:solidFill>
              <a:schemeClr val="bg1"/>
            </a:solidFill>
          </a:endParaRPr>
        </a:p>
      </dgm:t>
    </dgm:pt>
    <dgm:pt modelId="{565BF8E4-22CA-4C7B-9708-6A30FB0C33A2}" type="parTrans" cxnId="{71A5C2D3-5DCF-44BA-949E-5F1D082D7702}">
      <dgm:prSet/>
      <dgm:spPr/>
      <dgm:t>
        <a:bodyPr/>
        <a:lstStyle/>
        <a:p>
          <a:endParaRPr lang="en-US" sz="1400"/>
        </a:p>
      </dgm:t>
    </dgm:pt>
    <dgm:pt modelId="{454DB998-83E2-44E3-A217-5BE0974F55E4}" type="sibTrans" cxnId="{71A5C2D3-5DCF-44BA-949E-5F1D082D7702}">
      <dgm:prSet/>
      <dgm:spPr/>
      <dgm:t>
        <a:bodyPr/>
        <a:lstStyle/>
        <a:p>
          <a:endParaRPr lang="en-US" sz="1400"/>
        </a:p>
      </dgm:t>
    </dgm:pt>
    <dgm:pt modelId="{0079268C-A788-4357-8E7B-E3C8D5881F10}" type="pres">
      <dgm:prSet presAssocID="{88648C42-5A20-46E1-A174-68A376B075F3}" presName="Name0" presStyleCnt="0">
        <dgm:presLayoutVars>
          <dgm:chMax val="7"/>
          <dgm:chPref val="7"/>
          <dgm:dir/>
        </dgm:presLayoutVars>
      </dgm:prSet>
      <dgm:spPr/>
    </dgm:pt>
    <dgm:pt modelId="{D046213D-30DA-4B81-B2AA-E6E77332BF58}" type="pres">
      <dgm:prSet presAssocID="{88648C42-5A20-46E1-A174-68A376B075F3}" presName="Name1" presStyleCnt="0"/>
      <dgm:spPr/>
    </dgm:pt>
    <dgm:pt modelId="{851B7943-B6D5-456E-932F-8238AB22E5A5}" type="pres">
      <dgm:prSet presAssocID="{88648C42-5A20-46E1-A174-68A376B075F3}" presName="cycle" presStyleCnt="0"/>
      <dgm:spPr/>
    </dgm:pt>
    <dgm:pt modelId="{8BEDBC3D-3F98-4AA0-83A3-C79610AEB5B1}" type="pres">
      <dgm:prSet presAssocID="{88648C42-5A20-46E1-A174-68A376B075F3}" presName="srcNode" presStyleLbl="node1" presStyleIdx="0" presStyleCnt="5"/>
      <dgm:spPr/>
    </dgm:pt>
    <dgm:pt modelId="{56F57EB3-C4CC-4CC2-83C8-11072171BC2D}" type="pres">
      <dgm:prSet presAssocID="{88648C42-5A20-46E1-A174-68A376B075F3}" presName="conn" presStyleLbl="parChTrans1D2" presStyleIdx="0" presStyleCnt="1"/>
      <dgm:spPr/>
    </dgm:pt>
    <dgm:pt modelId="{495519B6-96DD-472D-A027-897904914242}" type="pres">
      <dgm:prSet presAssocID="{88648C42-5A20-46E1-A174-68A376B075F3}" presName="extraNode" presStyleLbl="node1" presStyleIdx="0" presStyleCnt="5"/>
      <dgm:spPr/>
    </dgm:pt>
    <dgm:pt modelId="{25985DE5-DEA7-4289-9913-C266265E6742}" type="pres">
      <dgm:prSet presAssocID="{88648C42-5A20-46E1-A174-68A376B075F3}" presName="dstNode" presStyleLbl="node1" presStyleIdx="0" presStyleCnt="5"/>
      <dgm:spPr/>
    </dgm:pt>
    <dgm:pt modelId="{02A1C3A6-AA2C-43A9-9977-ABD1EA21A968}" type="pres">
      <dgm:prSet presAssocID="{9637D7FF-F678-4B35-9557-E6A9DD776B97}" presName="text_1" presStyleLbl="node1" presStyleIdx="0" presStyleCnt="5">
        <dgm:presLayoutVars>
          <dgm:bulletEnabled val="1"/>
        </dgm:presLayoutVars>
      </dgm:prSet>
      <dgm:spPr/>
    </dgm:pt>
    <dgm:pt modelId="{FEA805DD-700F-4C76-B1F1-EB47F1E7E4A5}" type="pres">
      <dgm:prSet presAssocID="{9637D7FF-F678-4B35-9557-E6A9DD776B97}" presName="accent_1" presStyleCnt="0"/>
      <dgm:spPr/>
    </dgm:pt>
    <dgm:pt modelId="{88D7A3FB-222E-4846-B2E0-F374DD82195E}" type="pres">
      <dgm:prSet presAssocID="{9637D7FF-F678-4B35-9557-E6A9DD776B97}" presName="accentRepeatNode" presStyleLbl="solidFgAcc1" presStyleIdx="0" presStyleCnt="5"/>
      <dgm:spPr/>
    </dgm:pt>
    <dgm:pt modelId="{B122C04F-CC50-45A2-AF7A-E116C10B3F27}" type="pres">
      <dgm:prSet presAssocID="{F70AEC81-1DA3-4689-BFAA-1D322CE8D553}" presName="text_2" presStyleLbl="node1" presStyleIdx="1" presStyleCnt="5">
        <dgm:presLayoutVars>
          <dgm:bulletEnabled val="1"/>
        </dgm:presLayoutVars>
      </dgm:prSet>
      <dgm:spPr/>
    </dgm:pt>
    <dgm:pt modelId="{055DF4EC-A51E-4EDF-8976-4282C72C54A2}" type="pres">
      <dgm:prSet presAssocID="{F70AEC81-1DA3-4689-BFAA-1D322CE8D553}" presName="accent_2" presStyleCnt="0"/>
      <dgm:spPr/>
    </dgm:pt>
    <dgm:pt modelId="{8DF703E5-D130-43B3-94C7-E422B3252557}" type="pres">
      <dgm:prSet presAssocID="{F70AEC81-1DA3-4689-BFAA-1D322CE8D553}" presName="accentRepeatNode" presStyleLbl="solidFgAcc1" presStyleIdx="1" presStyleCnt="5"/>
      <dgm:spPr>
        <a:ln>
          <a:solidFill>
            <a:schemeClr val="accent2"/>
          </a:solidFill>
        </a:ln>
      </dgm:spPr>
    </dgm:pt>
    <dgm:pt modelId="{30638246-D46B-44D4-A6D4-98D47BFF5F8A}" type="pres">
      <dgm:prSet presAssocID="{758BF9F1-256C-445C-AAA8-0C5C3C6474B2}" presName="text_3" presStyleLbl="node1" presStyleIdx="2" presStyleCnt="5">
        <dgm:presLayoutVars>
          <dgm:bulletEnabled val="1"/>
        </dgm:presLayoutVars>
      </dgm:prSet>
      <dgm:spPr/>
    </dgm:pt>
    <dgm:pt modelId="{442661B8-748A-46C8-AC81-7763C995E00B}" type="pres">
      <dgm:prSet presAssocID="{758BF9F1-256C-445C-AAA8-0C5C3C6474B2}" presName="accent_3" presStyleCnt="0"/>
      <dgm:spPr/>
    </dgm:pt>
    <dgm:pt modelId="{DC04295C-1611-4C69-B6B3-3E3638AEC624}" type="pres">
      <dgm:prSet presAssocID="{758BF9F1-256C-445C-AAA8-0C5C3C6474B2}" presName="accentRepeatNode" presStyleLbl="solidFgAcc1" presStyleIdx="2" presStyleCnt="5"/>
      <dgm:spPr>
        <a:ln>
          <a:solidFill>
            <a:schemeClr val="accent3"/>
          </a:solidFill>
        </a:ln>
      </dgm:spPr>
    </dgm:pt>
    <dgm:pt modelId="{4D675AED-128D-4197-AAE2-649B1395E29E}" type="pres">
      <dgm:prSet presAssocID="{8CDC7AE2-44AF-4E9A-A721-CA1476701BC3}" presName="text_4" presStyleLbl="node1" presStyleIdx="3" presStyleCnt="5">
        <dgm:presLayoutVars>
          <dgm:bulletEnabled val="1"/>
        </dgm:presLayoutVars>
      </dgm:prSet>
      <dgm:spPr/>
    </dgm:pt>
    <dgm:pt modelId="{D8D098F7-6011-4343-B86A-E2520CFE07A9}" type="pres">
      <dgm:prSet presAssocID="{8CDC7AE2-44AF-4E9A-A721-CA1476701BC3}" presName="accent_4" presStyleCnt="0"/>
      <dgm:spPr/>
    </dgm:pt>
    <dgm:pt modelId="{959BFEFA-0448-4346-9CD6-B0A3AB3441C0}" type="pres">
      <dgm:prSet presAssocID="{8CDC7AE2-44AF-4E9A-A721-CA1476701BC3}" presName="accentRepeatNode" presStyleLbl="solidFgAcc1" presStyleIdx="3" presStyleCnt="5"/>
      <dgm:spPr>
        <a:ln>
          <a:solidFill>
            <a:schemeClr val="accent4"/>
          </a:solidFill>
        </a:ln>
      </dgm:spPr>
    </dgm:pt>
    <dgm:pt modelId="{B078487A-FB1B-4A68-9662-D7662214D054}" type="pres">
      <dgm:prSet presAssocID="{212097D9-20FE-4281-A9A6-C59294381F80}" presName="text_5" presStyleLbl="node1" presStyleIdx="4" presStyleCnt="5">
        <dgm:presLayoutVars>
          <dgm:bulletEnabled val="1"/>
        </dgm:presLayoutVars>
      </dgm:prSet>
      <dgm:spPr/>
    </dgm:pt>
    <dgm:pt modelId="{2ABE594C-0DCE-4121-834A-4CFDDA13AE64}" type="pres">
      <dgm:prSet presAssocID="{212097D9-20FE-4281-A9A6-C59294381F80}" presName="accent_5" presStyleCnt="0"/>
      <dgm:spPr/>
    </dgm:pt>
    <dgm:pt modelId="{655489A7-6A45-425C-AF98-8AFFA98032C4}" type="pres">
      <dgm:prSet presAssocID="{212097D9-20FE-4281-A9A6-C59294381F80}" presName="accentRepeatNode" presStyleLbl="solidFgAcc1" presStyleIdx="4" presStyleCnt="5"/>
      <dgm:spPr>
        <a:ln>
          <a:solidFill>
            <a:schemeClr val="accent5"/>
          </a:solidFill>
        </a:ln>
      </dgm:spPr>
    </dgm:pt>
  </dgm:ptLst>
  <dgm:cxnLst>
    <dgm:cxn modelId="{1C800E1B-0A22-4210-8494-1D7DE1E40A7B}" srcId="{88648C42-5A20-46E1-A174-68A376B075F3}" destId="{F70AEC81-1DA3-4689-BFAA-1D322CE8D553}" srcOrd="1" destOrd="0" parTransId="{5BFDDFB0-73EB-4940-8195-62375B91F104}" sibTransId="{C99262CC-5898-43C5-8F05-39CE87AEBAA5}"/>
    <dgm:cxn modelId="{45067B27-EEB8-4B63-966B-0DF32797900C}" type="presOf" srcId="{9637D7FF-F678-4B35-9557-E6A9DD776B97}" destId="{02A1C3A6-AA2C-43A9-9977-ABD1EA21A968}" srcOrd="0" destOrd="0" presId="urn:microsoft.com/office/officeart/2008/layout/VerticalCurvedList"/>
    <dgm:cxn modelId="{5906B431-65F4-4D2D-AD23-ED87906D1D81}" srcId="{88648C42-5A20-46E1-A174-68A376B075F3}" destId="{9637D7FF-F678-4B35-9557-E6A9DD776B97}" srcOrd="0" destOrd="0" parTransId="{3E080DAE-EB31-4F24-9AE6-8D1465371DA5}" sibTransId="{9C207957-B848-4E87-A3F7-AA1120CEFECF}"/>
    <dgm:cxn modelId="{19AD5140-4D11-45C0-99EB-9CFBB4189E05}" type="presOf" srcId="{212097D9-20FE-4281-A9A6-C59294381F80}" destId="{B078487A-FB1B-4A68-9662-D7662214D054}" srcOrd="0" destOrd="0" presId="urn:microsoft.com/office/officeart/2008/layout/VerticalCurvedList"/>
    <dgm:cxn modelId="{81622B5D-0B4C-4D74-B62A-66D290C1CC30}" type="presOf" srcId="{9C207957-B848-4E87-A3F7-AA1120CEFECF}" destId="{56F57EB3-C4CC-4CC2-83C8-11072171BC2D}" srcOrd="0" destOrd="0" presId="urn:microsoft.com/office/officeart/2008/layout/VerticalCurvedList"/>
    <dgm:cxn modelId="{31BC038F-7D78-461C-B40B-07AD6C40CAC0}" type="presOf" srcId="{F70AEC81-1DA3-4689-BFAA-1D322CE8D553}" destId="{B122C04F-CC50-45A2-AF7A-E116C10B3F27}" srcOrd="0" destOrd="0" presId="urn:microsoft.com/office/officeart/2008/layout/VerticalCurvedList"/>
    <dgm:cxn modelId="{9712DB99-D1BA-463D-9077-ECA2311B8553}" type="presOf" srcId="{8CDC7AE2-44AF-4E9A-A721-CA1476701BC3}" destId="{4D675AED-128D-4197-AAE2-649B1395E29E}" srcOrd="0" destOrd="0" presId="urn:microsoft.com/office/officeart/2008/layout/VerticalCurvedList"/>
    <dgm:cxn modelId="{0AF6659F-59C5-46C4-918F-465122954A43}" srcId="{88648C42-5A20-46E1-A174-68A376B075F3}" destId="{8CDC7AE2-44AF-4E9A-A721-CA1476701BC3}" srcOrd="3" destOrd="0" parTransId="{C86D5F05-6331-4C07-BF05-EF24637E64E7}" sibTransId="{5FD7B199-1D7E-4B3B-ACEC-E844645832F6}"/>
    <dgm:cxn modelId="{755C2AC4-DBA3-44C4-9A09-D318C9491D44}" type="presOf" srcId="{88648C42-5A20-46E1-A174-68A376B075F3}" destId="{0079268C-A788-4357-8E7B-E3C8D5881F10}" srcOrd="0" destOrd="0" presId="urn:microsoft.com/office/officeart/2008/layout/VerticalCurvedList"/>
    <dgm:cxn modelId="{775DE3CC-1C03-4DF9-AE4A-D9BD3A17243A}" type="presOf" srcId="{758BF9F1-256C-445C-AAA8-0C5C3C6474B2}" destId="{30638246-D46B-44D4-A6D4-98D47BFF5F8A}" srcOrd="0" destOrd="0" presId="urn:microsoft.com/office/officeart/2008/layout/VerticalCurvedList"/>
    <dgm:cxn modelId="{71A5C2D3-5DCF-44BA-949E-5F1D082D7702}" srcId="{88648C42-5A20-46E1-A174-68A376B075F3}" destId="{212097D9-20FE-4281-A9A6-C59294381F80}" srcOrd="4" destOrd="0" parTransId="{565BF8E4-22CA-4C7B-9708-6A30FB0C33A2}" sibTransId="{454DB998-83E2-44E3-A217-5BE0974F55E4}"/>
    <dgm:cxn modelId="{263A09E9-F7FD-4805-825B-4CC0CB6BD604}" srcId="{88648C42-5A20-46E1-A174-68A376B075F3}" destId="{758BF9F1-256C-445C-AAA8-0C5C3C6474B2}" srcOrd="2" destOrd="0" parTransId="{BA1CAD69-96EE-45A8-9FEF-57CB8DB56616}" sibTransId="{3BA0B266-D63F-4A6B-9472-CC731777926A}"/>
    <dgm:cxn modelId="{8D02A748-72AF-476E-8C56-AB8231C76E73}" type="presParOf" srcId="{0079268C-A788-4357-8E7B-E3C8D5881F10}" destId="{D046213D-30DA-4B81-B2AA-E6E77332BF58}" srcOrd="0" destOrd="0" presId="urn:microsoft.com/office/officeart/2008/layout/VerticalCurvedList"/>
    <dgm:cxn modelId="{A6D4797E-E62C-47F3-89BC-DA4EC0EF116C}" type="presParOf" srcId="{D046213D-30DA-4B81-B2AA-E6E77332BF58}" destId="{851B7943-B6D5-456E-932F-8238AB22E5A5}" srcOrd="0" destOrd="0" presId="urn:microsoft.com/office/officeart/2008/layout/VerticalCurvedList"/>
    <dgm:cxn modelId="{FEF6B44F-B471-4CF4-9954-7096D37F73B0}" type="presParOf" srcId="{851B7943-B6D5-456E-932F-8238AB22E5A5}" destId="{8BEDBC3D-3F98-4AA0-83A3-C79610AEB5B1}" srcOrd="0" destOrd="0" presId="urn:microsoft.com/office/officeart/2008/layout/VerticalCurvedList"/>
    <dgm:cxn modelId="{82EA4F07-5315-46DD-ABD7-4C39C17B9BF5}" type="presParOf" srcId="{851B7943-B6D5-456E-932F-8238AB22E5A5}" destId="{56F57EB3-C4CC-4CC2-83C8-11072171BC2D}" srcOrd="1" destOrd="0" presId="urn:microsoft.com/office/officeart/2008/layout/VerticalCurvedList"/>
    <dgm:cxn modelId="{1E72FECE-538B-44C9-9CC4-4E71C8786DA8}" type="presParOf" srcId="{851B7943-B6D5-456E-932F-8238AB22E5A5}" destId="{495519B6-96DD-472D-A027-897904914242}" srcOrd="2" destOrd="0" presId="urn:microsoft.com/office/officeart/2008/layout/VerticalCurvedList"/>
    <dgm:cxn modelId="{293AAC6B-CF5E-4D97-B449-6F7BAD88C821}" type="presParOf" srcId="{851B7943-B6D5-456E-932F-8238AB22E5A5}" destId="{25985DE5-DEA7-4289-9913-C266265E6742}" srcOrd="3" destOrd="0" presId="urn:microsoft.com/office/officeart/2008/layout/VerticalCurvedList"/>
    <dgm:cxn modelId="{BF072035-E0BF-46BC-9941-5D05D74E081A}" type="presParOf" srcId="{D046213D-30DA-4B81-B2AA-E6E77332BF58}" destId="{02A1C3A6-AA2C-43A9-9977-ABD1EA21A968}" srcOrd="1" destOrd="0" presId="urn:microsoft.com/office/officeart/2008/layout/VerticalCurvedList"/>
    <dgm:cxn modelId="{0B7B59BE-E1C1-4FC5-9CB4-71D81F3900BF}" type="presParOf" srcId="{D046213D-30DA-4B81-B2AA-E6E77332BF58}" destId="{FEA805DD-700F-4C76-B1F1-EB47F1E7E4A5}" srcOrd="2" destOrd="0" presId="urn:microsoft.com/office/officeart/2008/layout/VerticalCurvedList"/>
    <dgm:cxn modelId="{3DFFAF25-93C5-4DA5-9A72-4FFD62AA130E}" type="presParOf" srcId="{FEA805DD-700F-4C76-B1F1-EB47F1E7E4A5}" destId="{88D7A3FB-222E-4846-B2E0-F374DD82195E}" srcOrd="0" destOrd="0" presId="urn:microsoft.com/office/officeart/2008/layout/VerticalCurvedList"/>
    <dgm:cxn modelId="{753E7BC7-6692-4D80-9FDB-CDE5526CAD34}" type="presParOf" srcId="{D046213D-30DA-4B81-B2AA-E6E77332BF58}" destId="{B122C04F-CC50-45A2-AF7A-E116C10B3F27}" srcOrd="3" destOrd="0" presId="urn:microsoft.com/office/officeart/2008/layout/VerticalCurvedList"/>
    <dgm:cxn modelId="{1609CC0B-E369-4DE1-AF81-7A07E743CD4B}" type="presParOf" srcId="{D046213D-30DA-4B81-B2AA-E6E77332BF58}" destId="{055DF4EC-A51E-4EDF-8976-4282C72C54A2}" srcOrd="4" destOrd="0" presId="urn:microsoft.com/office/officeart/2008/layout/VerticalCurvedList"/>
    <dgm:cxn modelId="{AC1B35DF-53AA-44D1-B390-6D9026ADF052}" type="presParOf" srcId="{055DF4EC-A51E-4EDF-8976-4282C72C54A2}" destId="{8DF703E5-D130-43B3-94C7-E422B3252557}" srcOrd="0" destOrd="0" presId="urn:microsoft.com/office/officeart/2008/layout/VerticalCurvedList"/>
    <dgm:cxn modelId="{0D08FD6A-1F17-4D62-B5DE-19834D41D0A5}" type="presParOf" srcId="{D046213D-30DA-4B81-B2AA-E6E77332BF58}" destId="{30638246-D46B-44D4-A6D4-98D47BFF5F8A}" srcOrd="5" destOrd="0" presId="urn:microsoft.com/office/officeart/2008/layout/VerticalCurvedList"/>
    <dgm:cxn modelId="{79A114AF-3F38-4566-9040-2C98FF0BC802}" type="presParOf" srcId="{D046213D-30DA-4B81-B2AA-E6E77332BF58}" destId="{442661B8-748A-46C8-AC81-7763C995E00B}" srcOrd="6" destOrd="0" presId="urn:microsoft.com/office/officeart/2008/layout/VerticalCurvedList"/>
    <dgm:cxn modelId="{BFEF6321-EFD6-4946-9C71-54E7258E96B8}" type="presParOf" srcId="{442661B8-748A-46C8-AC81-7763C995E00B}" destId="{DC04295C-1611-4C69-B6B3-3E3638AEC624}" srcOrd="0" destOrd="0" presId="urn:microsoft.com/office/officeart/2008/layout/VerticalCurvedList"/>
    <dgm:cxn modelId="{2600C1C2-A1C4-4426-B241-B4618222E18B}" type="presParOf" srcId="{D046213D-30DA-4B81-B2AA-E6E77332BF58}" destId="{4D675AED-128D-4197-AAE2-649B1395E29E}" srcOrd="7" destOrd="0" presId="urn:microsoft.com/office/officeart/2008/layout/VerticalCurvedList"/>
    <dgm:cxn modelId="{6ACB2870-A5CE-43B9-B6BB-F3AB60484D73}" type="presParOf" srcId="{D046213D-30DA-4B81-B2AA-E6E77332BF58}" destId="{D8D098F7-6011-4343-B86A-E2520CFE07A9}" srcOrd="8" destOrd="0" presId="urn:microsoft.com/office/officeart/2008/layout/VerticalCurvedList"/>
    <dgm:cxn modelId="{69EC4D51-03AC-4F1C-95D4-A5F0FD3F953B}" type="presParOf" srcId="{D8D098F7-6011-4343-B86A-E2520CFE07A9}" destId="{959BFEFA-0448-4346-9CD6-B0A3AB3441C0}" srcOrd="0" destOrd="0" presId="urn:microsoft.com/office/officeart/2008/layout/VerticalCurvedList"/>
    <dgm:cxn modelId="{DEDD5AF8-175A-4161-A512-1C514FABECC0}" type="presParOf" srcId="{D046213D-30DA-4B81-B2AA-E6E77332BF58}" destId="{B078487A-FB1B-4A68-9662-D7662214D054}" srcOrd="9" destOrd="0" presId="urn:microsoft.com/office/officeart/2008/layout/VerticalCurvedList"/>
    <dgm:cxn modelId="{64CA0C64-3D8C-406A-937C-48BCBDC34639}" type="presParOf" srcId="{D046213D-30DA-4B81-B2AA-E6E77332BF58}" destId="{2ABE594C-0DCE-4121-834A-4CFDDA13AE64}" srcOrd="10" destOrd="0" presId="urn:microsoft.com/office/officeart/2008/layout/VerticalCurvedList"/>
    <dgm:cxn modelId="{BE411A18-F5E6-49D4-B634-A0E5A7AD452B}" type="presParOf" srcId="{2ABE594C-0DCE-4121-834A-4CFDDA13AE64}" destId="{655489A7-6A45-425C-AF98-8AFFA98032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C78DC5-B07D-49A7-A1E4-A8552DE47E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CD5F6-0054-4157-BD7A-B6EC7E2B6C31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 rtl="0"/>
          <a:r>
            <a:rPr lang="en-US" sz="1800" dirty="0"/>
            <a:t>Work-up usually involves EMG/NCS, muscle biopsy, and myositis ab panel</a:t>
          </a:r>
        </a:p>
      </dgm:t>
    </dgm:pt>
    <dgm:pt modelId="{FE1C8A87-4252-42D0-B0B9-E173349BC9FC}" type="par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290B4E3D-A1AB-4505-A5E1-27B28B93C8BF}" type="sib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97345F65-E409-4B20-A500-561031C26AE1}">
      <dgm:prSet custT="1"/>
      <dgm:spPr/>
      <dgm:t>
        <a:bodyPr/>
        <a:lstStyle/>
        <a:p>
          <a:pPr algn="l" rtl="0"/>
          <a:r>
            <a:rPr lang="en-US" sz="1800" dirty="0"/>
            <a:t>Proximal weakness that is usually painless</a:t>
          </a:r>
        </a:p>
      </dgm:t>
    </dgm:pt>
    <dgm:pt modelId="{1F24353B-E43F-4778-AE38-3FB87FED33E3}" type="parTrans" cxnId="{79B1A055-7292-403E-A8EF-FF8C5B0DC1BF}">
      <dgm:prSet/>
      <dgm:spPr/>
      <dgm:t>
        <a:bodyPr/>
        <a:lstStyle/>
        <a:p>
          <a:endParaRPr lang="en-US"/>
        </a:p>
      </dgm:t>
    </dgm:pt>
    <dgm:pt modelId="{FBDC7CE1-1AA5-4050-BF06-C200DCD8D23C}" type="sibTrans" cxnId="{79B1A055-7292-403E-A8EF-FF8C5B0DC1BF}">
      <dgm:prSet/>
      <dgm:spPr/>
      <dgm:t>
        <a:bodyPr/>
        <a:lstStyle/>
        <a:p>
          <a:endParaRPr lang="en-US"/>
        </a:p>
      </dgm:t>
    </dgm:pt>
    <dgm:pt modelId="{2B5586E9-6ED2-41F2-A779-34C030BEB739}">
      <dgm:prSet custT="1"/>
      <dgm:spPr>
        <a:solidFill>
          <a:schemeClr val="accent2"/>
        </a:solidFill>
      </dgm:spPr>
      <dgm:t>
        <a:bodyPr/>
        <a:lstStyle/>
        <a:p>
          <a:pPr algn="l" rtl="0"/>
          <a:r>
            <a:rPr lang="en-US" sz="1800" dirty="0"/>
            <a:t>CK/Aldolase are almost always elevated </a:t>
          </a:r>
        </a:p>
      </dgm:t>
    </dgm:pt>
    <dgm:pt modelId="{2B4207A6-3FE7-4A2D-8543-E170554423DD}" type="parTrans" cxnId="{092E3FC7-BCE1-45A3-9699-6FB72445C2BB}">
      <dgm:prSet/>
      <dgm:spPr/>
      <dgm:t>
        <a:bodyPr/>
        <a:lstStyle/>
        <a:p>
          <a:endParaRPr lang="en-US"/>
        </a:p>
      </dgm:t>
    </dgm:pt>
    <dgm:pt modelId="{8A9CCA5F-A422-42C2-9DEE-3AFAEEC020AE}" type="sibTrans" cxnId="{092E3FC7-BCE1-45A3-9699-6FB72445C2BB}">
      <dgm:prSet/>
      <dgm:spPr/>
      <dgm:t>
        <a:bodyPr/>
        <a:lstStyle/>
        <a:p>
          <a:endParaRPr lang="en-US"/>
        </a:p>
      </dgm:t>
    </dgm:pt>
    <dgm:pt modelId="{CCE85A9C-A99E-4932-B5DD-5E40BAE11873}">
      <dgm:prSet custT="1"/>
      <dgm:spPr>
        <a:solidFill>
          <a:schemeClr val="accent4"/>
        </a:solidFill>
      </dgm:spPr>
      <dgm:t>
        <a:bodyPr/>
        <a:lstStyle/>
        <a:p>
          <a:pPr algn="l" rtl="0"/>
          <a:r>
            <a:rPr lang="en-US" sz="1800" dirty="0"/>
            <a:t>Skin disease may exist in the absence of muscle disease</a:t>
          </a:r>
        </a:p>
      </dgm:t>
    </dgm:pt>
    <dgm:pt modelId="{7DD61743-3B6B-4337-AE3F-16D7EED66E7F}" type="parTrans" cxnId="{17CCAC81-4FB3-42F7-99E7-A2C6D1378048}">
      <dgm:prSet/>
      <dgm:spPr/>
      <dgm:t>
        <a:bodyPr/>
        <a:lstStyle/>
        <a:p>
          <a:endParaRPr lang="en-US"/>
        </a:p>
      </dgm:t>
    </dgm:pt>
    <dgm:pt modelId="{A8403EF4-548A-4B73-829E-9A23AF6F67A2}" type="sibTrans" cxnId="{17CCAC81-4FB3-42F7-99E7-A2C6D1378048}">
      <dgm:prSet/>
      <dgm:spPr/>
      <dgm:t>
        <a:bodyPr/>
        <a:lstStyle/>
        <a:p>
          <a:endParaRPr lang="en-US"/>
        </a:p>
      </dgm:t>
    </dgm:pt>
    <dgm:pt modelId="{1C91943B-228D-4B7D-ADC0-726C62804B16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en-US" sz="1800" dirty="0"/>
            <a:t>Statins commonly cause muscle pain with elevated CK but rarely can trigger a statin induced myositis that needs treatment</a:t>
          </a:r>
        </a:p>
      </dgm:t>
    </dgm:pt>
    <dgm:pt modelId="{222AB8CA-F282-4E08-8CA0-773030F6057D}" type="parTrans" cxnId="{13B07E31-5CE0-4774-89B7-8718713CD479}">
      <dgm:prSet/>
      <dgm:spPr/>
      <dgm:t>
        <a:bodyPr/>
        <a:lstStyle/>
        <a:p>
          <a:endParaRPr lang="en-US"/>
        </a:p>
      </dgm:t>
    </dgm:pt>
    <dgm:pt modelId="{0CDF345A-FFD9-4264-B961-EB6A90196610}" type="sibTrans" cxnId="{13B07E31-5CE0-4774-89B7-8718713CD479}">
      <dgm:prSet/>
      <dgm:spPr/>
      <dgm:t>
        <a:bodyPr/>
        <a:lstStyle/>
        <a:p>
          <a:endParaRPr lang="en-US"/>
        </a:p>
      </dgm:t>
    </dgm:pt>
    <dgm:pt modelId="{C4B950EB-7E7B-42BA-BCE8-3366979D5CB3}" type="pres">
      <dgm:prSet presAssocID="{F5C78DC5-B07D-49A7-A1E4-A8552DE47E5C}" presName="linear" presStyleCnt="0">
        <dgm:presLayoutVars>
          <dgm:dir/>
          <dgm:animLvl val="lvl"/>
          <dgm:resizeHandles val="exact"/>
        </dgm:presLayoutVars>
      </dgm:prSet>
      <dgm:spPr/>
    </dgm:pt>
    <dgm:pt modelId="{0513F2F0-8CA9-40D0-987D-E00BF9D7CF45}" type="pres">
      <dgm:prSet presAssocID="{97345F65-E409-4B20-A500-561031C26AE1}" presName="parentLin" presStyleCnt="0"/>
      <dgm:spPr/>
    </dgm:pt>
    <dgm:pt modelId="{AA52BE7C-A143-4F13-88CA-B3F95DD341D1}" type="pres">
      <dgm:prSet presAssocID="{97345F65-E409-4B20-A500-561031C26AE1}" presName="parentLeftMargin" presStyleLbl="node1" presStyleIdx="0" presStyleCnt="5"/>
      <dgm:spPr/>
    </dgm:pt>
    <dgm:pt modelId="{855FF87A-DE16-437A-9D4A-3709CA2D2327}" type="pres">
      <dgm:prSet presAssocID="{97345F65-E409-4B20-A500-561031C26AE1}" presName="parentText" presStyleLbl="node1" presStyleIdx="0" presStyleCnt="5" custScaleX="112572">
        <dgm:presLayoutVars>
          <dgm:chMax val="0"/>
          <dgm:bulletEnabled val="1"/>
        </dgm:presLayoutVars>
      </dgm:prSet>
      <dgm:spPr/>
    </dgm:pt>
    <dgm:pt modelId="{165B6277-7023-4F3D-B077-6C0C2D4BED20}" type="pres">
      <dgm:prSet presAssocID="{97345F65-E409-4B20-A500-561031C26AE1}" presName="negativeSpace" presStyleCnt="0"/>
      <dgm:spPr/>
    </dgm:pt>
    <dgm:pt modelId="{07F9C608-1583-433A-8902-5867076F17E7}" type="pres">
      <dgm:prSet presAssocID="{97345F65-E409-4B20-A500-561031C26AE1}" presName="childText" presStyleLbl="conFgAcc1" presStyleIdx="0" presStyleCnt="5">
        <dgm:presLayoutVars>
          <dgm:bulletEnabled val="1"/>
        </dgm:presLayoutVars>
      </dgm:prSet>
      <dgm:spPr/>
    </dgm:pt>
    <dgm:pt modelId="{DE5FF0E9-66BA-4475-B17A-009F7324CEC0}" type="pres">
      <dgm:prSet presAssocID="{FBDC7CE1-1AA5-4050-BF06-C200DCD8D23C}" presName="spaceBetweenRectangles" presStyleCnt="0"/>
      <dgm:spPr/>
    </dgm:pt>
    <dgm:pt modelId="{CAD6C57F-3D10-4706-A13B-FA9C7D0FE525}" type="pres">
      <dgm:prSet presAssocID="{2B5586E9-6ED2-41F2-A779-34C030BEB739}" presName="parentLin" presStyleCnt="0"/>
      <dgm:spPr/>
    </dgm:pt>
    <dgm:pt modelId="{3A002E2C-AF64-4AFF-A311-6E24799E4BF8}" type="pres">
      <dgm:prSet presAssocID="{2B5586E9-6ED2-41F2-A779-34C030BEB739}" presName="parentLeftMargin" presStyleLbl="node1" presStyleIdx="0" presStyleCnt="5"/>
      <dgm:spPr/>
    </dgm:pt>
    <dgm:pt modelId="{6E8A50A8-CECF-4859-B187-17C4FA15B869}" type="pres">
      <dgm:prSet presAssocID="{2B5586E9-6ED2-41F2-A779-34C030BEB739}" presName="parentText" presStyleLbl="node1" presStyleIdx="1" presStyleCnt="5" custScaleX="113732">
        <dgm:presLayoutVars>
          <dgm:chMax val="0"/>
          <dgm:bulletEnabled val="1"/>
        </dgm:presLayoutVars>
      </dgm:prSet>
      <dgm:spPr/>
    </dgm:pt>
    <dgm:pt modelId="{8B5E0F81-A694-4ADF-BF52-19A01762B163}" type="pres">
      <dgm:prSet presAssocID="{2B5586E9-6ED2-41F2-A779-34C030BEB739}" presName="negativeSpace" presStyleCnt="0"/>
      <dgm:spPr/>
    </dgm:pt>
    <dgm:pt modelId="{CF5B5BF3-5CB1-44F4-9173-9FB6F25B7D5E}" type="pres">
      <dgm:prSet presAssocID="{2B5586E9-6ED2-41F2-A779-34C030BEB739}" presName="childText" presStyleLbl="conFgAcc1" presStyleIdx="1" presStyleCnt="5">
        <dgm:presLayoutVars>
          <dgm:bulletEnabled val="1"/>
        </dgm:presLayoutVars>
      </dgm:prSet>
      <dgm:spPr/>
    </dgm:pt>
    <dgm:pt modelId="{623AA0AE-85C7-46CC-82D4-6361A4749633}" type="pres">
      <dgm:prSet presAssocID="{8A9CCA5F-A422-42C2-9DEE-3AFAEEC020AE}" presName="spaceBetweenRectangles" presStyleCnt="0"/>
      <dgm:spPr/>
    </dgm:pt>
    <dgm:pt modelId="{786D767C-4759-4C16-8B0B-2C0552654654}" type="pres">
      <dgm:prSet presAssocID="{8E9CD5F6-0054-4157-BD7A-B6EC7E2B6C31}" presName="parentLin" presStyleCnt="0"/>
      <dgm:spPr/>
    </dgm:pt>
    <dgm:pt modelId="{E6B2246C-9E5A-4116-9FDC-2867CA070584}" type="pres">
      <dgm:prSet presAssocID="{8E9CD5F6-0054-4157-BD7A-B6EC7E2B6C31}" presName="parentLeftMargin" presStyleLbl="node1" presStyleIdx="1" presStyleCnt="5"/>
      <dgm:spPr/>
    </dgm:pt>
    <dgm:pt modelId="{C502A9B9-2989-433E-A0EB-3BD954779ABC}" type="pres">
      <dgm:prSet presAssocID="{8E9CD5F6-0054-4157-BD7A-B6EC7E2B6C31}" presName="parentText" presStyleLbl="node1" presStyleIdx="2" presStyleCnt="5" custScaleX="113078">
        <dgm:presLayoutVars>
          <dgm:chMax val="0"/>
          <dgm:bulletEnabled val="1"/>
        </dgm:presLayoutVars>
      </dgm:prSet>
      <dgm:spPr/>
    </dgm:pt>
    <dgm:pt modelId="{E30311A1-619B-4996-926E-6A83108F7D63}" type="pres">
      <dgm:prSet presAssocID="{8E9CD5F6-0054-4157-BD7A-B6EC7E2B6C31}" presName="negativeSpace" presStyleCnt="0"/>
      <dgm:spPr/>
    </dgm:pt>
    <dgm:pt modelId="{18D68FF3-00DD-479F-AFD5-5E44C33A633D}" type="pres">
      <dgm:prSet presAssocID="{8E9CD5F6-0054-4157-BD7A-B6EC7E2B6C31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A42D62B4-F039-45E4-929D-DE3BFC86D97A}" type="pres">
      <dgm:prSet presAssocID="{290B4E3D-A1AB-4505-A5E1-27B28B93C8BF}" presName="spaceBetweenRectangles" presStyleCnt="0"/>
      <dgm:spPr/>
    </dgm:pt>
    <dgm:pt modelId="{BEC0C8CB-CD84-4450-B182-99D872BF403A}" type="pres">
      <dgm:prSet presAssocID="{CCE85A9C-A99E-4932-B5DD-5E40BAE11873}" presName="parentLin" presStyleCnt="0"/>
      <dgm:spPr/>
    </dgm:pt>
    <dgm:pt modelId="{6275EA52-25EC-435E-9584-39D121B941E1}" type="pres">
      <dgm:prSet presAssocID="{CCE85A9C-A99E-4932-B5DD-5E40BAE11873}" presName="parentLeftMargin" presStyleLbl="node1" presStyleIdx="2" presStyleCnt="5"/>
      <dgm:spPr/>
    </dgm:pt>
    <dgm:pt modelId="{1BFEA1B6-810B-4320-B8D9-0ECD88A2CED7}" type="pres">
      <dgm:prSet presAssocID="{CCE85A9C-A99E-4932-B5DD-5E40BAE11873}" presName="parentText" presStyleLbl="node1" presStyleIdx="3" presStyleCnt="5" custScaleX="114798">
        <dgm:presLayoutVars>
          <dgm:chMax val="0"/>
          <dgm:bulletEnabled val="1"/>
        </dgm:presLayoutVars>
      </dgm:prSet>
      <dgm:spPr/>
    </dgm:pt>
    <dgm:pt modelId="{CE145E8A-741C-41E5-B796-3B22F13C752D}" type="pres">
      <dgm:prSet presAssocID="{CCE85A9C-A99E-4932-B5DD-5E40BAE11873}" presName="negativeSpace" presStyleCnt="0"/>
      <dgm:spPr/>
    </dgm:pt>
    <dgm:pt modelId="{77E7DAAB-176C-4CEC-801B-5DEA66E2641C}" type="pres">
      <dgm:prSet presAssocID="{CCE85A9C-A99E-4932-B5DD-5E40BAE11873}" presName="childText" presStyleLbl="conFgAcc1" presStyleIdx="3" presStyleCnt="5">
        <dgm:presLayoutVars>
          <dgm:bulletEnabled val="1"/>
        </dgm:presLayoutVars>
      </dgm:prSet>
      <dgm:spPr/>
    </dgm:pt>
    <dgm:pt modelId="{18DBAF4A-6395-45B5-80D4-A48011D301D0}" type="pres">
      <dgm:prSet presAssocID="{A8403EF4-548A-4B73-829E-9A23AF6F67A2}" presName="spaceBetweenRectangles" presStyleCnt="0"/>
      <dgm:spPr/>
    </dgm:pt>
    <dgm:pt modelId="{D8FA8225-A9E9-4770-BD2F-B1530900B297}" type="pres">
      <dgm:prSet presAssocID="{1C91943B-228D-4B7D-ADC0-726C62804B16}" presName="parentLin" presStyleCnt="0"/>
      <dgm:spPr/>
    </dgm:pt>
    <dgm:pt modelId="{D7299491-BE50-44D0-A179-071E2A417483}" type="pres">
      <dgm:prSet presAssocID="{1C91943B-228D-4B7D-ADC0-726C62804B16}" presName="parentLeftMargin" presStyleLbl="node1" presStyleIdx="3" presStyleCnt="5"/>
      <dgm:spPr/>
    </dgm:pt>
    <dgm:pt modelId="{C8251D75-6282-4CA4-81CE-F0695936608F}" type="pres">
      <dgm:prSet presAssocID="{1C91943B-228D-4B7D-ADC0-726C62804B16}" presName="parentText" presStyleLbl="node1" presStyleIdx="4" presStyleCnt="5" custScaleX="114799">
        <dgm:presLayoutVars>
          <dgm:chMax val="0"/>
          <dgm:bulletEnabled val="1"/>
        </dgm:presLayoutVars>
      </dgm:prSet>
      <dgm:spPr/>
    </dgm:pt>
    <dgm:pt modelId="{D8D9B9E1-010C-4B2E-A4B8-46C32E5C90AF}" type="pres">
      <dgm:prSet presAssocID="{1C91943B-228D-4B7D-ADC0-726C62804B16}" presName="negativeSpace" presStyleCnt="0"/>
      <dgm:spPr/>
    </dgm:pt>
    <dgm:pt modelId="{E86BC592-680C-4CD0-A610-01DC13B1C021}" type="pres">
      <dgm:prSet presAssocID="{1C91943B-228D-4B7D-ADC0-726C62804B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F117E0B-678E-4FBE-9859-11A50972A94D}" type="presOf" srcId="{F5C78DC5-B07D-49A7-A1E4-A8552DE47E5C}" destId="{C4B950EB-7E7B-42BA-BCE8-3366979D5CB3}" srcOrd="0" destOrd="0" presId="urn:microsoft.com/office/officeart/2005/8/layout/list1"/>
    <dgm:cxn modelId="{E3DD1415-D1E5-4134-B0BB-4568AC266388}" type="presOf" srcId="{97345F65-E409-4B20-A500-561031C26AE1}" destId="{AA52BE7C-A143-4F13-88CA-B3F95DD341D1}" srcOrd="0" destOrd="0" presId="urn:microsoft.com/office/officeart/2005/8/layout/list1"/>
    <dgm:cxn modelId="{9999331A-AB7D-4CFB-BC6F-B42F54183FB5}" type="presOf" srcId="{2B5586E9-6ED2-41F2-A779-34C030BEB739}" destId="{6E8A50A8-CECF-4859-B187-17C4FA15B869}" srcOrd="1" destOrd="0" presId="urn:microsoft.com/office/officeart/2005/8/layout/list1"/>
    <dgm:cxn modelId="{13B07E31-5CE0-4774-89B7-8718713CD479}" srcId="{F5C78DC5-B07D-49A7-A1E4-A8552DE47E5C}" destId="{1C91943B-228D-4B7D-ADC0-726C62804B16}" srcOrd="4" destOrd="0" parTransId="{222AB8CA-F282-4E08-8CA0-773030F6057D}" sibTransId="{0CDF345A-FFD9-4264-B961-EB6A90196610}"/>
    <dgm:cxn modelId="{9D1D7C40-3B9E-4C9D-9F67-AF6335B71861}" type="presOf" srcId="{8E9CD5F6-0054-4157-BD7A-B6EC7E2B6C31}" destId="{C502A9B9-2989-433E-A0EB-3BD954779ABC}" srcOrd="1" destOrd="0" presId="urn:microsoft.com/office/officeart/2005/8/layout/list1"/>
    <dgm:cxn modelId="{FAEB1067-8A89-4440-8CF0-8D8F67868CD9}" srcId="{F5C78DC5-B07D-49A7-A1E4-A8552DE47E5C}" destId="{8E9CD5F6-0054-4157-BD7A-B6EC7E2B6C31}" srcOrd="2" destOrd="0" parTransId="{FE1C8A87-4252-42D0-B0B9-E173349BC9FC}" sibTransId="{290B4E3D-A1AB-4505-A5E1-27B28B93C8BF}"/>
    <dgm:cxn modelId="{C1778C67-4C27-46A1-82FE-8F37959C0875}" type="presOf" srcId="{97345F65-E409-4B20-A500-561031C26AE1}" destId="{855FF87A-DE16-437A-9D4A-3709CA2D2327}" srcOrd="1" destOrd="0" presId="urn:microsoft.com/office/officeart/2005/8/layout/list1"/>
    <dgm:cxn modelId="{67E26753-4FD6-4DF7-B042-6EC61DAE1EB6}" type="presOf" srcId="{1C91943B-228D-4B7D-ADC0-726C62804B16}" destId="{C8251D75-6282-4CA4-81CE-F0695936608F}" srcOrd="1" destOrd="0" presId="urn:microsoft.com/office/officeart/2005/8/layout/list1"/>
    <dgm:cxn modelId="{79B1A055-7292-403E-A8EF-FF8C5B0DC1BF}" srcId="{F5C78DC5-B07D-49A7-A1E4-A8552DE47E5C}" destId="{97345F65-E409-4B20-A500-561031C26AE1}" srcOrd="0" destOrd="0" parTransId="{1F24353B-E43F-4778-AE38-3FB87FED33E3}" sibTransId="{FBDC7CE1-1AA5-4050-BF06-C200DCD8D23C}"/>
    <dgm:cxn modelId="{01FA6776-44A5-4461-AEF4-D319CC684827}" type="presOf" srcId="{CCE85A9C-A99E-4932-B5DD-5E40BAE11873}" destId="{6275EA52-25EC-435E-9584-39D121B941E1}" srcOrd="0" destOrd="0" presId="urn:microsoft.com/office/officeart/2005/8/layout/list1"/>
    <dgm:cxn modelId="{17CCAC81-4FB3-42F7-99E7-A2C6D1378048}" srcId="{F5C78DC5-B07D-49A7-A1E4-A8552DE47E5C}" destId="{CCE85A9C-A99E-4932-B5DD-5E40BAE11873}" srcOrd="3" destOrd="0" parTransId="{7DD61743-3B6B-4337-AE3F-16D7EED66E7F}" sibTransId="{A8403EF4-548A-4B73-829E-9A23AF6F67A2}"/>
    <dgm:cxn modelId="{065F2488-CC29-4452-B1B8-6E701DFE2C77}" type="presOf" srcId="{1C91943B-228D-4B7D-ADC0-726C62804B16}" destId="{D7299491-BE50-44D0-A179-071E2A417483}" srcOrd="0" destOrd="0" presId="urn:microsoft.com/office/officeart/2005/8/layout/list1"/>
    <dgm:cxn modelId="{B81E2DAE-13A3-4073-9A85-9389B55AD535}" type="presOf" srcId="{8E9CD5F6-0054-4157-BD7A-B6EC7E2B6C31}" destId="{E6B2246C-9E5A-4116-9FDC-2867CA070584}" srcOrd="0" destOrd="0" presId="urn:microsoft.com/office/officeart/2005/8/layout/list1"/>
    <dgm:cxn modelId="{092E3FC7-BCE1-45A3-9699-6FB72445C2BB}" srcId="{F5C78DC5-B07D-49A7-A1E4-A8552DE47E5C}" destId="{2B5586E9-6ED2-41F2-A779-34C030BEB739}" srcOrd="1" destOrd="0" parTransId="{2B4207A6-3FE7-4A2D-8543-E170554423DD}" sibTransId="{8A9CCA5F-A422-42C2-9DEE-3AFAEEC020AE}"/>
    <dgm:cxn modelId="{A53EE0DC-D7A0-462E-93F9-4837F263B2EC}" type="presOf" srcId="{2B5586E9-6ED2-41F2-A779-34C030BEB739}" destId="{3A002E2C-AF64-4AFF-A311-6E24799E4BF8}" srcOrd="0" destOrd="0" presId="urn:microsoft.com/office/officeart/2005/8/layout/list1"/>
    <dgm:cxn modelId="{219EFFFF-8ECF-40B6-B67D-5542DBB5C1BC}" type="presOf" srcId="{CCE85A9C-A99E-4932-B5DD-5E40BAE11873}" destId="{1BFEA1B6-810B-4320-B8D9-0ECD88A2CED7}" srcOrd="1" destOrd="0" presId="urn:microsoft.com/office/officeart/2005/8/layout/list1"/>
    <dgm:cxn modelId="{05B6B960-1CF2-4AA9-B532-F58E8DB66CA3}" type="presParOf" srcId="{C4B950EB-7E7B-42BA-BCE8-3366979D5CB3}" destId="{0513F2F0-8CA9-40D0-987D-E00BF9D7CF45}" srcOrd="0" destOrd="0" presId="urn:microsoft.com/office/officeart/2005/8/layout/list1"/>
    <dgm:cxn modelId="{A84E2E3D-3E38-422C-A84B-401D8AA01202}" type="presParOf" srcId="{0513F2F0-8CA9-40D0-987D-E00BF9D7CF45}" destId="{AA52BE7C-A143-4F13-88CA-B3F95DD341D1}" srcOrd="0" destOrd="0" presId="urn:microsoft.com/office/officeart/2005/8/layout/list1"/>
    <dgm:cxn modelId="{17032883-DDCC-4CAE-84DD-E6B6AB5235C6}" type="presParOf" srcId="{0513F2F0-8CA9-40D0-987D-E00BF9D7CF45}" destId="{855FF87A-DE16-437A-9D4A-3709CA2D2327}" srcOrd="1" destOrd="0" presId="urn:microsoft.com/office/officeart/2005/8/layout/list1"/>
    <dgm:cxn modelId="{803BCDD4-7BF4-475F-9C38-C0DAC0F30857}" type="presParOf" srcId="{C4B950EB-7E7B-42BA-BCE8-3366979D5CB3}" destId="{165B6277-7023-4F3D-B077-6C0C2D4BED20}" srcOrd="1" destOrd="0" presId="urn:microsoft.com/office/officeart/2005/8/layout/list1"/>
    <dgm:cxn modelId="{1274D6AA-1E74-4007-94B9-D6A21E92174C}" type="presParOf" srcId="{C4B950EB-7E7B-42BA-BCE8-3366979D5CB3}" destId="{07F9C608-1583-433A-8902-5867076F17E7}" srcOrd="2" destOrd="0" presId="urn:microsoft.com/office/officeart/2005/8/layout/list1"/>
    <dgm:cxn modelId="{4989EFA3-FB33-49CA-A365-5CD6C4A8A21F}" type="presParOf" srcId="{C4B950EB-7E7B-42BA-BCE8-3366979D5CB3}" destId="{DE5FF0E9-66BA-4475-B17A-009F7324CEC0}" srcOrd="3" destOrd="0" presId="urn:microsoft.com/office/officeart/2005/8/layout/list1"/>
    <dgm:cxn modelId="{074C5E82-EB2E-4C58-ADDD-A689E6133597}" type="presParOf" srcId="{C4B950EB-7E7B-42BA-BCE8-3366979D5CB3}" destId="{CAD6C57F-3D10-4706-A13B-FA9C7D0FE525}" srcOrd="4" destOrd="0" presId="urn:microsoft.com/office/officeart/2005/8/layout/list1"/>
    <dgm:cxn modelId="{D2B62B6E-A16A-44B8-89D4-6AD25E336C86}" type="presParOf" srcId="{CAD6C57F-3D10-4706-A13B-FA9C7D0FE525}" destId="{3A002E2C-AF64-4AFF-A311-6E24799E4BF8}" srcOrd="0" destOrd="0" presId="urn:microsoft.com/office/officeart/2005/8/layout/list1"/>
    <dgm:cxn modelId="{7A797DAB-7BAF-4491-91D8-F459F029955F}" type="presParOf" srcId="{CAD6C57F-3D10-4706-A13B-FA9C7D0FE525}" destId="{6E8A50A8-CECF-4859-B187-17C4FA15B869}" srcOrd="1" destOrd="0" presId="urn:microsoft.com/office/officeart/2005/8/layout/list1"/>
    <dgm:cxn modelId="{6457A6A5-5ED5-4C01-9EDF-5551409D1D0E}" type="presParOf" srcId="{C4B950EB-7E7B-42BA-BCE8-3366979D5CB3}" destId="{8B5E0F81-A694-4ADF-BF52-19A01762B163}" srcOrd="5" destOrd="0" presId="urn:microsoft.com/office/officeart/2005/8/layout/list1"/>
    <dgm:cxn modelId="{F9B161B6-122A-4168-971A-E76A2686FF95}" type="presParOf" srcId="{C4B950EB-7E7B-42BA-BCE8-3366979D5CB3}" destId="{CF5B5BF3-5CB1-44F4-9173-9FB6F25B7D5E}" srcOrd="6" destOrd="0" presId="urn:microsoft.com/office/officeart/2005/8/layout/list1"/>
    <dgm:cxn modelId="{4C4A04BA-5133-4804-94A5-D06B114BA369}" type="presParOf" srcId="{C4B950EB-7E7B-42BA-BCE8-3366979D5CB3}" destId="{623AA0AE-85C7-46CC-82D4-6361A4749633}" srcOrd="7" destOrd="0" presId="urn:microsoft.com/office/officeart/2005/8/layout/list1"/>
    <dgm:cxn modelId="{33331DEF-C78B-4C73-9C61-37721ABD1C8E}" type="presParOf" srcId="{C4B950EB-7E7B-42BA-BCE8-3366979D5CB3}" destId="{786D767C-4759-4C16-8B0B-2C0552654654}" srcOrd="8" destOrd="0" presId="urn:microsoft.com/office/officeart/2005/8/layout/list1"/>
    <dgm:cxn modelId="{CD123963-AA30-453B-87DC-EEC8AB4EB91C}" type="presParOf" srcId="{786D767C-4759-4C16-8B0B-2C0552654654}" destId="{E6B2246C-9E5A-4116-9FDC-2867CA070584}" srcOrd="0" destOrd="0" presId="urn:microsoft.com/office/officeart/2005/8/layout/list1"/>
    <dgm:cxn modelId="{38B3EF3A-F21A-494B-B7F1-9345BE689103}" type="presParOf" srcId="{786D767C-4759-4C16-8B0B-2C0552654654}" destId="{C502A9B9-2989-433E-A0EB-3BD954779ABC}" srcOrd="1" destOrd="0" presId="urn:microsoft.com/office/officeart/2005/8/layout/list1"/>
    <dgm:cxn modelId="{217B7D20-B05E-479F-80C6-921A5DBE3914}" type="presParOf" srcId="{C4B950EB-7E7B-42BA-BCE8-3366979D5CB3}" destId="{E30311A1-619B-4996-926E-6A83108F7D63}" srcOrd="9" destOrd="0" presId="urn:microsoft.com/office/officeart/2005/8/layout/list1"/>
    <dgm:cxn modelId="{42BBA118-FE7A-40BE-B291-47B3220BADE3}" type="presParOf" srcId="{C4B950EB-7E7B-42BA-BCE8-3366979D5CB3}" destId="{18D68FF3-00DD-479F-AFD5-5E44C33A633D}" srcOrd="10" destOrd="0" presId="urn:microsoft.com/office/officeart/2005/8/layout/list1"/>
    <dgm:cxn modelId="{5FF43F5C-52D6-404D-AEA2-675BADA91B1D}" type="presParOf" srcId="{C4B950EB-7E7B-42BA-BCE8-3366979D5CB3}" destId="{A42D62B4-F039-45E4-929D-DE3BFC86D97A}" srcOrd="11" destOrd="0" presId="urn:microsoft.com/office/officeart/2005/8/layout/list1"/>
    <dgm:cxn modelId="{253B8D8E-BB1C-4DB1-96D3-A303A0BC10CE}" type="presParOf" srcId="{C4B950EB-7E7B-42BA-BCE8-3366979D5CB3}" destId="{BEC0C8CB-CD84-4450-B182-99D872BF403A}" srcOrd="12" destOrd="0" presId="urn:microsoft.com/office/officeart/2005/8/layout/list1"/>
    <dgm:cxn modelId="{AADE4D91-FD1E-409A-A8B2-FBC7A1C9658E}" type="presParOf" srcId="{BEC0C8CB-CD84-4450-B182-99D872BF403A}" destId="{6275EA52-25EC-435E-9584-39D121B941E1}" srcOrd="0" destOrd="0" presId="urn:microsoft.com/office/officeart/2005/8/layout/list1"/>
    <dgm:cxn modelId="{942B535F-BCE7-4DDF-A0AB-8114D91BFD49}" type="presParOf" srcId="{BEC0C8CB-CD84-4450-B182-99D872BF403A}" destId="{1BFEA1B6-810B-4320-B8D9-0ECD88A2CED7}" srcOrd="1" destOrd="0" presId="urn:microsoft.com/office/officeart/2005/8/layout/list1"/>
    <dgm:cxn modelId="{4CCE3551-2DBE-4756-8B3D-E4EED8B4B693}" type="presParOf" srcId="{C4B950EB-7E7B-42BA-BCE8-3366979D5CB3}" destId="{CE145E8A-741C-41E5-B796-3B22F13C752D}" srcOrd="13" destOrd="0" presId="urn:microsoft.com/office/officeart/2005/8/layout/list1"/>
    <dgm:cxn modelId="{C95401D0-96A3-458F-8918-FD77A333A4A1}" type="presParOf" srcId="{C4B950EB-7E7B-42BA-BCE8-3366979D5CB3}" destId="{77E7DAAB-176C-4CEC-801B-5DEA66E2641C}" srcOrd="14" destOrd="0" presId="urn:microsoft.com/office/officeart/2005/8/layout/list1"/>
    <dgm:cxn modelId="{97DF923A-446B-44C8-8AAA-1FBF4256FF28}" type="presParOf" srcId="{C4B950EB-7E7B-42BA-BCE8-3366979D5CB3}" destId="{18DBAF4A-6395-45B5-80D4-A48011D301D0}" srcOrd="15" destOrd="0" presId="urn:microsoft.com/office/officeart/2005/8/layout/list1"/>
    <dgm:cxn modelId="{44A13892-3510-471D-B7BA-8C64C733E32D}" type="presParOf" srcId="{C4B950EB-7E7B-42BA-BCE8-3366979D5CB3}" destId="{D8FA8225-A9E9-4770-BD2F-B1530900B297}" srcOrd="16" destOrd="0" presId="urn:microsoft.com/office/officeart/2005/8/layout/list1"/>
    <dgm:cxn modelId="{6D097703-D311-412E-8972-79C0797FF5C2}" type="presParOf" srcId="{D8FA8225-A9E9-4770-BD2F-B1530900B297}" destId="{D7299491-BE50-44D0-A179-071E2A417483}" srcOrd="0" destOrd="0" presId="urn:microsoft.com/office/officeart/2005/8/layout/list1"/>
    <dgm:cxn modelId="{16C454D5-F10B-45EF-AC56-3BAB237F850B}" type="presParOf" srcId="{D8FA8225-A9E9-4770-BD2F-B1530900B297}" destId="{C8251D75-6282-4CA4-81CE-F0695936608F}" srcOrd="1" destOrd="0" presId="urn:microsoft.com/office/officeart/2005/8/layout/list1"/>
    <dgm:cxn modelId="{AA8B43A5-732F-4136-8F11-776D9BBEE2D3}" type="presParOf" srcId="{C4B950EB-7E7B-42BA-BCE8-3366979D5CB3}" destId="{D8D9B9E1-010C-4B2E-A4B8-46C32E5C90AF}" srcOrd="17" destOrd="0" presId="urn:microsoft.com/office/officeart/2005/8/layout/list1"/>
    <dgm:cxn modelId="{93A5D0BF-B982-4CB2-B5D2-C43B34C5326B}" type="presParOf" srcId="{C4B950EB-7E7B-42BA-BCE8-3366979D5CB3}" destId="{E86BC592-680C-4CD0-A610-01DC13B1C0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C78DC5-B07D-49A7-A1E4-A8552DE47E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CD5F6-0054-4157-BD7A-B6EC7E2B6C31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 rtl="0"/>
          <a:r>
            <a:rPr lang="en-US" sz="1800" dirty="0"/>
            <a:t>95% are ANA+</a:t>
          </a:r>
        </a:p>
      </dgm:t>
    </dgm:pt>
    <dgm:pt modelId="{FE1C8A87-4252-42D0-B0B9-E173349BC9FC}" type="par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290B4E3D-A1AB-4505-A5E1-27B28B93C8BF}" type="sib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97345F65-E409-4B20-A500-561031C26AE1}">
      <dgm:prSet custT="1"/>
      <dgm:spPr/>
      <dgm:t>
        <a:bodyPr/>
        <a:lstStyle/>
        <a:p>
          <a:pPr algn="l" rtl="0"/>
          <a:r>
            <a:rPr lang="en-US" sz="1800" dirty="0"/>
            <a:t>Skin thickening or tightening that usually start in the hands</a:t>
          </a:r>
        </a:p>
      </dgm:t>
    </dgm:pt>
    <dgm:pt modelId="{1F24353B-E43F-4778-AE38-3FB87FED33E3}" type="parTrans" cxnId="{79B1A055-7292-403E-A8EF-FF8C5B0DC1BF}">
      <dgm:prSet/>
      <dgm:spPr/>
      <dgm:t>
        <a:bodyPr/>
        <a:lstStyle/>
        <a:p>
          <a:endParaRPr lang="en-US"/>
        </a:p>
      </dgm:t>
    </dgm:pt>
    <dgm:pt modelId="{FBDC7CE1-1AA5-4050-BF06-C200DCD8D23C}" type="sibTrans" cxnId="{79B1A055-7292-403E-A8EF-FF8C5B0DC1BF}">
      <dgm:prSet/>
      <dgm:spPr/>
      <dgm:t>
        <a:bodyPr/>
        <a:lstStyle/>
        <a:p>
          <a:endParaRPr lang="en-US"/>
        </a:p>
      </dgm:t>
    </dgm:pt>
    <dgm:pt modelId="{2B5586E9-6ED2-41F2-A779-34C030BEB739}">
      <dgm:prSet custT="1"/>
      <dgm:spPr>
        <a:solidFill>
          <a:schemeClr val="accent2"/>
        </a:solidFill>
      </dgm:spPr>
      <dgm:t>
        <a:bodyPr/>
        <a:lstStyle/>
        <a:p>
          <a:pPr algn="l" rtl="0"/>
          <a:r>
            <a:rPr lang="en-US" sz="1800" dirty="0"/>
            <a:t>Raynaud’s phenomenon is present almost universally</a:t>
          </a:r>
        </a:p>
      </dgm:t>
    </dgm:pt>
    <dgm:pt modelId="{2B4207A6-3FE7-4A2D-8543-E170554423DD}" type="parTrans" cxnId="{092E3FC7-BCE1-45A3-9699-6FB72445C2BB}">
      <dgm:prSet/>
      <dgm:spPr/>
      <dgm:t>
        <a:bodyPr/>
        <a:lstStyle/>
        <a:p>
          <a:endParaRPr lang="en-US"/>
        </a:p>
      </dgm:t>
    </dgm:pt>
    <dgm:pt modelId="{8A9CCA5F-A422-42C2-9DEE-3AFAEEC020AE}" type="sibTrans" cxnId="{092E3FC7-BCE1-45A3-9699-6FB72445C2BB}">
      <dgm:prSet/>
      <dgm:spPr/>
      <dgm:t>
        <a:bodyPr/>
        <a:lstStyle/>
        <a:p>
          <a:endParaRPr lang="en-US"/>
        </a:p>
      </dgm:t>
    </dgm:pt>
    <dgm:pt modelId="{CCE85A9C-A99E-4932-B5DD-5E40BAE11873}">
      <dgm:prSet custT="1"/>
      <dgm:spPr>
        <a:solidFill>
          <a:schemeClr val="accent4"/>
        </a:solidFill>
      </dgm:spPr>
      <dgm:t>
        <a:bodyPr/>
        <a:lstStyle/>
        <a:p>
          <a:pPr algn="l" rtl="0"/>
          <a:r>
            <a:rPr lang="en-US" sz="1800" dirty="0"/>
            <a:t>Limited cutaneous subtype usually have ANA in centromere pattern and have risk for pulmonary hypertension</a:t>
          </a:r>
        </a:p>
      </dgm:t>
    </dgm:pt>
    <dgm:pt modelId="{7DD61743-3B6B-4337-AE3F-16D7EED66E7F}" type="parTrans" cxnId="{17CCAC81-4FB3-42F7-99E7-A2C6D1378048}">
      <dgm:prSet/>
      <dgm:spPr/>
      <dgm:t>
        <a:bodyPr/>
        <a:lstStyle/>
        <a:p>
          <a:endParaRPr lang="en-US"/>
        </a:p>
      </dgm:t>
    </dgm:pt>
    <dgm:pt modelId="{A8403EF4-548A-4B73-829E-9A23AF6F67A2}" type="sibTrans" cxnId="{17CCAC81-4FB3-42F7-99E7-A2C6D1378048}">
      <dgm:prSet/>
      <dgm:spPr/>
      <dgm:t>
        <a:bodyPr/>
        <a:lstStyle/>
        <a:p>
          <a:endParaRPr lang="en-US"/>
        </a:p>
      </dgm:t>
    </dgm:pt>
    <dgm:pt modelId="{1C91943B-228D-4B7D-ADC0-726C62804B16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en-US" sz="1800" dirty="0"/>
            <a:t>Diffuse cutaneous subtype are often Scl-70 Ab positive and have risk for ILD</a:t>
          </a:r>
        </a:p>
      </dgm:t>
    </dgm:pt>
    <dgm:pt modelId="{222AB8CA-F282-4E08-8CA0-773030F6057D}" type="parTrans" cxnId="{13B07E31-5CE0-4774-89B7-8718713CD479}">
      <dgm:prSet/>
      <dgm:spPr/>
      <dgm:t>
        <a:bodyPr/>
        <a:lstStyle/>
        <a:p>
          <a:endParaRPr lang="en-US"/>
        </a:p>
      </dgm:t>
    </dgm:pt>
    <dgm:pt modelId="{0CDF345A-FFD9-4264-B961-EB6A90196610}" type="sibTrans" cxnId="{13B07E31-5CE0-4774-89B7-8718713CD479}">
      <dgm:prSet/>
      <dgm:spPr/>
      <dgm:t>
        <a:bodyPr/>
        <a:lstStyle/>
        <a:p>
          <a:endParaRPr lang="en-US"/>
        </a:p>
      </dgm:t>
    </dgm:pt>
    <dgm:pt modelId="{C4B950EB-7E7B-42BA-BCE8-3366979D5CB3}" type="pres">
      <dgm:prSet presAssocID="{F5C78DC5-B07D-49A7-A1E4-A8552DE47E5C}" presName="linear" presStyleCnt="0">
        <dgm:presLayoutVars>
          <dgm:dir/>
          <dgm:animLvl val="lvl"/>
          <dgm:resizeHandles val="exact"/>
        </dgm:presLayoutVars>
      </dgm:prSet>
      <dgm:spPr/>
    </dgm:pt>
    <dgm:pt modelId="{0513F2F0-8CA9-40D0-987D-E00BF9D7CF45}" type="pres">
      <dgm:prSet presAssocID="{97345F65-E409-4B20-A500-561031C26AE1}" presName="parentLin" presStyleCnt="0"/>
      <dgm:spPr/>
    </dgm:pt>
    <dgm:pt modelId="{AA52BE7C-A143-4F13-88CA-B3F95DD341D1}" type="pres">
      <dgm:prSet presAssocID="{97345F65-E409-4B20-A500-561031C26AE1}" presName="parentLeftMargin" presStyleLbl="node1" presStyleIdx="0" presStyleCnt="5"/>
      <dgm:spPr/>
    </dgm:pt>
    <dgm:pt modelId="{855FF87A-DE16-437A-9D4A-3709CA2D2327}" type="pres">
      <dgm:prSet presAssocID="{97345F65-E409-4B20-A500-561031C26AE1}" presName="parentText" presStyleLbl="node1" presStyleIdx="0" presStyleCnt="5" custScaleX="112572">
        <dgm:presLayoutVars>
          <dgm:chMax val="0"/>
          <dgm:bulletEnabled val="1"/>
        </dgm:presLayoutVars>
      </dgm:prSet>
      <dgm:spPr/>
    </dgm:pt>
    <dgm:pt modelId="{165B6277-7023-4F3D-B077-6C0C2D4BED20}" type="pres">
      <dgm:prSet presAssocID="{97345F65-E409-4B20-A500-561031C26AE1}" presName="negativeSpace" presStyleCnt="0"/>
      <dgm:spPr/>
    </dgm:pt>
    <dgm:pt modelId="{07F9C608-1583-433A-8902-5867076F17E7}" type="pres">
      <dgm:prSet presAssocID="{97345F65-E409-4B20-A500-561031C26AE1}" presName="childText" presStyleLbl="conFgAcc1" presStyleIdx="0" presStyleCnt="5">
        <dgm:presLayoutVars>
          <dgm:bulletEnabled val="1"/>
        </dgm:presLayoutVars>
      </dgm:prSet>
      <dgm:spPr/>
    </dgm:pt>
    <dgm:pt modelId="{DE5FF0E9-66BA-4475-B17A-009F7324CEC0}" type="pres">
      <dgm:prSet presAssocID="{FBDC7CE1-1AA5-4050-BF06-C200DCD8D23C}" presName="spaceBetweenRectangles" presStyleCnt="0"/>
      <dgm:spPr/>
    </dgm:pt>
    <dgm:pt modelId="{CAD6C57F-3D10-4706-A13B-FA9C7D0FE525}" type="pres">
      <dgm:prSet presAssocID="{2B5586E9-6ED2-41F2-A779-34C030BEB739}" presName="parentLin" presStyleCnt="0"/>
      <dgm:spPr/>
    </dgm:pt>
    <dgm:pt modelId="{3A002E2C-AF64-4AFF-A311-6E24799E4BF8}" type="pres">
      <dgm:prSet presAssocID="{2B5586E9-6ED2-41F2-A779-34C030BEB739}" presName="parentLeftMargin" presStyleLbl="node1" presStyleIdx="0" presStyleCnt="5"/>
      <dgm:spPr/>
    </dgm:pt>
    <dgm:pt modelId="{6E8A50A8-CECF-4859-B187-17C4FA15B869}" type="pres">
      <dgm:prSet presAssocID="{2B5586E9-6ED2-41F2-A779-34C030BEB739}" presName="parentText" presStyleLbl="node1" presStyleIdx="1" presStyleCnt="5" custScaleX="113732">
        <dgm:presLayoutVars>
          <dgm:chMax val="0"/>
          <dgm:bulletEnabled val="1"/>
        </dgm:presLayoutVars>
      </dgm:prSet>
      <dgm:spPr/>
    </dgm:pt>
    <dgm:pt modelId="{8B5E0F81-A694-4ADF-BF52-19A01762B163}" type="pres">
      <dgm:prSet presAssocID="{2B5586E9-6ED2-41F2-A779-34C030BEB739}" presName="negativeSpace" presStyleCnt="0"/>
      <dgm:spPr/>
    </dgm:pt>
    <dgm:pt modelId="{CF5B5BF3-5CB1-44F4-9173-9FB6F25B7D5E}" type="pres">
      <dgm:prSet presAssocID="{2B5586E9-6ED2-41F2-A779-34C030BEB739}" presName="childText" presStyleLbl="conFgAcc1" presStyleIdx="1" presStyleCnt="5">
        <dgm:presLayoutVars>
          <dgm:bulletEnabled val="1"/>
        </dgm:presLayoutVars>
      </dgm:prSet>
      <dgm:spPr/>
    </dgm:pt>
    <dgm:pt modelId="{623AA0AE-85C7-46CC-82D4-6361A4749633}" type="pres">
      <dgm:prSet presAssocID="{8A9CCA5F-A422-42C2-9DEE-3AFAEEC020AE}" presName="spaceBetweenRectangles" presStyleCnt="0"/>
      <dgm:spPr/>
    </dgm:pt>
    <dgm:pt modelId="{786D767C-4759-4C16-8B0B-2C0552654654}" type="pres">
      <dgm:prSet presAssocID="{8E9CD5F6-0054-4157-BD7A-B6EC7E2B6C31}" presName="parentLin" presStyleCnt="0"/>
      <dgm:spPr/>
    </dgm:pt>
    <dgm:pt modelId="{E6B2246C-9E5A-4116-9FDC-2867CA070584}" type="pres">
      <dgm:prSet presAssocID="{8E9CD5F6-0054-4157-BD7A-B6EC7E2B6C31}" presName="parentLeftMargin" presStyleLbl="node1" presStyleIdx="1" presStyleCnt="5"/>
      <dgm:spPr/>
    </dgm:pt>
    <dgm:pt modelId="{C502A9B9-2989-433E-A0EB-3BD954779ABC}" type="pres">
      <dgm:prSet presAssocID="{8E9CD5F6-0054-4157-BD7A-B6EC7E2B6C31}" presName="parentText" presStyleLbl="node1" presStyleIdx="2" presStyleCnt="5" custScaleX="113078">
        <dgm:presLayoutVars>
          <dgm:chMax val="0"/>
          <dgm:bulletEnabled val="1"/>
        </dgm:presLayoutVars>
      </dgm:prSet>
      <dgm:spPr/>
    </dgm:pt>
    <dgm:pt modelId="{E30311A1-619B-4996-926E-6A83108F7D63}" type="pres">
      <dgm:prSet presAssocID="{8E9CD5F6-0054-4157-BD7A-B6EC7E2B6C31}" presName="negativeSpace" presStyleCnt="0"/>
      <dgm:spPr/>
    </dgm:pt>
    <dgm:pt modelId="{18D68FF3-00DD-479F-AFD5-5E44C33A633D}" type="pres">
      <dgm:prSet presAssocID="{8E9CD5F6-0054-4157-BD7A-B6EC7E2B6C31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A42D62B4-F039-45E4-929D-DE3BFC86D97A}" type="pres">
      <dgm:prSet presAssocID="{290B4E3D-A1AB-4505-A5E1-27B28B93C8BF}" presName="spaceBetweenRectangles" presStyleCnt="0"/>
      <dgm:spPr/>
    </dgm:pt>
    <dgm:pt modelId="{BEC0C8CB-CD84-4450-B182-99D872BF403A}" type="pres">
      <dgm:prSet presAssocID="{CCE85A9C-A99E-4932-B5DD-5E40BAE11873}" presName="parentLin" presStyleCnt="0"/>
      <dgm:spPr/>
    </dgm:pt>
    <dgm:pt modelId="{6275EA52-25EC-435E-9584-39D121B941E1}" type="pres">
      <dgm:prSet presAssocID="{CCE85A9C-A99E-4932-B5DD-5E40BAE11873}" presName="parentLeftMargin" presStyleLbl="node1" presStyleIdx="2" presStyleCnt="5"/>
      <dgm:spPr/>
    </dgm:pt>
    <dgm:pt modelId="{1BFEA1B6-810B-4320-B8D9-0ECD88A2CED7}" type="pres">
      <dgm:prSet presAssocID="{CCE85A9C-A99E-4932-B5DD-5E40BAE11873}" presName="parentText" presStyleLbl="node1" presStyleIdx="3" presStyleCnt="5" custScaleX="114798">
        <dgm:presLayoutVars>
          <dgm:chMax val="0"/>
          <dgm:bulletEnabled val="1"/>
        </dgm:presLayoutVars>
      </dgm:prSet>
      <dgm:spPr/>
    </dgm:pt>
    <dgm:pt modelId="{CE145E8A-741C-41E5-B796-3B22F13C752D}" type="pres">
      <dgm:prSet presAssocID="{CCE85A9C-A99E-4932-B5DD-5E40BAE11873}" presName="negativeSpace" presStyleCnt="0"/>
      <dgm:spPr/>
    </dgm:pt>
    <dgm:pt modelId="{77E7DAAB-176C-4CEC-801B-5DEA66E2641C}" type="pres">
      <dgm:prSet presAssocID="{CCE85A9C-A99E-4932-B5DD-5E40BAE11873}" presName="childText" presStyleLbl="conFgAcc1" presStyleIdx="3" presStyleCnt="5">
        <dgm:presLayoutVars>
          <dgm:bulletEnabled val="1"/>
        </dgm:presLayoutVars>
      </dgm:prSet>
      <dgm:spPr/>
    </dgm:pt>
    <dgm:pt modelId="{18DBAF4A-6395-45B5-80D4-A48011D301D0}" type="pres">
      <dgm:prSet presAssocID="{A8403EF4-548A-4B73-829E-9A23AF6F67A2}" presName="spaceBetweenRectangles" presStyleCnt="0"/>
      <dgm:spPr/>
    </dgm:pt>
    <dgm:pt modelId="{D8FA8225-A9E9-4770-BD2F-B1530900B297}" type="pres">
      <dgm:prSet presAssocID="{1C91943B-228D-4B7D-ADC0-726C62804B16}" presName="parentLin" presStyleCnt="0"/>
      <dgm:spPr/>
    </dgm:pt>
    <dgm:pt modelId="{D7299491-BE50-44D0-A179-071E2A417483}" type="pres">
      <dgm:prSet presAssocID="{1C91943B-228D-4B7D-ADC0-726C62804B16}" presName="parentLeftMargin" presStyleLbl="node1" presStyleIdx="3" presStyleCnt="5"/>
      <dgm:spPr/>
    </dgm:pt>
    <dgm:pt modelId="{C8251D75-6282-4CA4-81CE-F0695936608F}" type="pres">
      <dgm:prSet presAssocID="{1C91943B-228D-4B7D-ADC0-726C62804B16}" presName="parentText" presStyleLbl="node1" presStyleIdx="4" presStyleCnt="5" custScaleX="114799">
        <dgm:presLayoutVars>
          <dgm:chMax val="0"/>
          <dgm:bulletEnabled val="1"/>
        </dgm:presLayoutVars>
      </dgm:prSet>
      <dgm:spPr/>
    </dgm:pt>
    <dgm:pt modelId="{D8D9B9E1-010C-4B2E-A4B8-46C32E5C90AF}" type="pres">
      <dgm:prSet presAssocID="{1C91943B-228D-4B7D-ADC0-726C62804B16}" presName="negativeSpace" presStyleCnt="0"/>
      <dgm:spPr/>
    </dgm:pt>
    <dgm:pt modelId="{E86BC592-680C-4CD0-A610-01DC13B1C021}" type="pres">
      <dgm:prSet presAssocID="{1C91943B-228D-4B7D-ADC0-726C62804B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F117E0B-678E-4FBE-9859-11A50972A94D}" type="presOf" srcId="{F5C78DC5-B07D-49A7-A1E4-A8552DE47E5C}" destId="{C4B950EB-7E7B-42BA-BCE8-3366979D5CB3}" srcOrd="0" destOrd="0" presId="urn:microsoft.com/office/officeart/2005/8/layout/list1"/>
    <dgm:cxn modelId="{E3DD1415-D1E5-4134-B0BB-4568AC266388}" type="presOf" srcId="{97345F65-E409-4B20-A500-561031C26AE1}" destId="{AA52BE7C-A143-4F13-88CA-B3F95DD341D1}" srcOrd="0" destOrd="0" presId="urn:microsoft.com/office/officeart/2005/8/layout/list1"/>
    <dgm:cxn modelId="{9999331A-AB7D-4CFB-BC6F-B42F54183FB5}" type="presOf" srcId="{2B5586E9-6ED2-41F2-A779-34C030BEB739}" destId="{6E8A50A8-CECF-4859-B187-17C4FA15B869}" srcOrd="1" destOrd="0" presId="urn:microsoft.com/office/officeart/2005/8/layout/list1"/>
    <dgm:cxn modelId="{13B07E31-5CE0-4774-89B7-8718713CD479}" srcId="{F5C78DC5-B07D-49A7-A1E4-A8552DE47E5C}" destId="{1C91943B-228D-4B7D-ADC0-726C62804B16}" srcOrd="4" destOrd="0" parTransId="{222AB8CA-F282-4E08-8CA0-773030F6057D}" sibTransId="{0CDF345A-FFD9-4264-B961-EB6A90196610}"/>
    <dgm:cxn modelId="{9D1D7C40-3B9E-4C9D-9F67-AF6335B71861}" type="presOf" srcId="{8E9CD5F6-0054-4157-BD7A-B6EC7E2B6C31}" destId="{C502A9B9-2989-433E-A0EB-3BD954779ABC}" srcOrd="1" destOrd="0" presId="urn:microsoft.com/office/officeart/2005/8/layout/list1"/>
    <dgm:cxn modelId="{FAEB1067-8A89-4440-8CF0-8D8F67868CD9}" srcId="{F5C78DC5-B07D-49A7-A1E4-A8552DE47E5C}" destId="{8E9CD5F6-0054-4157-BD7A-B6EC7E2B6C31}" srcOrd="2" destOrd="0" parTransId="{FE1C8A87-4252-42D0-B0B9-E173349BC9FC}" sibTransId="{290B4E3D-A1AB-4505-A5E1-27B28B93C8BF}"/>
    <dgm:cxn modelId="{C1778C67-4C27-46A1-82FE-8F37959C0875}" type="presOf" srcId="{97345F65-E409-4B20-A500-561031C26AE1}" destId="{855FF87A-DE16-437A-9D4A-3709CA2D2327}" srcOrd="1" destOrd="0" presId="urn:microsoft.com/office/officeart/2005/8/layout/list1"/>
    <dgm:cxn modelId="{67E26753-4FD6-4DF7-B042-6EC61DAE1EB6}" type="presOf" srcId="{1C91943B-228D-4B7D-ADC0-726C62804B16}" destId="{C8251D75-6282-4CA4-81CE-F0695936608F}" srcOrd="1" destOrd="0" presId="urn:microsoft.com/office/officeart/2005/8/layout/list1"/>
    <dgm:cxn modelId="{79B1A055-7292-403E-A8EF-FF8C5B0DC1BF}" srcId="{F5C78DC5-B07D-49A7-A1E4-A8552DE47E5C}" destId="{97345F65-E409-4B20-A500-561031C26AE1}" srcOrd="0" destOrd="0" parTransId="{1F24353B-E43F-4778-AE38-3FB87FED33E3}" sibTransId="{FBDC7CE1-1AA5-4050-BF06-C200DCD8D23C}"/>
    <dgm:cxn modelId="{01FA6776-44A5-4461-AEF4-D319CC684827}" type="presOf" srcId="{CCE85A9C-A99E-4932-B5DD-5E40BAE11873}" destId="{6275EA52-25EC-435E-9584-39D121B941E1}" srcOrd="0" destOrd="0" presId="urn:microsoft.com/office/officeart/2005/8/layout/list1"/>
    <dgm:cxn modelId="{17CCAC81-4FB3-42F7-99E7-A2C6D1378048}" srcId="{F5C78DC5-B07D-49A7-A1E4-A8552DE47E5C}" destId="{CCE85A9C-A99E-4932-B5DD-5E40BAE11873}" srcOrd="3" destOrd="0" parTransId="{7DD61743-3B6B-4337-AE3F-16D7EED66E7F}" sibTransId="{A8403EF4-548A-4B73-829E-9A23AF6F67A2}"/>
    <dgm:cxn modelId="{065F2488-CC29-4452-B1B8-6E701DFE2C77}" type="presOf" srcId="{1C91943B-228D-4B7D-ADC0-726C62804B16}" destId="{D7299491-BE50-44D0-A179-071E2A417483}" srcOrd="0" destOrd="0" presId="urn:microsoft.com/office/officeart/2005/8/layout/list1"/>
    <dgm:cxn modelId="{B81E2DAE-13A3-4073-9A85-9389B55AD535}" type="presOf" srcId="{8E9CD5F6-0054-4157-BD7A-B6EC7E2B6C31}" destId="{E6B2246C-9E5A-4116-9FDC-2867CA070584}" srcOrd="0" destOrd="0" presId="urn:microsoft.com/office/officeart/2005/8/layout/list1"/>
    <dgm:cxn modelId="{092E3FC7-BCE1-45A3-9699-6FB72445C2BB}" srcId="{F5C78DC5-B07D-49A7-A1E4-A8552DE47E5C}" destId="{2B5586E9-6ED2-41F2-A779-34C030BEB739}" srcOrd="1" destOrd="0" parTransId="{2B4207A6-3FE7-4A2D-8543-E170554423DD}" sibTransId="{8A9CCA5F-A422-42C2-9DEE-3AFAEEC020AE}"/>
    <dgm:cxn modelId="{A53EE0DC-D7A0-462E-93F9-4837F263B2EC}" type="presOf" srcId="{2B5586E9-6ED2-41F2-A779-34C030BEB739}" destId="{3A002E2C-AF64-4AFF-A311-6E24799E4BF8}" srcOrd="0" destOrd="0" presId="urn:microsoft.com/office/officeart/2005/8/layout/list1"/>
    <dgm:cxn modelId="{219EFFFF-8ECF-40B6-B67D-5542DBB5C1BC}" type="presOf" srcId="{CCE85A9C-A99E-4932-B5DD-5E40BAE11873}" destId="{1BFEA1B6-810B-4320-B8D9-0ECD88A2CED7}" srcOrd="1" destOrd="0" presId="urn:microsoft.com/office/officeart/2005/8/layout/list1"/>
    <dgm:cxn modelId="{05B6B960-1CF2-4AA9-B532-F58E8DB66CA3}" type="presParOf" srcId="{C4B950EB-7E7B-42BA-BCE8-3366979D5CB3}" destId="{0513F2F0-8CA9-40D0-987D-E00BF9D7CF45}" srcOrd="0" destOrd="0" presId="urn:microsoft.com/office/officeart/2005/8/layout/list1"/>
    <dgm:cxn modelId="{A84E2E3D-3E38-422C-A84B-401D8AA01202}" type="presParOf" srcId="{0513F2F0-8CA9-40D0-987D-E00BF9D7CF45}" destId="{AA52BE7C-A143-4F13-88CA-B3F95DD341D1}" srcOrd="0" destOrd="0" presId="urn:microsoft.com/office/officeart/2005/8/layout/list1"/>
    <dgm:cxn modelId="{17032883-DDCC-4CAE-84DD-E6B6AB5235C6}" type="presParOf" srcId="{0513F2F0-8CA9-40D0-987D-E00BF9D7CF45}" destId="{855FF87A-DE16-437A-9D4A-3709CA2D2327}" srcOrd="1" destOrd="0" presId="urn:microsoft.com/office/officeart/2005/8/layout/list1"/>
    <dgm:cxn modelId="{803BCDD4-7BF4-475F-9C38-C0DAC0F30857}" type="presParOf" srcId="{C4B950EB-7E7B-42BA-BCE8-3366979D5CB3}" destId="{165B6277-7023-4F3D-B077-6C0C2D4BED20}" srcOrd="1" destOrd="0" presId="urn:microsoft.com/office/officeart/2005/8/layout/list1"/>
    <dgm:cxn modelId="{1274D6AA-1E74-4007-94B9-D6A21E92174C}" type="presParOf" srcId="{C4B950EB-7E7B-42BA-BCE8-3366979D5CB3}" destId="{07F9C608-1583-433A-8902-5867076F17E7}" srcOrd="2" destOrd="0" presId="urn:microsoft.com/office/officeart/2005/8/layout/list1"/>
    <dgm:cxn modelId="{4989EFA3-FB33-49CA-A365-5CD6C4A8A21F}" type="presParOf" srcId="{C4B950EB-7E7B-42BA-BCE8-3366979D5CB3}" destId="{DE5FF0E9-66BA-4475-B17A-009F7324CEC0}" srcOrd="3" destOrd="0" presId="urn:microsoft.com/office/officeart/2005/8/layout/list1"/>
    <dgm:cxn modelId="{074C5E82-EB2E-4C58-ADDD-A689E6133597}" type="presParOf" srcId="{C4B950EB-7E7B-42BA-BCE8-3366979D5CB3}" destId="{CAD6C57F-3D10-4706-A13B-FA9C7D0FE525}" srcOrd="4" destOrd="0" presId="urn:microsoft.com/office/officeart/2005/8/layout/list1"/>
    <dgm:cxn modelId="{D2B62B6E-A16A-44B8-89D4-6AD25E336C86}" type="presParOf" srcId="{CAD6C57F-3D10-4706-A13B-FA9C7D0FE525}" destId="{3A002E2C-AF64-4AFF-A311-6E24799E4BF8}" srcOrd="0" destOrd="0" presId="urn:microsoft.com/office/officeart/2005/8/layout/list1"/>
    <dgm:cxn modelId="{7A797DAB-7BAF-4491-91D8-F459F029955F}" type="presParOf" srcId="{CAD6C57F-3D10-4706-A13B-FA9C7D0FE525}" destId="{6E8A50A8-CECF-4859-B187-17C4FA15B869}" srcOrd="1" destOrd="0" presId="urn:microsoft.com/office/officeart/2005/8/layout/list1"/>
    <dgm:cxn modelId="{6457A6A5-5ED5-4C01-9EDF-5551409D1D0E}" type="presParOf" srcId="{C4B950EB-7E7B-42BA-BCE8-3366979D5CB3}" destId="{8B5E0F81-A694-4ADF-BF52-19A01762B163}" srcOrd="5" destOrd="0" presId="urn:microsoft.com/office/officeart/2005/8/layout/list1"/>
    <dgm:cxn modelId="{F9B161B6-122A-4168-971A-E76A2686FF95}" type="presParOf" srcId="{C4B950EB-7E7B-42BA-BCE8-3366979D5CB3}" destId="{CF5B5BF3-5CB1-44F4-9173-9FB6F25B7D5E}" srcOrd="6" destOrd="0" presId="urn:microsoft.com/office/officeart/2005/8/layout/list1"/>
    <dgm:cxn modelId="{4C4A04BA-5133-4804-94A5-D06B114BA369}" type="presParOf" srcId="{C4B950EB-7E7B-42BA-BCE8-3366979D5CB3}" destId="{623AA0AE-85C7-46CC-82D4-6361A4749633}" srcOrd="7" destOrd="0" presId="urn:microsoft.com/office/officeart/2005/8/layout/list1"/>
    <dgm:cxn modelId="{33331DEF-C78B-4C73-9C61-37721ABD1C8E}" type="presParOf" srcId="{C4B950EB-7E7B-42BA-BCE8-3366979D5CB3}" destId="{786D767C-4759-4C16-8B0B-2C0552654654}" srcOrd="8" destOrd="0" presId="urn:microsoft.com/office/officeart/2005/8/layout/list1"/>
    <dgm:cxn modelId="{CD123963-AA30-453B-87DC-EEC8AB4EB91C}" type="presParOf" srcId="{786D767C-4759-4C16-8B0B-2C0552654654}" destId="{E6B2246C-9E5A-4116-9FDC-2867CA070584}" srcOrd="0" destOrd="0" presId="urn:microsoft.com/office/officeart/2005/8/layout/list1"/>
    <dgm:cxn modelId="{38B3EF3A-F21A-494B-B7F1-9345BE689103}" type="presParOf" srcId="{786D767C-4759-4C16-8B0B-2C0552654654}" destId="{C502A9B9-2989-433E-A0EB-3BD954779ABC}" srcOrd="1" destOrd="0" presId="urn:microsoft.com/office/officeart/2005/8/layout/list1"/>
    <dgm:cxn modelId="{217B7D20-B05E-479F-80C6-921A5DBE3914}" type="presParOf" srcId="{C4B950EB-7E7B-42BA-BCE8-3366979D5CB3}" destId="{E30311A1-619B-4996-926E-6A83108F7D63}" srcOrd="9" destOrd="0" presId="urn:microsoft.com/office/officeart/2005/8/layout/list1"/>
    <dgm:cxn modelId="{42BBA118-FE7A-40BE-B291-47B3220BADE3}" type="presParOf" srcId="{C4B950EB-7E7B-42BA-BCE8-3366979D5CB3}" destId="{18D68FF3-00DD-479F-AFD5-5E44C33A633D}" srcOrd="10" destOrd="0" presId="urn:microsoft.com/office/officeart/2005/8/layout/list1"/>
    <dgm:cxn modelId="{5FF43F5C-52D6-404D-AEA2-675BADA91B1D}" type="presParOf" srcId="{C4B950EB-7E7B-42BA-BCE8-3366979D5CB3}" destId="{A42D62B4-F039-45E4-929D-DE3BFC86D97A}" srcOrd="11" destOrd="0" presId="urn:microsoft.com/office/officeart/2005/8/layout/list1"/>
    <dgm:cxn modelId="{253B8D8E-BB1C-4DB1-96D3-A303A0BC10CE}" type="presParOf" srcId="{C4B950EB-7E7B-42BA-BCE8-3366979D5CB3}" destId="{BEC0C8CB-CD84-4450-B182-99D872BF403A}" srcOrd="12" destOrd="0" presId="urn:microsoft.com/office/officeart/2005/8/layout/list1"/>
    <dgm:cxn modelId="{AADE4D91-FD1E-409A-A8B2-FBC7A1C9658E}" type="presParOf" srcId="{BEC0C8CB-CD84-4450-B182-99D872BF403A}" destId="{6275EA52-25EC-435E-9584-39D121B941E1}" srcOrd="0" destOrd="0" presId="urn:microsoft.com/office/officeart/2005/8/layout/list1"/>
    <dgm:cxn modelId="{942B535F-BCE7-4DDF-A0AB-8114D91BFD49}" type="presParOf" srcId="{BEC0C8CB-CD84-4450-B182-99D872BF403A}" destId="{1BFEA1B6-810B-4320-B8D9-0ECD88A2CED7}" srcOrd="1" destOrd="0" presId="urn:microsoft.com/office/officeart/2005/8/layout/list1"/>
    <dgm:cxn modelId="{4CCE3551-2DBE-4756-8B3D-E4EED8B4B693}" type="presParOf" srcId="{C4B950EB-7E7B-42BA-BCE8-3366979D5CB3}" destId="{CE145E8A-741C-41E5-B796-3B22F13C752D}" srcOrd="13" destOrd="0" presId="urn:microsoft.com/office/officeart/2005/8/layout/list1"/>
    <dgm:cxn modelId="{C95401D0-96A3-458F-8918-FD77A333A4A1}" type="presParOf" srcId="{C4B950EB-7E7B-42BA-BCE8-3366979D5CB3}" destId="{77E7DAAB-176C-4CEC-801B-5DEA66E2641C}" srcOrd="14" destOrd="0" presId="urn:microsoft.com/office/officeart/2005/8/layout/list1"/>
    <dgm:cxn modelId="{97DF923A-446B-44C8-8AAA-1FBF4256FF28}" type="presParOf" srcId="{C4B950EB-7E7B-42BA-BCE8-3366979D5CB3}" destId="{18DBAF4A-6395-45B5-80D4-A48011D301D0}" srcOrd="15" destOrd="0" presId="urn:microsoft.com/office/officeart/2005/8/layout/list1"/>
    <dgm:cxn modelId="{44A13892-3510-471D-B7BA-8C64C733E32D}" type="presParOf" srcId="{C4B950EB-7E7B-42BA-BCE8-3366979D5CB3}" destId="{D8FA8225-A9E9-4770-BD2F-B1530900B297}" srcOrd="16" destOrd="0" presId="urn:microsoft.com/office/officeart/2005/8/layout/list1"/>
    <dgm:cxn modelId="{6D097703-D311-412E-8972-79C0797FF5C2}" type="presParOf" srcId="{D8FA8225-A9E9-4770-BD2F-B1530900B297}" destId="{D7299491-BE50-44D0-A179-071E2A417483}" srcOrd="0" destOrd="0" presId="urn:microsoft.com/office/officeart/2005/8/layout/list1"/>
    <dgm:cxn modelId="{16C454D5-F10B-45EF-AC56-3BAB237F850B}" type="presParOf" srcId="{D8FA8225-A9E9-4770-BD2F-B1530900B297}" destId="{C8251D75-6282-4CA4-81CE-F0695936608F}" srcOrd="1" destOrd="0" presId="urn:microsoft.com/office/officeart/2005/8/layout/list1"/>
    <dgm:cxn modelId="{AA8B43A5-732F-4136-8F11-776D9BBEE2D3}" type="presParOf" srcId="{C4B950EB-7E7B-42BA-BCE8-3366979D5CB3}" destId="{D8D9B9E1-010C-4B2E-A4B8-46C32E5C90AF}" srcOrd="17" destOrd="0" presId="urn:microsoft.com/office/officeart/2005/8/layout/list1"/>
    <dgm:cxn modelId="{93A5D0BF-B982-4CB2-B5D2-C43B34C5326B}" type="presParOf" srcId="{C4B950EB-7E7B-42BA-BCE8-3366979D5CB3}" destId="{E86BC592-680C-4CD0-A610-01DC13B1C0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C78DC5-B07D-49A7-A1E4-A8552DE47E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CD5F6-0054-4157-BD7A-B6EC7E2B6C31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 rtl="0"/>
          <a:r>
            <a:rPr lang="en-US" sz="1800" dirty="0"/>
            <a:t>Associated with high titer speckled ANA and anti-U1 RNP</a:t>
          </a:r>
        </a:p>
      </dgm:t>
    </dgm:pt>
    <dgm:pt modelId="{FE1C8A87-4252-42D0-B0B9-E173349BC9FC}" type="par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290B4E3D-A1AB-4505-A5E1-27B28B93C8BF}" type="sib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97345F65-E409-4B20-A500-561031C26AE1}">
      <dgm:prSet custT="1"/>
      <dgm:spPr/>
      <dgm:t>
        <a:bodyPr/>
        <a:lstStyle/>
        <a:p>
          <a:pPr algn="l" rtl="0"/>
          <a:r>
            <a:rPr lang="en-US" sz="1800" dirty="0"/>
            <a:t>Not a catch all or waste basket for undifferentiated autoimmune disease</a:t>
          </a:r>
        </a:p>
      </dgm:t>
    </dgm:pt>
    <dgm:pt modelId="{1F24353B-E43F-4778-AE38-3FB87FED33E3}" type="parTrans" cxnId="{79B1A055-7292-403E-A8EF-FF8C5B0DC1BF}">
      <dgm:prSet/>
      <dgm:spPr/>
      <dgm:t>
        <a:bodyPr/>
        <a:lstStyle/>
        <a:p>
          <a:endParaRPr lang="en-US"/>
        </a:p>
      </dgm:t>
    </dgm:pt>
    <dgm:pt modelId="{FBDC7CE1-1AA5-4050-BF06-C200DCD8D23C}" type="sibTrans" cxnId="{79B1A055-7292-403E-A8EF-FF8C5B0DC1BF}">
      <dgm:prSet/>
      <dgm:spPr/>
      <dgm:t>
        <a:bodyPr/>
        <a:lstStyle/>
        <a:p>
          <a:endParaRPr lang="en-US"/>
        </a:p>
      </dgm:t>
    </dgm:pt>
    <dgm:pt modelId="{2B5586E9-6ED2-41F2-A779-34C030BEB739}">
      <dgm:prSet custT="1"/>
      <dgm:spPr>
        <a:solidFill>
          <a:schemeClr val="accent2"/>
        </a:solidFill>
      </dgm:spPr>
      <dgm:t>
        <a:bodyPr/>
        <a:lstStyle/>
        <a:p>
          <a:pPr algn="l" rtl="0"/>
          <a:r>
            <a:rPr lang="en-US" sz="1800" dirty="0"/>
            <a:t>Distinctive overlap of lupus, systemic sclerosis, inflammatory arthritis +/- myositis</a:t>
          </a:r>
        </a:p>
      </dgm:t>
    </dgm:pt>
    <dgm:pt modelId="{2B4207A6-3FE7-4A2D-8543-E170554423DD}" type="parTrans" cxnId="{092E3FC7-BCE1-45A3-9699-6FB72445C2BB}">
      <dgm:prSet/>
      <dgm:spPr/>
      <dgm:t>
        <a:bodyPr/>
        <a:lstStyle/>
        <a:p>
          <a:endParaRPr lang="en-US"/>
        </a:p>
      </dgm:t>
    </dgm:pt>
    <dgm:pt modelId="{8A9CCA5F-A422-42C2-9DEE-3AFAEEC020AE}" type="sibTrans" cxnId="{092E3FC7-BCE1-45A3-9699-6FB72445C2BB}">
      <dgm:prSet/>
      <dgm:spPr/>
      <dgm:t>
        <a:bodyPr/>
        <a:lstStyle/>
        <a:p>
          <a:endParaRPr lang="en-US"/>
        </a:p>
      </dgm:t>
    </dgm:pt>
    <dgm:pt modelId="{CCE85A9C-A99E-4932-B5DD-5E40BAE11873}">
      <dgm:prSet custT="1"/>
      <dgm:spPr>
        <a:solidFill>
          <a:schemeClr val="accent4"/>
        </a:solidFill>
      </dgm:spPr>
      <dgm:t>
        <a:bodyPr/>
        <a:lstStyle/>
        <a:p>
          <a:pPr algn="l" rtl="0"/>
          <a:r>
            <a:rPr lang="en-US" sz="1800" dirty="0"/>
            <a:t>Common clinical features include cutaneous lupus, scleroderma, Raynaud’s, pericarditis, ILD, and aggressive deforming inflammatory arthritis</a:t>
          </a:r>
        </a:p>
      </dgm:t>
    </dgm:pt>
    <dgm:pt modelId="{7DD61743-3B6B-4337-AE3F-16D7EED66E7F}" type="parTrans" cxnId="{17CCAC81-4FB3-42F7-99E7-A2C6D1378048}">
      <dgm:prSet/>
      <dgm:spPr/>
      <dgm:t>
        <a:bodyPr/>
        <a:lstStyle/>
        <a:p>
          <a:endParaRPr lang="en-US"/>
        </a:p>
      </dgm:t>
    </dgm:pt>
    <dgm:pt modelId="{A8403EF4-548A-4B73-829E-9A23AF6F67A2}" type="sibTrans" cxnId="{17CCAC81-4FB3-42F7-99E7-A2C6D1378048}">
      <dgm:prSet/>
      <dgm:spPr/>
      <dgm:t>
        <a:bodyPr/>
        <a:lstStyle/>
        <a:p>
          <a:endParaRPr lang="en-US"/>
        </a:p>
      </dgm:t>
    </dgm:pt>
    <dgm:pt modelId="{C4B950EB-7E7B-42BA-BCE8-3366979D5CB3}" type="pres">
      <dgm:prSet presAssocID="{F5C78DC5-B07D-49A7-A1E4-A8552DE47E5C}" presName="linear" presStyleCnt="0">
        <dgm:presLayoutVars>
          <dgm:dir/>
          <dgm:animLvl val="lvl"/>
          <dgm:resizeHandles val="exact"/>
        </dgm:presLayoutVars>
      </dgm:prSet>
      <dgm:spPr/>
    </dgm:pt>
    <dgm:pt modelId="{0513F2F0-8CA9-40D0-987D-E00BF9D7CF45}" type="pres">
      <dgm:prSet presAssocID="{97345F65-E409-4B20-A500-561031C26AE1}" presName="parentLin" presStyleCnt="0"/>
      <dgm:spPr/>
    </dgm:pt>
    <dgm:pt modelId="{AA52BE7C-A143-4F13-88CA-B3F95DD341D1}" type="pres">
      <dgm:prSet presAssocID="{97345F65-E409-4B20-A500-561031C26AE1}" presName="parentLeftMargin" presStyleLbl="node1" presStyleIdx="0" presStyleCnt="4"/>
      <dgm:spPr/>
    </dgm:pt>
    <dgm:pt modelId="{855FF87A-DE16-437A-9D4A-3709CA2D2327}" type="pres">
      <dgm:prSet presAssocID="{97345F65-E409-4B20-A500-561031C26AE1}" presName="parentText" presStyleLbl="node1" presStyleIdx="0" presStyleCnt="4" custScaleX="112572">
        <dgm:presLayoutVars>
          <dgm:chMax val="0"/>
          <dgm:bulletEnabled val="1"/>
        </dgm:presLayoutVars>
      </dgm:prSet>
      <dgm:spPr/>
    </dgm:pt>
    <dgm:pt modelId="{165B6277-7023-4F3D-B077-6C0C2D4BED20}" type="pres">
      <dgm:prSet presAssocID="{97345F65-E409-4B20-A500-561031C26AE1}" presName="negativeSpace" presStyleCnt="0"/>
      <dgm:spPr/>
    </dgm:pt>
    <dgm:pt modelId="{07F9C608-1583-433A-8902-5867076F17E7}" type="pres">
      <dgm:prSet presAssocID="{97345F65-E409-4B20-A500-561031C26AE1}" presName="childText" presStyleLbl="conFgAcc1" presStyleIdx="0" presStyleCnt="4">
        <dgm:presLayoutVars>
          <dgm:bulletEnabled val="1"/>
        </dgm:presLayoutVars>
      </dgm:prSet>
      <dgm:spPr/>
    </dgm:pt>
    <dgm:pt modelId="{DE5FF0E9-66BA-4475-B17A-009F7324CEC0}" type="pres">
      <dgm:prSet presAssocID="{FBDC7CE1-1AA5-4050-BF06-C200DCD8D23C}" presName="spaceBetweenRectangles" presStyleCnt="0"/>
      <dgm:spPr/>
    </dgm:pt>
    <dgm:pt modelId="{CAD6C57F-3D10-4706-A13B-FA9C7D0FE525}" type="pres">
      <dgm:prSet presAssocID="{2B5586E9-6ED2-41F2-A779-34C030BEB739}" presName="parentLin" presStyleCnt="0"/>
      <dgm:spPr/>
    </dgm:pt>
    <dgm:pt modelId="{3A002E2C-AF64-4AFF-A311-6E24799E4BF8}" type="pres">
      <dgm:prSet presAssocID="{2B5586E9-6ED2-41F2-A779-34C030BEB739}" presName="parentLeftMargin" presStyleLbl="node1" presStyleIdx="0" presStyleCnt="4"/>
      <dgm:spPr/>
    </dgm:pt>
    <dgm:pt modelId="{6E8A50A8-CECF-4859-B187-17C4FA15B869}" type="pres">
      <dgm:prSet presAssocID="{2B5586E9-6ED2-41F2-A779-34C030BEB739}" presName="parentText" presStyleLbl="node1" presStyleIdx="1" presStyleCnt="4" custScaleX="113732">
        <dgm:presLayoutVars>
          <dgm:chMax val="0"/>
          <dgm:bulletEnabled val="1"/>
        </dgm:presLayoutVars>
      </dgm:prSet>
      <dgm:spPr/>
    </dgm:pt>
    <dgm:pt modelId="{8B5E0F81-A694-4ADF-BF52-19A01762B163}" type="pres">
      <dgm:prSet presAssocID="{2B5586E9-6ED2-41F2-A779-34C030BEB739}" presName="negativeSpace" presStyleCnt="0"/>
      <dgm:spPr/>
    </dgm:pt>
    <dgm:pt modelId="{CF5B5BF3-5CB1-44F4-9173-9FB6F25B7D5E}" type="pres">
      <dgm:prSet presAssocID="{2B5586E9-6ED2-41F2-A779-34C030BEB739}" presName="childText" presStyleLbl="conFgAcc1" presStyleIdx="1" presStyleCnt="4">
        <dgm:presLayoutVars>
          <dgm:bulletEnabled val="1"/>
        </dgm:presLayoutVars>
      </dgm:prSet>
      <dgm:spPr/>
    </dgm:pt>
    <dgm:pt modelId="{623AA0AE-85C7-46CC-82D4-6361A4749633}" type="pres">
      <dgm:prSet presAssocID="{8A9CCA5F-A422-42C2-9DEE-3AFAEEC020AE}" presName="spaceBetweenRectangles" presStyleCnt="0"/>
      <dgm:spPr/>
    </dgm:pt>
    <dgm:pt modelId="{786D767C-4759-4C16-8B0B-2C0552654654}" type="pres">
      <dgm:prSet presAssocID="{8E9CD5F6-0054-4157-BD7A-B6EC7E2B6C31}" presName="parentLin" presStyleCnt="0"/>
      <dgm:spPr/>
    </dgm:pt>
    <dgm:pt modelId="{E6B2246C-9E5A-4116-9FDC-2867CA070584}" type="pres">
      <dgm:prSet presAssocID="{8E9CD5F6-0054-4157-BD7A-B6EC7E2B6C31}" presName="parentLeftMargin" presStyleLbl="node1" presStyleIdx="1" presStyleCnt="4"/>
      <dgm:spPr/>
    </dgm:pt>
    <dgm:pt modelId="{C502A9B9-2989-433E-A0EB-3BD954779ABC}" type="pres">
      <dgm:prSet presAssocID="{8E9CD5F6-0054-4157-BD7A-B6EC7E2B6C31}" presName="parentText" presStyleLbl="node1" presStyleIdx="2" presStyleCnt="4" custScaleX="113078">
        <dgm:presLayoutVars>
          <dgm:chMax val="0"/>
          <dgm:bulletEnabled val="1"/>
        </dgm:presLayoutVars>
      </dgm:prSet>
      <dgm:spPr/>
    </dgm:pt>
    <dgm:pt modelId="{E30311A1-619B-4996-926E-6A83108F7D63}" type="pres">
      <dgm:prSet presAssocID="{8E9CD5F6-0054-4157-BD7A-B6EC7E2B6C31}" presName="negativeSpace" presStyleCnt="0"/>
      <dgm:spPr/>
    </dgm:pt>
    <dgm:pt modelId="{18D68FF3-00DD-479F-AFD5-5E44C33A633D}" type="pres">
      <dgm:prSet presAssocID="{8E9CD5F6-0054-4157-BD7A-B6EC7E2B6C31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A42D62B4-F039-45E4-929D-DE3BFC86D97A}" type="pres">
      <dgm:prSet presAssocID="{290B4E3D-A1AB-4505-A5E1-27B28B93C8BF}" presName="spaceBetweenRectangles" presStyleCnt="0"/>
      <dgm:spPr/>
    </dgm:pt>
    <dgm:pt modelId="{BEC0C8CB-CD84-4450-B182-99D872BF403A}" type="pres">
      <dgm:prSet presAssocID="{CCE85A9C-A99E-4932-B5DD-5E40BAE11873}" presName="parentLin" presStyleCnt="0"/>
      <dgm:spPr/>
    </dgm:pt>
    <dgm:pt modelId="{6275EA52-25EC-435E-9584-39D121B941E1}" type="pres">
      <dgm:prSet presAssocID="{CCE85A9C-A99E-4932-B5DD-5E40BAE11873}" presName="parentLeftMargin" presStyleLbl="node1" presStyleIdx="2" presStyleCnt="4"/>
      <dgm:spPr/>
    </dgm:pt>
    <dgm:pt modelId="{1BFEA1B6-810B-4320-B8D9-0ECD88A2CED7}" type="pres">
      <dgm:prSet presAssocID="{CCE85A9C-A99E-4932-B5DD-5E40BAE11873}" presName="parentText" presStyleLbl="node1" presStyleIdx="3" presStyleCnt="4" custScaleX="114798">
        <dgm:presLayoutVars>
          <dgm:chMax val="0"/>
          <dgm:bulletEnabled val="1"/>
        </dgm:presLayoutVars>
      </dgm:prSet>
      <dgm:spPr/>
    </dgm:pt>
    <dgm:pt modelId="{CE145E8A-741C-41E5-B796-3B22F13C752D}" type="pres">
      <dgm:prSet presAssocID="{CCE85A9C-A99E-4932-B5DD-5E40BAE11873}" presName="negativeSpace" presStyleCnt="0"/>
      <dgm:spPr/>
    </dgm:pt>
    <dgm:pt modelId="{77E7DAAB-176C-4CEC-801B-5DEA66E2641C}" type="pres">
      <dgm:prSet presAssocID="{CCE85A9C-A99E-4932-B5DD-5E40BAE118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117E0B-678E-4FBE-9859-11A50972A94D}" type="presOf" srcId="{F5C78DC5-B07D-49A7-A1E4-A8552DE47E5C}" destId="{C4B950EB-7E7B-42BA-BCE8-3366979D5CB3}" srcOrd="0" destOrd="0" presId="urn:microsoft.com/office/officeart/2005/8/layout/list1"/>
    <dgm:cxn modelId="{E3DD1415-D1E5-4134-B0BB-4568AC266388}" type="presOf" srcId="{97345F65-E409-4B20-A500-561031C26AE1}" destId="{AA52BE7C-A143-4F13-88CA-B3F95DD341D1}" srcOrd="0" destOrd="0" presId="urn:microsoft.com/office/officeart/2005/8/layout/list1"/>
    <dgm:cxn modelId="{9999331A-AB7D-4CFB-BC6F-B42F54183FB5}" type="presOf" srcId="{2B5586E9-6ED2-41F2-A779-34C030BEB739}" destId="{6E8A50A8-CECF-4859-B187-17C4FA15B869}" srcOrd="1" destOrd="0" presId="urn:microsoft.com/office/officeart/2005/8/layout/list1"/>
    <dgm:cxn modelId="{9D1D7C40-3B9E-4C9D-9F67-AF6335B71861}" type="presOf" srcId="{8E9CD5F6-0054-4157-BD7A-B6EC7E2B6C31}" destId="{C502A9B9-2989-433E-A0EB-3BD954779ABC}" srcOrd="1" destOrd="0" presId="urn:microsoft.com/office/officeart/2005/8/layout/list1"/>
    <dgm:cxn modelId="{FAEB1067-8A89-4440-8CF0-8D8F67868CD9}" srcId="{F5C78DC5-B07D-49A7-A1E4-A8552DE47E5C}" destId="{8E9CD5F6-0054-4157-BD7A-B6EC7E2B6C31}" srcOrd="2" destOrd="0" parTransId="{FE1C8A87-4252-42D0-B0B9-E173349BC9FC}" sibTransId="{290B4E3D-A1AB-4505-A5E1-27B28B93C8BF}"/>
    <dgm:cxn modelId="{C1778C67-4C27-46A1-82FE-8F37959C0875}" type="presOf" srcId="{97345F65-E409-4B20-A500-561031C26AE1}" destId="{855FF87A-DE16-437A-9D4A-3709CA2D2327}" srcOrd="1" destOrd="0" presId="urn:microsoft.com/office/officeart/2005/8/layout/list1"/>
    <dgm:cxn modelId="{79B1A055-7292-403E-A8EF-FF8C5B0DC1BF}" srcId="{F5C78DC5-B07D-49A7-A1E4-A8552DE47E5C}" destId="{97345F65-E409-4B20-A500-561031C26AE1}" srcOrd="0" destOrd="0" parTransId="{1F24353B-E43F-4778-AE38-3FB87FED33E3}" sibTransId="{FBDC7CE1-1AA5-4050-BF06-C200DCD8D23C}"/>
    <dgm:cxn modelId="{01FA6776-44A5-4461-AEF4-D319CC684827}" type="presOf" srcId="{CCE85A9C-A99E-4932-B5DD-5E40BAE11873}" destId="{6275EA52-25EC-435E-9584-39D121B941E1}" srcOrd="0" destOrd="0" presId="urn:microsoft.com/office/officeart/2005/8/layout/list1"/>
    <dgm:cxn modelId="{17CCAC81-4FB3-42F7-99E7-A2C6D1378048}" srcId="{F5C78DC5-B07D-49A7-A1E4-A8552DE47E5C}" destId="{CCE85A9C-A99E-4932-B5DD-5E40BAE11873}" srcOrd="3" destOrd="0" parTransId="{7DD61743-3B6B-4337-AE3F-16D7EED66E7F}" sibTransId="{A8403EF4-548A-4B73-829E-9A23AF6F67A2}"/>
    <dgm:cxn modelId="{B81E2DAE-13A3-4073-9A85-9389B55AD535}" type="presOf" srcId="{8E9CD5F6-0054-4157-BD7A-B6EC7E2B6C31}" destId="{E6B2246C-9E5A-4116-9FDC-2867CA070584}" srcOrd="0" destOrd="0" presId="urn:microsoft.com/office/officeart/2005/8/layout/list1"/>
    <dgm:cxn modelId="{092E3FC7-BCE1-45A3-9699-6FB72445C2BB}" srcId="{F5C78DC5-B07D-49A7-A1E4-A8552DE47E5C}" destId="{2B5586E9-6ED2-41F2-A779-34C030BEB739}" srcOrd="1" destOrd="0" parTransId="{2B4207A6-3FE7-4A2D-8543-E170554423DD}" sibTransId="{8A9CCA5F-A422-42C2-9DEE-3AFAEEC020AE}"/>
    <dgm:cxn modelId="{A53EE0DC-D7A0-462E-93F9-4837F263B2EC}" type="presOf" srcId="{2B5586E9-6ED2-41F2-A779-34C030BEB739}" destId="{3A002E2C-AF64-4AFF-A311-6E24799E4BF8}" srcOrd="0" destOrd="0" presId="urn:microsoft.com/office/officeart/2005/8/layout/list1"/>
    <dgm:cxn modelId="{219EFFFF-8ECF-40B6-B67D-5542DBB5C1BC}" type="presOf" srcId="{CCE85A9C-A99E-4932-B5DD-5E40BAE11873}" destId="{1BFEA1B6-810B-4320-B8D9-0ECD88A2CED7}" srcOrd="1" destOrd="0" presId="urn:microsoft.com/office/officeart/2005/8/layout/list1"/>
    <dgm:cxn modelId="{05B6B960-1CF2-4AA9-B532-F58E8DB66CA3}" type="presParOf" srcId="{C4B950EB-7E7B-42BA-BCE8-3366979D5CB3}" destId="{0513F2F0-8CA9-40D0-987D-E00BF9D7CF45}" srcOrd="0" destOrd="0" presId="urn:microsoft.com/office/officeart/2005/8/layout/list1"/>
    <dgm:cxn modelId="{A84E2E3D-3E38-422C-A84B-401D8AA01202}" type="presParOf" srcId="{0513F2F0-8CA9-40D0-987D-E00BF9D7CF45}" destId="{AA52BE7C-A143-4F13-88CA-B3F95DD341D1}" srcOrd="0" destOrd="0" presId="urn:microsoft.com/office/officeart/2005/8/layout/list1"/>
    <dgm:cxn modelId="{17032883-DDCC-4CAE-84DD-E6B6AB5235C6}" type="presParOf" srcId="{0513F2F0-8CA9-40D0-987D-E00BF9D7CF45}" destId="{855FF87A-DE16-437A-9D4A-3709CA2D2327}" srcOrd="1" destOrd="0" presId="urn:microsoft.com/office/officeart/2005/8/layout/list1"/>
    <dgm:cxn modelId="{803BCDD4-7BF4-475F-9C38-C0DAC0F30857}" type="presParOf" srcId="{C4B950EB-7E7B-42BA-BCE8-3366979D5CB3}" destId="{165B6277-7023-4F3D-B077-6C0C2D4BED20}" srcOrd="1" destOrd="0" presId="urn:microsoft.com/office/officeart/2005/8/layout/list1"/>
    <dgm:cxn modelId="{1274D6AA-1E74-4007-94B9-D6A21E92174C}" type="presParOf" srcId="{C4B950EB-7E7B-42BA-BCE8-3366979D5CB3}" destId="{07F9C608-1583-433A-8902-5867076F17E7}" srcOrd="2" destOrd="0" presId="urn:microsoft.com/office/officeart/2005/8/layout/list1"/>
    <dgm:cxn modelId="{4989EFA3-FB33-49CA-A365-5CD6C4A8A21F}" type="presParOf" srcId="{C4B950EB-7E7B-42BA-BCE8-3366979D5CB3}" destId="{DE5FF0E9-66BA-4475-B17A-009F7324CEC0}" srcOrd="3" destOrd="0" presId="urn:microsoft.com/office/officeart/2005/8/layout/list1"/>
    <dgm:cxn modelId="{074C5E82-EB2E-4C58-ADDD-A689E6133597}" type="presParOf" srcId="{C4B950EB-7E7B-42BA-BCE8-3366979D5CB3}" destId="{CAD6C57F-3D10-4706-A13B-FA9C7D0FE525}" srcOrd="4" destOrd="0" presId="urn:microsoft.com/office/officeart/2005/8/layout/list1"/>
    <dgm:cxn modelId="{D2B62B6E-A16A-44B8-89D4-6AD25E336C86}" type="presParOf" srcId="{CAD6C57F-3D10-4706-A13B-FA9C7D0FE525}" destId="{3A002E2C-AF64-4AFF-A311-6E24799E4BF8}" srcOrd="0" destOrd="0" presId="urn:microsoft.com/office/officeart/2005/8/layout/list1"/>
    <dgm:cxn modelId="{7A797DAB-7BAF-4491-91D8-F459F029955F}" type="presParOf" srcId="{CAD6C57F-3D10-4706-A13B-FA9C7D0FE525}" destId="{6E8A50A8-CECF-4859-B187-17C4FA15B869}" srcOrd="1" destOrd="0" presId="urn:microsoft.com/office/officeart/2005/8/layout/list1"/>
    <dgm:cxn modelId="{6457A6A5-5ED5-4C01-9EDF-5551409D1D0E}" type="presParOf" srcId="{C4B950EB-7E7B-42BA-BCE8-3366979D5CB3}" destId="{8B5E0F81-A694-4ADF-BF52-19A01762B163}" srcOrd="5" destOrd="0" presId="urn:microsoft.com/office/officeart/2005/8/layout/list1"/>
    <dgm:cxn modelId="{F9B161B6-122A-4168-971A-E76A2686FF95}" type="presParOf" srcId="{C4B950EB-7E7B-42BA-BCE8-3366979D5CB3}" destId="{CF5B5BF3-5CB1-44F4-9173-9FB6F25B7D5E}" srcOrd="6" destOrd="0" presId="urn:microsoft.com/office/officeart/2005/8/layout/list1"/>
    <dgm:cxn modelId="{4C4A04BA-5133-4804-94A5-D06B114BA369}" type="presParOf" srcId="{C4B950EB-7E7B-42BA-BCE8-3366979D5CB3}" destId="{623AA0AE-85C7-46CC-82D4-6361A4749633}" srcOrd="7" destOrd="0" presId="urn:microsoft.com/office/officeart/2005/8/layout/list1"/>
    <dgm:cxn modelId="{33331DEF-C78B-4C73-9C61-37721ABD1C8E}" type="presParOf" srcId="{C4B950EB-7E7B-42BA-BCE8-3366979D5CB3}" destId="{786D767C-4759-4C16-8B0B-2C0552654654}" srcOrd="8" destOrd="0" presId="urn:microsoft.com/office/officeart/2005/8/layout/list1"/>
    <dgm:cxn modelId="{CD123963-AA30-453B-87DC-EEC8AB4EB91C}" type="presParOf" srcId="{786D767C-4759-4C16-8B0B-2C0552654654}" destId="{E6B2246C-9E5A-4116-9FDC-2867CA070584}" srcOrd="0" destOrd="0" presId="urn:microsoft.com/office/officeart/2005/8/layout/list1"/>
    <dgm:cxn modelId="{38B3EF3A-F21A-494B-B7F1-9345BE689103}" type="presParOf" srcId="{786D767C-4759-4C16-8B0B-2C0552654654}" destId="{C502A9B9-2989-433E-A0EB-3BD954779ABC}" srcOrd="1" destOrd="0" presId="urn:microsoft.com/office/officeart/2005/8/layout/list1"/>
    <dgm:cxn modelId="{217B7D20-B05E-479F-80C6-921A5DBE3914}" type="presParOf" srcId="{C4B950EB-7E7B-42BA-BCE8-3366979D5CB3}" destId="{E30311A1-619B-4996-926E-6A83108F7D63}" srcOrd="9" destOrd="0" presId="urn:microsoft.com/office/officeart/2005/8/layout/list1"/>
    <dgm:cxn modelId="{42BBA118-FE7A-40BE-B291-47B3220BADE3}" type="presParOf" srcId="{C4B950EB-7E7B-42BA-BCE8-3366979D5CB3}" destId="{18D68FF3-00DD-479F-AFD5-5E44C33A633D}" srcOrd="10" destOrd="0" presId="urn:microsoft.com/office/officeart/2005/8/layout/list1"/>
    <dgm:cxn modelId="{5FF43F5C-52D6-404D-AEA2-675BADA91B1D}" type="presParOf" srcId="{C4B950EB-7E7B-42BA-BCE8-3366979D5CB3}" destId="{A42D62B4-F039-45E4-929D-DE3BFC86D97A}" srcOrd="11" destOrd="0" presId="urn:microsoft.com/office/officeart/2005/8/layout/list1"/>
    <dgm:cxn modelId="{253B8D8E-BB1C-4DB1-96D3-A303A0BC10CE}" type="presParOf" srcId="{C4B950EB-7E7B-42BA-BCE8-3366979D5CB3}" destId="{BEC0C8CB-CD84-4450-B182-99D872BF403A}" srcOrd="12" destOrd="0" presId="urn:microsoft.com/office/officeart/2005/8/layout/list1"/>
    <dgm:cxn modelId="{AADE4D91-FD1E-409A-A8B2-FBC7A1C9658E}" type="presParOf" srcId="{BEC0C8CB-CD84-4450-B182-99D872BF403A}" destId="{6275EA52-25EC-435E-9584-39D121B941E1}" srcOrd="0" destOrd="0" presId="urn:microsoft.com/office/officeart/2005/8/layout/list1"/>
    <dgm:cxn modelId="{942B535F-BCE7-4DDF-A0AB-8114D91BFD49}" type="presParOf" srcId="{BEC0C8CB-CD84-4450-B182-99D872BF403A}" destId="{1BFEA1B6-810B-4320-B8D9-0ECD88A2CED7}" srcOrd="1" destOrd="0" presId="urn:microsoft.com/office/officeart/2005/8/layout/list1"/>
    <dgm:cxn modelId="{4CCE3551-2DBE-4756-8B3D-E4EED8B4B693}" type="presParOf" srcId="{C4B950EB-7E7B-42BA-BCE8-3366979D5CB3}" destId="{CE145E8A-741C-41E5-B796-3B22F13C752D}" srcOrd="13" destOrd="0" presId="urn:microsoft.com/office/officeart/2005/8/layout/list1"/>
    <dgm:cxn modelId="{C95401D0-96A3-458F-8918-FD77A333A4A1}" type="presParOf" srcId="{C4B950EB-7E7B-42BA-BCE8-3366979D5CB3}" destId="{77E7DAAB-176C-4CEC-801B-5DEA66E264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48C42-5A20-46E1-A174-68A376B075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7D7FF-F678-4B35-9557-E6A9DD776B97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/>
            <a:t>Less than 10% had rheumatologic disease </a:t>
          </a:r>
          <a:endParaRPr lang="en-US" sz="700" b="1" dirty="0">
            <a:solidFill>
              <a:schemeClr val="bg1"/>
            </a:solidFill>
          </a:endParaRPr>
        </a:p>
      </dgm:t>
    </dgm:pt>
    <dgm:pt modelId="{3E080DAE-EB31-4F24-9AE6-8D1465371DA5}" type="parTrans" cxnId="{5906B431-65F4-4D2D-AD23-ED87906D1D81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C207957-B848-4E87-A3F7-AA1120CEFECF}" type="sibTrans" cxnId="{5906B431-65F4-4D2D-AD23-ED87906D1D81}">
      <dgm:prSet/>
      <dgm:spPr>
        <a:ln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70AEC81-1DA3-4689-BFAA-1D322CE8D553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800" b="1" dirty="0"/>
            <a:t>PPV of +ANA was 2.1% for lupus and 9.1% for ANA associated rheumatologic disease</a:t>
          </a:r>
          <a:endParaRPr lang="en-US" sz="700" b="1" dirty="0">
            <a:solidFill>
              <a:schemeClr val="bg1"/>
            </a:solidFill>
          </a:endParaRPr>
        </a:p>
      </dgm:t>
    </dgm:pt>
    <dgm:pt modelId="{5BFDDFB0-73EB-4940-8195-62375B91F104}" type="parTrans" cxnId="{1C800E1B-0A22-4210-8494-1D7DE1E40A7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99262CC-5898-43C5-8F05-39CE87AEBAA5}" type="sibTrans" cxnId="{1C800E1B-0A22-4210-8494-1D7DE1E40A7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58BF9F1-256C-445C-AAA8-0C5C3C6474B2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800" b="1" dirty="0"/>
            <a:t>The most common reason for ordering an ANA was widespread pain (23.2%)</a:t>
          </a:r>
          <a:endParaRPr lang="en-US" sz="1800" b="1" dirty="0">
            <a:solidFill>
              <a:schemeClr val="bg1"/>
            </a:solidFill>
          </a:endParaRPr>
        </a:p>
      </dgm:t>
    </dgm:pt>
    <dgm:pt modelId="{BA1CAD69-96EE-45A8-9FEF-57CB8DB56616}" type="parTrans" cxnId="{263A09E9-F7FD-4805-825B-4CC0CB6BD60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BA0B266-D63F-4A6B-9472-CC731777926A}" type="sibTrans" cxnId="{263A09E9-F7FD-4805-825B-4CC0CB6BD60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CDC7AE2-44AF-4E9A-A721-CA1476701BC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/>
            <a:t>Fibromyalgia, osteoarthritis, and localized soft tissue disease made up the majority</a:t>
          </a:r>
          <a:endParaRPr lang="en-US" sz="1800" b="1" dirty="0">
            <a:solidFill>
              <a:schemeClr val="bg1"/>
            </a:solidFill>
          </a:endParaRPr>
        </a:p>
      </dgm:t>
    </dgm:pt>
    <dgm:pt modelId="{C86D5F05-6331-4C07-BF05-EF24637E64E7}" type="parTrans" cxnId="{0AF6659F-59C5-46C4-918F-465122954A43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D7B199-1D7E-4B3B-ACEC-E844645832F6}" type="sibTrans" cxnId="{0AF6659F-59C5-46C4-918F-465122954A43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12097D9-20FE-4281-A9A6-C59294381F8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b="1" dirty="0"/>
            <a:t>The poor predictive value +ANA test results was attributable to unnecessary testing in patients with low pretest probability of ANA associated rheumatologic disease</a:t>
          </a:r>
          <a:endParaRPr lang="en-US" sz="700" b="1" dirty="0">
            <a:solidFill>
              <a:schemeClr val="bg1"/>
            </a:solidFill>
          </a:endParaRPr>
        </a:p>
      </dgm:t>
    </dgm:pt>
    <dgm:pt modelId="{565BF8E4-22CA-4C7B-9708-6A30FB0C33A2}" type="parTrans" cxnId="{71A5C2D3-5DCF-44BA-949E-5F1D082D7702}">
      <dgm:prSet/>
      <dgm:spPr/>
      <dgm:t>
        <a:bodyPr/>
        <a:lstStyle/>
        <a:p>
          <a:endParaRPr lang="en-US" sz="1400"/>
        </a:p>
      </dgm:t>
    </dgm:pt>
    <dgm:pt modelId="{454DB998-83E2-44E3-A217-5BE0974F55E4}" type="sibTrans" cxnId="{71A5C2D3-5DCF-44BA-949E-5F1D082D7702}">
      <dgm:prSet/>
      <dgm:spPr/>
      <dgm:t>
        <a:bodyPr/>
        <a:lstStyle/>
        <a:p>
          <a:endParaRPr lang="en-US" sz="1400"/>
        </a:p>
      </dgm:t>
    </dgm:pt>
    <dgm:pt modelId="{0079268C-A788-4357-8E7B-E3C8D5881F10}" type="pres">
      <dgm:prSet presAssocID="{88648C42-5A20-46E1-A174-68A376B075F3}" presName="Name0" presStyleCnt="0">
        <dgm:presLayoutVars>
          <dgm:chMax val="7"/>
          <dgm:chPref val="7"/>
          <dgm:dir/>
        </dgm:presLayoutVars>
      </dgm:prSet>
      <dgm:spPr/>
    </dgm:pt>
    <dgm:pt modelId="{D046213D-30DA-4B81-B2AA-E6E77332BF58}" type="pres">
      <dgm:prSet presAssocID="{88648C42-5A20-46E1-A174-68A376B075F3}" presName="Name1" presStyleCnt="0"/>
      <dgm:spPr/>
    </dgm:pt>
    <dgm:pt modelId="{851B7943-B6D5-456E-932F-8238AB22E5A5}" type="pres">
      <dgm:prSet presAssocID="{88648C42-5A20-46E1-A174-68A376B075F3}" presName="cycle" presStyleCnt="0"/>
      <dgm:spPr/>
    </dgm:pt>
    <dgm:pt modelId="{8BEDBC3D-3F98-4AA0-83A3-C79610AEB5B1}" type="pres">
      <dgm:prSet presAssocID="{88648C42-5A20-46E1-A174-68A376B075F3}" presName="srcNode" presStyleLbl="node1" presStyleIdx="0" presStyleCnt="5"/>
      <dgm:spPr/>
    </dgm:pt>
    <dgm:pt modelId="{56F57EB3-C4CC-4CC2-83C8-11072171BC2D}" type="pres">
      <dgm:prSet presAssocID="{88648C42-5A20-46E1-A174-68A376B075F3}" presName="conn" presStyleLbl="parChTrans1D2" presStyleIdx="0" presStyleCnt="1" custLinFactNeighborX="-1678" custLinFactNeighborY="2181"/>
      <dgm:spPr/>
    </dgm:pt>
    <dgm:pt modelId="{495519B6-96DD-472D-A027-897904914242}" type="pres">
      <dgm:prSet presAssocID="{88648C42-5A20-46E1-A174-68A376B075F3}" presName="extraNode" presStyleLbl="node1" presStyleIdx="0" presStyleCnt="5"/>
      <dgm:spPr/>
    </dgm:pt>
    <dgm:pt modelId="{25985DE5-DEA7-4289-9913-C266265E6742}" type="pres">
      <dgm:prSet presAssocID="{88648C42-5A20-46E1-A174-68A376B075F3}" presName="dstNode" presStyleLbl="node1" presStyleIdx="0" presStyleCnt="5"/>
      <dgm:spPr/>
    </dgm:pt>
    <dgm:pt modelId="{02A1C3A6-AA2C-43A9-9977-ABD1EA21A968}" type="pres">
      <dgm:prSet presAssocID="{9637D7FF-F678-4B35-9557-E6A9DD776B97}" presName="text_1" presStyleLbl="node1" presStyleIdx="0" presStyleCnt="5">
        <dgm:presLayoutVars>
          <dgm:bulletEnabled val="1"/>
        </dgm:presLayoutVars>
      </dgm:prSet>
      <dgm:spPr/>
    </dgm:pt>
    <dgm:pt modelId="{FEA805DD-700F-4C76-B1F1-EB47F1E7E4A5}" type="pres">
      <dgm:prSet presAssocID="{9637D7FF-F678-4B35-9557-E6A9DD776B97}" presName="accent_1" presStyleCnt="0"/>
      <dgm:spPr/>
    </dgm:pt>
    <dgm:pt modelId="{88D7A3FB-222E-4846-B2E0-F374DD82195E}" type="pres">
      <dgm:prSet presAssocID="{9637D7FF-F678-4B35-9557-E6A9DD776B97}" presName="accentRepeatNode" presStyleLbl="solidFgAcc1" presStyleIdx="0" presStyleCnt="5"/>
      <dgm:spPr/>
    </dgm:pt>
    <dgm:pt modelId="{B122C04F-CC50-45A2-AF7A-E116C10B3F27}" type="pres">
      <dgm:prSet presAssocID="{F70AEC81-1DA3-4689-BFAA-1D322CE8D553}" presName="text_2" presStyleLbl="node1" presStyleIdx="1" presStyleCnt="5">
        <dgm:presLayoutVars>
          <dgm:bulletEnabled val="1"/>
        </dgm:presLayoutVars>
      </dgm:prSet>
      <dgm:spPr/>
    </dgm:pt>
    <dgm:pt modelId="{055DF4EC-A51E-4EDF-8976-4282C72C54A2}" type="pres">
      <dgm:prSet presAssocID="{F70AEC81-1DA3-4689-BFAA-1D322CE8D553}" presName="accent_2" presStyleCnt="0"/>
      <dgm:spPr/>
    </dgm:pt>
    <dgm:pt modelId="{8DF703E5-D130-43B3-94C7-E422B3252557}" type="pres">
      <dgm:prSet presAssocID="{F70AEC81-1DA3-4689-BFAA-1D322CE8D553}" presName="accentRepeatNode" presStyleLbl="solidFgAcc1" presStyleIdx="1" presStyleCnt="5"/>
      <dgm:spPr>
        <a:ln>
          <a:solidFill>
            <a:schemeClr val="accent2"/>
          </a:solidFill>
        </a:ln>
      </dgm:spPr>
    </dgm:pt>
    <dgm:pt modelId="{30638246-D46B-44D4-A6D4-98D47BFF5F8A}" type="pres">
      <dgm:prSet presAssocID="{758BF9F1-256C-445C-AAA8-0C5C3C6474B2}" presName="text_3" presStyleLbl="node1" presStyleIdx="2" presStyleCnt="5">
        <dgm:presLayoutVars>
          <dgm:bulletEnabled val="1"/>
        </dgm:presLayoutVars>
      </dgm:prSet>
      <dgm:spPr/>
    </dgm:pt>
    <dgm:pt modelId="{442661B8-748A-46C8-AC81-7763C995E00B}" type="pres">
      <dgm:prSet presAssocID="{758BF9F1-256C-445C-AAA8-0C5C3C6474B2}" presName="accent_3" presStyleCnt="0"/>
      <dgm:spPr/>
    </dgm:pt>
    <dgm:pt modelId="{DC04295C-1611-4C69-B6B3-3E3638AEC624}" type="pres">
      <dgm:prSet presAssocID="{758BF9F1-256C-445C-AAA8-0C5C3C6474B2}" presName="accentRepeatNode" presStyleLbl="solidFgAcc1" presStyleIdx="2" presStyleCnt="5"/>
      <dgm:spPr>
        <a:ln>
          <a:solidFill>
            <a:schemeClr val="accent3"/>
          </a:solidFill>
        </a:ln>
      </dgm:spPr>
    </dgm:pt>
    <dgm:pt modelId="{4D675AED-128D-4197-AAE2-649B1395E29E}" type="pres">
      <dgm:prSet presAssocID="{8CDC7AE2-44AF-4E9A-A721-CA1476701BC3}" presName="text_4" presStyleLbl="node1" presStyleIdx="3" presStyleCnt="5">
        <dgm:presLayoutVars>
          <dgm:bulletEnabled val="1"/>
        </dgm:presLayoutVars>
      </dgm:prSet>
      <dgm:spPr/>
    </dgm:pt>
    <dgm:pt modelId="{D8D098F7-6011-4343-B86A-E2520CFE07A9}" type="pres">
      <dgm:prSet presAssocID="{8CDC7AE2-44AF-4E9A-A721-CA1476701BC3}" presName="accent_4" presStyleCnt="0"/>
      <dgm:spPr/>
    </dgm:pt>
    <dgm:pt modelId="{959BFEFA-0448-4346-9CD6-B0A3AB3441C0}" type="pres">
      <dgm:prSet presAssocID="{8CDC7AE2-44AF-4E9A-A721-CA1476701BC3}" presName="accentRepeatNode" presStyleLbl="solidFgAcc1" presStyleIdx="3" presStyleCnt="5"/>
      <dgm:spPr>
        <a:ln>
          <a:solidFill>
            <a:schemeClr val="accent4"/>
          </a:solidFill>
        </a:ln>
      </dgm:spPr>
    </dgm:pt>
    <dgm:pt modelId="{B078487A-FB1B-4A68-9662-D7662214D054}" type="pres">
      <dgm:prSet presAssocID="{212097D9-20FE-4281-A9A6-C59294381F80}" presName="text_5" presStyleLbl="node1" presStyleIdx="4" presStyleCnt="5" custScaleY="127609">
        <dgm:presLayoutVars>
          <dgm:bulletEnabled val="1"/>
        </dgm:presLayoutVars>
      </dgm:prSet>
      <dgm:spPr/>
    </dgm:pt>
    <dgm:pt modelId="{2ABE594C-0DCE-4121-834A-4CFDDA13AE64}" type="pres">
      <dgm:prSet presAssocID="{212097D9-20FE-4281-A9A6-C59294381F80}" presName="accent_5" presStyleCnt="0"/>
      <dgm:spPr/>
    </dgm:pt>
    <dgm:pt modelId="{655489A7-6A45-425C-AF98-8AFFA98032C4}" type="pres">
      <dgm:prSet presAssocID="{212097D9-20FE-4281-A9A6-C59294381F80}" presName="accentRepeatNode" presStyleLbl="solidFgAcc1" presStyleIdx="4" presStyleCnt="5"/>
      <dgm:spPr>
        <a:ln>
          <a:solidFill>
            <a:schemeClr val="accent5"/>
          </a:solidFill>
        </a:ln>
      </dgm:spPr>
    </dgm:pt>
  </dgm:ptLst>
  <dgm:cxnLst>
    <dgm:cxn modelId="{1C800E1B-0A22-4210-8494-1D7DE1E40A7B}" srcId="{88648C42-5A20-46E1-A174-68A376B075F3}" destId="{F70AEC81-1DA3-4689-BFAA-1D322CE8D553}" srcOrd="1" destOrd="0" parTransId="{5BFDDFB0-73EB-4940-8195-62375B91F104}" sibTransId="{C99262CC-5898-43C5-8F05-39CE87AEBAA5}"/>
    <dgm:cxn modelId="{45067B27-EEB8-4B63-966B-0DF32797900C}" type="presOf" srcId="{9637D7FF-F678-4B35-9557-E6A9DD776B97}" destId="{02A1C3A6-AA2C-43A9-9977-ABD1EA21A968}" srcOrd="0" destOrd="0" presId="urn:microsoft.com/office/officeart/2008/layout/VerticalCurvedList"/>
    <dgm:cxn modelId="{5906B431-65F4-4D2D-AD23-ED87906D1D81}" srcId="{88648C42-5A20-46E1-A174-68A376B075F3}" destId="{9637D7FF-F678-4B35-9557-E6A9DD776B97}" srcOrd="0" destOrd="0" parTransId="{3E080DAE-EB31-4F24-9AE6-8D1465371DA5}" sibTransId="{9C207957-B848-4E87-A3F7-AA1120CEFECF}"/>
    <dgm:cxn modelId="{19AD5140-4D11-45C0-99EB-9CFBB4189E05}" type="presOf" srcId="{212097D9-20FE-4281-A9A6-C59294381F80}" destId="{B078487A-FB1B-4A68-9662-D7662214D054}" srcOrd="0" destOrd="0" presId="urn:microsoft.com/office/officeart/2008/layout/VerticalCurvedList"/>
    <dgm:cxn modelId="{81622B5D-0B4C-4D74-B62A-66D290C1CC30}" type="presOf" srcId="{9C207957-B848-4E87-A3F7-AA1120CEFECF}" destId="{56F57EB3-C4CC-4CC2-83C8-11072171BC2D}" srcOrd="0" destOrd="0" presId="urn:microsoft.com/office/officeart/2008/layout/VerticalCurvedList"/>
    <dgm:cxn modelId="{31BC038F-7D78-461C-B40B-07AD6C40CAC0}" type="presOf" srcId="{F70AEC81-1DA3-4689-BFAA-1D322CE8D553}" destId="{B122C04F-CC50-45A2-AF7A-E116C10B3F27}" srcOrd="0" destOrd="0" presId="urn:microsoft.com/office/officeart/2008/layout/VerticalCurvedList"/>
    <dgm:cxn modelId="{9712DB99-D1BA-463D-9077-ECA2311B8553}" type="presOf" srcId="{8CDC7AE2-44AF-4E9A-A721-CA1476701BC3}" destId="{4D675AED-128D-4197-AAE2-649B1395E29E}" srcOrd="0" destOrd="0" presId="urn:microsoft.com/office/officeart/2008/layout/VerticalCurvedList"/>
    <dgm:cxn modelId="{0AF6659F-59C5-46C4-918F-465122954A43}" srcId="{88648C42-5A20-46E1-A174-68A376B075F3}" destId="{8CDC7AE2-44AF-4E9A-A721-CA1476701BC3}" srcOrd="3" destOrd="0" parTransId="{C86D5F05-6331-4C07-BF05-EF24637E64E7}" sibTransId="{5FD7B199-1D7E-4B3B-ACEC-E844645832F6}"/>
    <dgm:cxn modelId="{755C2AC4-DBA3-44C4-9A09-D318C9491D44}" type="presOf" srcId="{88648C42-5A20-46E1-A174-68A376B075F3}" destId="{0079268C-A788-4357-8E7B-E3C8D5881F10}" srcOrd="0" destOrd="0" presId="urn:microsoft.com/office/officeart/2008/layout/VerticalCurvedList"/>
    <dgm:cxn modelId="{775DE3CC-1C03-4DF9-AE4A-D9BD3A17243A}" type="presOf" srcId="{758BF9F1-256C-445C-AAA8-0C5C3C6474B2}" destId="{30638246-D46B-44D4-A6D4-98D47BFF5F8A}" srcOrd="0" destOrd="0" presId="urn:microsoft.com/office/officeart/2008/layout/VerticalCurvedList"/>
    <dgm:cxn modelId="{71A5C2D3-5DCF-44BA-949E-5F1D082D7702}" srcId="{88648C42-5A20-46E1-A174-68A376B075F3}" destId="{212097D9-20FE-4281-A9A6-C59294381F80}" srcOrd="4" destOrd="0" parTransId="{565BF8E4-22CA-4C7B-9708-6A30FB0C33A2}" sibTransId="{454DB998-83E2-44E3-A217-5BE0974F55E4}"/>
    <dgm:cxn modelId="{263A09E9-F7FD-4805-825B-4CC0CB6BD604}" srcId="{88648C42-5A20-46E1-A174-68A376B075F3}" destId="{758BF9F1-256C-445C-AAA8-0C5C3C6474B2}" srcOrd="2" destOrd="0" parTransId="{BA1CAD69-96EE-45A8-9FEF-57CB8DB56616}" sibTransId="{3BA0B266-D63F-4A6B-9472-CC731777926A}"/>
    <dgm:cxn modelId="{8D02A748-72AF-476E-8C56-AB8231C76E73}" type="presParOf" srcId="{0079268C-A788-4357-8E7B-E3C8D5881F10}" destId="{D046213D-30DA-4B81-B2AA-E6E77332BF58}" srcOrd="0" destOrd="0" presId="urn:microsoft.com/office/officeart/2008/layout/VerticalCurvedList"/>
    <dgm:cxn modelId="{A6D4797E-E62C-47F3-89BC-DA4EC0EF116C}" type="presParOf" srcId="{D046213D-30DA-4B81-B2AA-E6E77332BF58}" destId="{851B7943-B6D5-456E-932F-8238AB22E5A5}" srcOrd="0" destOrd="0" presId="urn:microsoft.com/office/officeart/2008/layout/VerticalCurvedList"/>
    <dgm:cxn modelId="{FEF6B44F-B471-4CF4-9954-7096D37F73B0}" type="presParOf" srcId="{851B7943-B6D5-456E-932F-8238AB22E5A5}" destId="{8BEDBC3D-3F98-4AA0-83A3-C79610AEB5B1}" srcOrd="0" destOrd="0" presId="urn:microsoft.com/office/officeart/2008/layout/VerticalCurvedList"/>
    <dgm:cxn modelId="{82EA4F07-5315-46DD-ABD7-4C39C17B9BF5}" type="presParOf" srcId="{851B7943-B6D5-456E-932F-8238AB22E5A5}" destId="{56F57EB3-C4CC-4CC2-83C8-11072171BC2D}" srcOrd="1" destOrd="0" presId="urn:microsoft.com/office/officeart/2008/layout/VerticalCurvedList"/>
    <dgm:cxn modelId="{1E72FECE-538B-44C9-9CC4-4E71C8786DA8}" type="presParOf" srcId="{851B7943-B6D5-456E-932F-8238AB22E5A5}" destId="{495519B6-96DD-472D-A027-897904914242}" srcOrd="2" destOrd="0" presId="urn:microsoft.com/office/officeart/2008/layout/VerticalCurvedList"/>
    <dgm:cxn modelId="{293AAC6B-CF5E-4D97-B449-6F7BAD88C821}" type="presParOf" srcId="{851B7943-B6D5-456E-932F-8238AB22E5A5}" destId="{25985DE5-DEA7-4289-9913-C266265E6742}" srcOrd="3" destOrd="0" presId="urn:microsoft.com/office/officeart/2008/layout/VerticalCurvedList"/>
    <dgm:cxn modelId="{BF072035-E0BF-46BC-9941-5D05D74E081A}" type="presParOf" srcId="{D046213D-30DA-4B81-B2AA-E6E77332BF58}" destId="{02A1C3A6-AA2C-43A9-9977-ABD1EA21A968}" srcOrd="1" destOrd="0" presId="urn:microsoft.com/office/officeart/2008/layout/VerticalCurvedList"/>
    <dgm:cxn modelId="{0B7B59BE-E1C1-4FC5-9CB4-71D81F3900BF}" type="presParOf" srcId="{D046213D-30DA-4B81-B2AA-E6E77332BF58}" destId="{FEA805DD-700F-4C76-B1F1-EB47F1E7E4A5}" srcOrd="2" destOrd="0" presId="urn:microsoft.com/office/officeart/2008/layout/VerticalCurvedList"/>
    <dgm:cxn modelId="{3DFFAF25-93C5-4DA5-9A72-4FFD62AA130E}" type="presParOf" srcId="{FEA805DD-700F-4C76-B1F1-EB47F1E7E4A5}" destId="{88D7A3FB-222E-4846-B2E0-F374DD82195E}" srcOrd="0" destOrd="0" presId="urn:microsoft.com/office/officeart/2008/layout/VerticalCurvedList"/>
    <dgm:cxn modelId="{753E7BC7-6692-4D80-9FDB-CDE5526CAD34}" type="presParOf" srcId="{D046213D-30DA-4B81-B2AA-E6E77332BF58}" destId="{B122C04F-CC50-45A2-AF7A-E116C10B3F27}" srcOrd="3" destOrd="0" presId="urn:microsoft.com/office/officeart/2008/layout/VerticalCurvedList"/>
    <dgm:cxn modelId="{1609CC0B-E369-4DE1-AF81-7A07E743CD4B}" type="presParOf" srcId="{D046213D-30DA-4B81-B2AA-E6E77332BF58}" destId="{055DF4EC-A51E-4EDF-8976-4282C72C54A2}" srcOrd="4" destOrd="0" presId="urn:microsoft.com/office/officeart/2008/layout/VerticalCurvedList"/>
    <dgm:cxn modelId="{AC1B35DF-53AA-44D1-B390-6D9026ADF052}" type="presParOf" srcId="{055DF4EC-A51E-4EDF-8976-4282C72C54A2}" destId="{8DF703E5-D130-43B3-94C7-E422B3252557}" srcOrd="0" destOrd="0" presId="urn:microsoft.com/office/officeart/2008/layout/VerticalCurvedList"/>
    <dgm:cxn modelId="{0D08FD6A-1F17-4D62-B5DE-19834D41D0A5}" type="presParOf" srcId="{D046213D-30DA-4B81-B2AA-E6E77332BF58}" destId="{30638246-D46B-44D4-A6D4-98D47BFF5F8A}" srcOrd="5" destOrd="0" presId="urn:microsoft.com/office/officeart/2008/layout/VerticalCurvedList"/>
    <dgm:cxn modelId="{79A114AF-3F38-4566-9040-2C98FF0BC802}" type="presParOf" srcId="{D046213D-30DA-4B81-B2AA-E6E77332BF58}" destId="{442661B8-748A-46C8-AC81-7763C995E00B}" srcOrd="6" destOrd="0" presId="urn:microsoft.com/office/officeart/2008/layout/VerticalCurvedList"/>
    <dgm:cxn modelId="{BFEF6321-EFD6-4946-9C71-54E7258E96B8}" type="presParOf" srcId="{442661B8-748A-46C8-AC81-7763C995E00B}" destId="{DC04295C-1611-4C69-B6B3-3E3638AEC624}" srcOrd="0" destOrd="0" presId="urn:microsoft.com/office/officeart/2008/layout/VerticalCurvedList"/>
    <dgm:cxn modelId="{2600C1C2-A1C4-4426-B241-B4618222E18B}" type="presParOf" srcId="{D046213D-30DA-4B81-B2AA-E6E77332BF58}" destId="{4D675AED-128D-4197-AAE2-649B1395E29E}" srcOrd="7" destOrd="0" presId="urn:microsoft.com/office/officeart/2008/layout/VerticalCurvedList"/>
    <dgm:cxn modelId="{6ACB2870-A5CE-43B9-B6BB-F3AB60484D73}" type="presParOf" srcId="{D046213D-30DA-4B81-B2AA-E6E77332BF58}" destId="{D8D098F7-6011-4343-B86A-E2520CFE07A9}" srcOrd="8" destOrd="0" presId="urn:microsoft.com/office/officeart/2008/layout/VerticalCurvedList"/>
    <dgm:cxn modelId="{69EC4D51-03AC-4F1C-95D4-A5F0FD3F953B}" type="presParOf" srcId="{D8D098F7-6011-4343-B86A-E2520CFE07A9}" destId="{959BFEFA-0448-4346-9CD6-B0A3AB3441C0}" srcOrd="0" destOrd="0" presId="urn:microsoft.com/office/officeart/2008/layout/VerticalCurvedList"/>
    <dgm:cxn modelId="{DEDD5AF8-175A-4161-A512-1C514FABECC0}" type="presParOf" srcId="{D046213D-30DA-4B81-B2AA-E6E77332BF58}" destId="{B078487A-FB1B-4A68-9662-D7662214D054}" srcOrd="9" destOrd="0" presId="urn:microsoft.com/office/officeart/2008/layout/VerticalCurvedList"/>
    <dgm:cxn modelId="{64CA0C64-3D8C-406A-937C-48BCBDC34639}" type="presParOf" srcId="{D046213D-30DA-4B81-B2AA-E6E77332BF58}" destId="{2ABE594C-0DCE-4121-834A-4CFDDA13AE64}" srcOrd="10" destOrd="0" presId="urn:microsoft.com/office/officeart/2008/layout/VerticalCurvedList"/>
    <dgm:cxn modelId="{BE411A18-F5E6-49D4-B634-A0E5A7AD452B}" type="presParOf" srcId="{2ABE594C-0DCE-4121-834A-4CFDDA13AE64}" destId="{655489A7-6A45-425C-AF98-8AFFA98032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25665-C2C7-4F82-8FAF-8441776DA1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C577CD-C5FC-46B7-B4BA-62C3631379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 understand the limitations and challenges of using serologies to screen for inflammatory arthritis.</a:t>
          </a:r>
        </a:p>
      </dgm:t>
    </dgm:pt>
    <dgm:pt modelId="{6A2FE0D5-E8EB-42D4-9C08-C345B439953D}" type="parTrans" cxnId="{B4FE8075-C2D7-484D-AF6C-CA02D69EABFE}">
      <dgm:prSet/>
      <dgm:spPr/>
      <dgm:t>
        <a:bodyPr/>
        <a:lstStyle/>
        <a:p>
          <a:endParaRPr lang="en-US"/>
        </a:p>
      </dgm:t>
    </dgm:pt>
    <dgm:pt modelId="{A7A6DA13-A4E2-4C67-8FAD-40C464474B2F}" type="sibTrans" cxnId="{B4FE8075-C2D7-484D-AF6C-CA02D69EABFE}">
      <dgm:prSet phldrT="01" phldr="0"/>
      <dgm:spPr/>
      <dgm:t>
        <a:bodyPr/>
        <a:lstStyle/>
        <a:p>
          <a:endParaRPr lang="en-US"/>
        </a:p>
      </dgm:t>
    </dgm:pt>
    <dgm:pt modelId="{4DA13B35-EDB5-45FB-963C-E267AF7442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 identify patients with symptoms and features of inflammatory arthritis in whom testing should be performed.</a:t>
          </a:r>
        </a:p>
      </dgm:t>
    </dgm:pt>
    <dgm:pt modelId="{C5D14F22-5408-4A33-BB93-6EF84D9E2548}" type="parTrans" cxnId="{F0DA9ECA-D0C6-495A-ABDB-D349AC2F27E0}">
      <dgm:prSet/>
      <dgm:spPr/>
      <dgm:t>
        <a:bodyPr/>
        <a:lstStyle/>
        <a:p>
          <a:endParaRPr lang="en-US"/>
        </a:p>
      </dgm:t>
    </dgm:pt>
    <dgm:pt modelId="{69491028-8544-4DDF-A4FD-8D732640F3B4}" type="sibTrans" cxnId="{F0DA9ECA-D0C6-495A-ABDB-D349AC2F27E0}">
      <dgm:prSet phldrT="02" phldr="0"/>
      <dgm:spPr/>
      <dgm:t>
        <a:bodyPr/>
        <a:lstStyle/>
        <a:p>
          <a:endParaRPr lang="en-US"/>
        </a:p>
      </dgm:t>
    </dgm:pt>
    <dgm:pt modelId="{770F49BA-1BF2-40F4-916D-515BDB2E3C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 understand the limitations and challenges of ANA testing in screening for ANA associated rheumatologic diseases</a:t>
          </a:r>
          <a:r>
            <a:rPr lang="en-US" dirty="0"/>
            <a:t>.</a:t>
          </a:r>
        </a:p>
      </dgm:t>
    </dgm:pt>
    <dgm:pt modelId="{483BF9EA-081E-4D35-8CBB-3C2E5885085C}" type="parTrans" cxnId="{BF8E135B-656E-40D4-B3CA-57FFE4F4055A}">
      <dgm:prSet/>
      <dgm:spPr/>
      <dgm:t>
        <a:bodyPr/>
        <a:lstStyle/>
        <a:p>
          <a:endParaRPr lang="en-US"/>
        </a:p>
      </dgm:t>
    </dgm:pt>
    <dgm:pt modelId="{EBCE4B70-D507-4ECF-B286-73D5F190372F}" type="sibTrans" cxnId="{BF8E135B-656E-40D4-B3CA-57FFE4F4055A}">
      <dgm:prSet phldrT="03" phldr="0"/>
      <dgm:spPr/>
      <dgm:t>
        <a:bodyPr/>
        <a:lstStyle/>
        <a:p>
          <a:endParaRPr lang="en-US"/>
        </a:p>
      </dgm:t>
    </dgm:pt>
    <dgm:pt modelId="{DD809E13-1EDF-4ED8-A1BA-4C9B68E3FA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To identify patients with symptoms and features of ANA associated rheumatologic diseases in whom testing should be performed.</a:t>
          </a:r>
        </a:p>
      </dgm:t>
    </dgm:pt>
    <dgm:pt modelId="{5EE1E34F-80FF-4069-A5FB-808BE827BDB8}" type="parTrans" cxnId="{BA2F9096-CA8D-4E78-B5AD-0C6326CC49E1}">
      <dgm:prSet/>
      <dgm:spPr/>
      <dgm:t>
        <a:bodyPr/>
        <a:lstStyle/>
        <a:p>
          <a:endParaRPr lang="en-US"/>
        </a:p>
      </dgm:t>
    </dgm:pt>
    <dgm:pt modelId="{5F606F57-2C84-4CC4-9D40-C442B208E6AE}" type="sibTrans" cxnId="{BA2F9096-CA8D-4E78-B5AD-0C6326CC49E1}">
      <dgm:prSet phldrT="04" phldr="0"/>
      <dgm:spPr/>
      <dgm:t>
        <a:bodyPr/>
        <a:lstStyle/>
        <a:p>
          <a:endParaRPr lang="en-US"/>
        </a:p>
      </dgm:t>
    </dgm:pt>
    <dgm:pt modelId="{1363E4A0-369E-456F-A83B-9218498020A6}" type="pres">
      <dgm:prSet presAssocID="{22225665-C2C7-4F82-8FAF-8441776DA196}" presName="root" presStyleCnt="0">
        <dgm:presLayoutVars>
          <dgm:dir/>
          <dgm:resizeHandles val="exact"/>
        </dgm:presLayoutVars>
      </dgm:prSet>
      <dgm:spPr/>
    </dgm:pt>
    <dgm:pt modelId="{903B29A5-D362-4ADA-ADB5-BA67D64E7C00}" type="pres">
      <dgm:prSet presAssocID="{D6C577CD-C5FC-46B7-B4BA-62C363137970}" presName="compNode" presStyleCnt="0"/>
      <dgm:spPr/>
    </dgm:pt>
    <dgm:pt modelId="{CA8E1C71-DA96-4A64-A823-21B2349AE893}" type="pres">
      <dgm:prSet presAssocID="{D6C577CD-C5FC-46B7-B4BA-62C363137970}" presName="bgRect" presStyleLbl="bgShp" presStyleIdx="0" presStyleCnt="4"/>
      <dgm:spPr/>
    </dgm:pt>
    <dgm:pt modelId="{53BFD75A-12DB-45C4-A9E4-2EE12852D5E9}" type="pres">
      <dgm:prSet presAssocID="{D6C577CD-C5FC-46B7-B4BA-62C3631379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503CFFB-44C8-45B5-8BDC-22BFBB82EEA5}" type="pres">
      <dgm:prSet presAssocID="{D6C577CD-C5FC-46B7-B4BA-62C363137970}" presName="spaceRect" presStyleCnt="0"/>
      <dgm:spPr/>
    </dgm:pt>
    <dgm:pt modelId="{A9F34A0A-AE9A-4902-A9A4-E1DB578DF3A4}" type="pres">
      <dgm:prSet presAssocID="{D6C577CD-C5FC-46B7-B4BA-62C363137970}" presName="parTx" presStyleLbl="revTx" presStyleIdx="0" presStyleCnt="4">
        <dgm:presLayoutVars>
          <dgm:chMax val="0"/>
          <dgm:chPref val="0"/>
        </dgm:presLayoutVars>
      </dgm:prSet>
      <dgm:spPr/>
    </dgm:pt>
    <dgm:pt modelId="{889C462A-4BE9-48D7-BECF-94047988E11B}" type="pres">
      <dgm:prSet presAssocID="{A7A6DA13-A4E2-4C67-8FAD-40C464474B2F}" presName="sibTrans" presStyleCnt="0"/>
      <dgm:spPr/>
    </dgm:pt>
    <dgm:pt modelId="{E55220A2-5F03-4E38-A293-90EB5160EB27}" type="pres">
      <dgm:prSet presAssocID="{4DA13B35-EDB5-45FB-963C-E267AF7442B0}" presName="compNode" presStyleCnt="0"/>
      <dgm:spPr/>
    </dgm:pt>
    <dgm:pt modelId="{5BF64C10-227F-4AC9-B0CA-3C826FBF54AA}" type="pres">
      <dgm:prSet presAssocID="{4DA13B35-EDB5-45FB-963C-E267AF7442B0}" presName="bgRect" presStyleLbl="bgShp" presStyleIdx="1" presStyleCnt="4"/>
      <dgm:spPr/>
    </dgm:pt>
    <dgm:pt modelId="{7206EE09-67E7-4ED9-AC9A-DF54D2BBA524}" type="pres">
      <dgm:prSet presAssocID="{4DA13B35-EDB5-45FB-963C-E267AF7442B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E5E425ED-80BA-4279-A6BE-D517C3479A70}" type="pres">
      <dgm:prSet presAssocID="{4DA13B35-EDB5-45FB-963C-E267AF7442B0}" presName="spaceRect" presStyleCnt="0"/>
      <dgm:spPr/>
    </dgm:pt>
    <dgm:pt modelId="{1C1879FB-4760-4FC8-8FEF-820EE7083A8B}" type="pres">
      <dgm:prSet presAssocID="{4DA13B35-EDB5-45FB-963C-E267AF7442B0}" presName="parTx" presStyleLbl="revTx" presStyleIdx="1" presStyleCnt="4">
        <dgm:presLayoutVars>
          <dgm:chMax val="0"/>
          <dgm:chPref val="0"/>
        </dgm:presLayoutVars>
      </dgm:prSet>
      <dgm:spPr/>
    </dgm:pt>
    <dgm:pt modelId="{0C6FC45F-1450-4D12-9396-DA78DE0D44BE}" type="pres">
      <dgm:prSet presAssocID="{69491028-8544-4DDF-A4FD-8D732640F3B4}" presName="sibTrans" presStyleCnt="0"/>
      <dgm:spPr/>
    </dgm:pt>
    <dgm:pt modelId="{96FA6D8A-98B9-49D1-8D3C-28959E47454B}" type="pres">
      <dgm:prSet presAssocID="{770F49BA-1BF2-40F4-916D-515BDB2E3C27}" presName="compNode" presStyleCnt="0"/>
      <dgm:spPr/>
    </dgm:pt>
    <dgm:pt modelId="{E2734113-D57E-43B9-A9CC-A92BA09D2CB1}" type="pres">
      <dgm:prSet presAssocID="{770F49BA-1BF2-40F4-916D-515BDB2E3C27}" presName="bgRect" presStyleLbl="bgShp" presStyleIdx="2" presStyleCnt="4"/>
      <dgm:spPr/>
    </dgm:pt>
    <dgm:pt modelId="{D1DB931D-FA2E-459F-A5D0-CE3FB432DE64}" type="pres">
      <dgm:prSet presAssocID="{770F49BA-1BF2-40F4-916D-515BDB2E3C27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DD6EC5C-3DE8-4480-A3D1-B74A79E0AD1B}" type="pres">
      <dgm:prSet presAssocID="{770F49BA-1BF2-40F4-916D-515BDB2E3C27}" presName="spaceRect" presStyleCnt="0"/>
      <dgm:spPr/>
    </dgm:pt>
    <dgm:pt modelId="{89078E53-755E-4C95-B55D-FB1318DEA0B1}" type="pres">
      <dgm:prSet presAssocID="{770F49BA-1BF2-40F4-916D-515BDB2E3C27}" presName="parTx" presStyleLbl="revTx" presStyleIdx="2" presStyleCnt="4">
        <dgm:presLayoutVars>
          <dgm:chMax val="0"/>
          <dgm:chPref val="0"/>
        </dgm:presLayoutVars>
      </dgm:prSet>
      <dgm:spPr/>
    </dgm:pt>
    <dgm:pt modelId="{83F0F26C-F471-4C3C-9791-7168F085DAE9}" type="pres">
      <dgm:prSet presAssocID="{EBCE4B70-D507-4ECF-B286-73D5F190372F}" presName="sibTrans" presStyleCnt="0"/>
      <dgm:spPr/>
    </dgm:pt>
    <dgm:pt modelId="{8FFF75C1-5100-4B14-9F19-53FEBE110CEE}" type="pres">
      <dgm:prSet presAssocID="{DD809E13-1EDF-4ED8-A1BA-4C9B68E3FAAE}" presName="compNode" presStyleCnt="0"/>
      <dgm:spPr/>
    </dgm:pt>
    <dgm:pt modelId="{BEA487B5-B463-4788-B269-C07473AB2C1D}" type="pres">
      <dgm:prSet presAssocID="{DD809E13-1EDF-4ED8-A1BA-4C9B68E3FAAE}" presName="bgRect" presStyleLbl="bgShp" presStyleIdx="3" presStyleCnt="4"/>
      <dgm:spPr/>
    </dgm:pt>
    <dgm:pt modelId="{A6A3C5CC-B6BA-469F-A57A-117654E07D54}" type="pres">
      <dgm:prSet presAssocID="{DD809E13-1EDF-4ED8-A1BA-4C9B68E3FAAE}" presName="iconRect" presStyleLbl="node1" presStyleIdx="3" presStyleCnt="4"/>
      <dgm:spPr>
        <a:blipFill>
          <a:blip xmlns:r="http://schemas.openxmlformats.org/officeDocument/2006/relationships" r:embed="rId6"/>
          <a:srcRect/>
          <a:stretch>
            <a:fillRect l="-37000" r="-37000"/>
          </a:stretch>
        </a:blipFill>
        <a:ln>
          <a:noFill/>
        </a:ln>
      </dgm:spPr>
    </dgm:pt>
    <dgm:pt modelId="{C03EE2EE-D790-4FF0-BB5C-C7C45D62AB12}" type="pres">
      <dgm:prSet presAssocID="{DD809E13-1EDF-4ED8-A1BA-4C9B68E3FAAE}" presName="spaceRect" presStyleCnt="0"/>
      <dgm:spPr/>
    </dgm:pt>
    <dgm:pt modelId="{C9A2042B-336F-45FF-9BEB-60AAAEE7DD73}" type="pres">
      <dgm:prSet presAssocID="{DD809E13-1EDF-4ED8-A1BA-4C9B68E3FAA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565FF07-662E-4446-AE58-F07107BC02AE}" type="presOf" srcId="{4DA13B35-EDB5-45FB-963C-E267AF7442B0}" destId="{1C1879FB-4760-4FC8-8FEF-820EE7083A8B}" srcOrd="0" destOrd="0" presId="urn:microsoft.com/office/officeart/2018/2/layout/IconVerticalSolidList"/>
    <dgm:cxn modelId="{7B43BF14-EC38-4CD4-B074-54CC34AE700A}" type="presOf" srcId="{770F49BA-1BF2-40F4-916D-515BDB2E3C27}" destId="{89078E53-755E-4C95-B55D-FB1318DEA0B1}" srcOrd="0" destOrd="0" presId="urn:microsoft.com/office/officeart/2018/2/layout/IconVerticalSolidList"/>
    <dgm:cxn modelId="{8EC24719-593C-4101-BA89-6F9291FF5916}" type="presOf" srcId="{22225665-C2C7-4F82-8FAF-8441776DA196}" destId="{1363E4A0-369E-456F-A83B-9218498020A6}" srcOrd="0" destOrd="0" presId="urn:microsoft.com/office/officeart/2018/2/layout/IconVerticalSolidList"/>
    <dgm:cxn modelId="{BF8E135B-656E-40D4-B3CA-57FFE4F4055A}" srcId="{22225665-C2C7-4F82-8FAF-8441776DA196}" destId="{770F49BA-1BF2-40F4-916D-515BDB2E3C27}" srcOrd="2" destOrd="0" parTransId="{483BF9EA-081E-4D35-8CBB-3C2E5885085C}" sibTransId="{EBCE4B70-D507-4ECF-B286-73D5F190372F}"/>
    <dgm:cxn modelId="{97A8A65D-DDF3-4E49-B442-E28E8470304B}" type="presOf" srcId="{D6C577CD-C5FC-46B7-B4BA-62C363137970}" destId="{A9F34A0A-AE9A-4902-A9A4-E1DB578DF3A4}" srcOrd="0" destOrd="0" presId="urn:microsoft.com/office/officeart/2018/2/layout/IconVerticalSolidList"/>
    <dgm:cxn modelId="{B4FE8075-C2D7-484D-AF6C-CA02D69EABFE}" srcId="{22225665-C2C7-4F82-8FAF-8441776DA196}" destId="{D6C577CD-C5FC-46B7-B4BA-62C363137970}" srcOrd="0" destOrd="0" parTransId="{6A2FE0D5-E8EB-42D4-9C08-C345B439953D}" sibTransId="{A7A6DA13-A4E2-4C67-8FAD-40C464474B2F}"/>
    <dgm:cxn modelId="{BA2F9096-CA8D-4E78-B5AD-0C6326CC49E1}" srcId="{22225665-C2C7-4F82-8FAF-8441776DA196}" destId="{DD809E13-1EDF-4ED8-A1BA-4C9B68E3FAAE}" srcOrd="3" destOrd="0" parTransId="{5EE1E34F-80FF-4069-A5FB-808BE827BDB8}" sibTransId="{5F606F57-2C84-4CC4-9D40-C442B208E6AE}"/>
    <dgm:cxn modelId="{4B3EC4A1-9FD8-4223-A930-83235C733593}" type="presOf" srcId="{DD809E13-1EDF-4ED8-A1BA-4C9B68E3FAAE}" destId="{C9A2042B-336F-45FF-9BEB-60AAAEE7DD73}" srcOrd="0" destOrd="0" presId="urn:microsoft.com/office/officeart/2018/2/layout/IconVerticalSolidList"/>
    <dgm:cxn modelId="{F0DA9ECA-D0C6-495A-ABDB-D349AC2F27E0}" srcId="{22225665-C2C7-4F82-8FAF-8441776DA196}" destId="{4DA13B35-EDB5-45FB-963C-E267AF7442B0}" srcOrd="1" destOrd="0" parTransId="{C5D14F22-5408-4A33-BB93-6EF84D9E2548}" sibTransId="{69491028-8544-4DDF-A4FD-8D732640F3B4}"/>
    <dgm:cxn modelId="{3BCD6915-2521-46CF-A898-904CEFDE2AAC}" type="presParOf" srcId="{1363E4A0-369E-456F-A83B-9218498020A6}" destId="{903B29A5-D362-4ADA-ADB5-BA67D64E7C00}" srcOrd="0" destOrd="0" presId="urn:microsoft.com/office/officeart/2018/2/layout/IconVerticalSolidList"/>
    <dgm:cxn modelId="{478D0439-105B-48C4-BA91-08CE4C65960A}" type="presParOf" srcId="{903B29A5-D362-4ADA-ADB5-BA67D64E7C00}" destId="{CA8E1C71-DA96-4A64-A823-21B2349AE893}" srcOrd="0" destOrd="0" presId="urn:microsoft.com/office/officeart/2018/2/layout/IconVerticalSolidList"/>
    <dgm:cxn modelId="{3FABE6EF-CA5E-4256-95C7-7A4F8B7031EF}" type="presParOf" srcId="{903B29A5-D362-4ADA-ADB5-BA67D64E7C00}" destId="{53BFD75A-12DB-45C4-A9E4-2EE12852D5E9}" srcOrd="1" destOrd="0" presId="urn:microsoft.com/office/officeart/2018/2/layout/IconVerticalSolidList"/>
    <dgm:cxn modelId="{F9D6FD73-B42D-44D6-B61C-1EF18907F773}" type="presParOf" srcId="{903B29A5-D362-4ADA-ADB5-BA67D64E7C00}" destId="{C503CFFB-44C8-45B5-8BDC-22BFBB82EEA5}" srcOrd="2" destOrd="0" presId="urn:microsoft.com/office/officeart/2018/2/layout/IconVerticalSolidList"/>
    <dgm:cxn modelId="{F5469653-C3C1-4D3C-A8FC-5839557593F2}" type="presParOf" srcId="{903B29A5-D362-4ADA-ADB5-BA67D64E7C00}" destId="{A9F34A0A-AE9A-4902-A9A4-E1DB578DF3A4}" srcOrd="3" destOrd="0" presId="urn:microsoft.com/office/officeart/2018/2/layout/IconVerticalSolidList"/>
    <dgm:cxn modelId="{A7288A60-51DD-42AA-9B1E-70ACF466CCE6}" type="presParOf" srcId="{1363E4A0-369E-456F-A83B-9218498020A6}" destId="{889C462A-4BE9-48D7-BECF-94047988E11B}" srcOrd="1" destOrd="0" presId="urn:microsoft.com/office/officeart/2018/2/layout/IconVerticalSolidList"/>
    <dgm:cxn modelId="{59395B61-F93C-42D1-8049-A05A08471710}" type="presParOf" srcId="{1363E4A0-369E-456F-A83B-9218498020A6}" destId="{E55220A2-5F03-4E38-A293-90EB5160EB27}" srcOrd="2" destOrd="0" presId="urn:microsoft.com/office/officeart/2018/2/layout/IconVerticalSolidList"/>
    <dgm:cxn modelId="{ED85F9C4-46BF-4029-BE8F-7681C3FE808C}" type="presParOf" srcId="{E55220A2-5F03-4E38-A293-90EB5160EB27}" destId="{5BF64C10-227F-4AC9-B0CA-3C826FBF54AA}" srcOrd="0" destOrd="0" presId="urn:microsoft.com/office/officeart/2018/2/layout/IconVerticalSolidList"/>
    <dgm:cxn modelId="{2DB0213D-FCDC-4A40-8E53-05D0EED0DF94}" type="presParOf" srcId="{E55220A2-5F03-4E38-A293-90EB5160EB27}" destId="{7206EE09-67E7-4ED9-AC9A-DF54D2BBA524}" srcOrd="1" destOrd="0" presId="urn:microsoft.com/office/officeart/2018/2/layout/IconVerticalSolidList"/>
    <dgm:cxn modelId="{B54E2418-E2B6-46D3-8283-1E7D5949BF03}" type="presParOf" srcId="{E55220A2-5F03-4E38-A293-90EB5160EB27}" destId="{E5E425ED-80BA-4279-A6BE-D517C3479A70}" srcOrd="2" destOrd="0" presId="urn:microsoft.com/office/officeart/2018/2/layout/IconVerticalSolidList"/>
    <dgm:cxn modelId="{331583CB-AC7A-484E-808C-5E26DFA97D30}" type="presParOf" srcId="{E55220A2-5F03-4E38-A293-90EB5160EB27}" destId="{1C1879FB-4760-4FC8-8FEF-820EE7083A8B}" srcOrd="3" destOrd="0" presId="urn:microsoft.com/office/officeart/2018/2/layout/IconVerticalSolidList"/>
    <dgm:cxn modelId="{2D2390B7-D802-4EC7-9829-D68A567E4824}" type="presParOf" srcId="{1363E4A0-369E-456F-A83B-9218498020A6}" destId="{0C6FC45F-1450-4D12-9396-DA78DE0D44BE}" srcOrd="3" destOrd="0" presId="urn:microsoft.com/office/officeart/2018/2/layout/IconVerticalSolidList"/>
    <dgm:cxn modelId="{012164D6-BB95-46D9-8D78-6F86A801D85F}" type="presParOf" srcId="{1363E4A0-369E-456F-A83B-9218498020A6}" destId="{96FA6D8A-98B9-49D1-8D3C-28959E47454B}" srcOrd="4" destOrd="0" presId="urn:microsoft.com/office/officeart/2018/2/layout/IconVerticalSolidList"/>
    <dgm:cxn modelId="{CDFC3180-7A9B-4DA8-B2CD-8CE0758FDA2D}" type="presParOf" srcId="{96FA6D8A-98B9-49D1-8D3C-28959E47454B}" destId="{E2734113-D57E-43B9-A9CC-A92BA09D2CB1}" srcOrd="0" destOrd="0" presId="urn:microsoft.com/office/officeart/2018/2/layout/IconVerticalSolidList"/>
    <dgm:cxn modelId="{CA9A6672-2328-45CA-8D04-981FCE9A1826}" type="presParOf" srcId="{96FA6D8A-98B9-49D1-8D3C-28959E47454B}" destId="{D1DB931D-FA2E-459F-A5D0-CE3FB432DE64}" srcOrd="1" destOrd="0" presId="urn:microsoft.com/office/officeart/2018/2/layout/IconVerticalSolidList"/>
    <dgm:cxn modelId="{9D2D6E3D-7660-41D1-8722-505F62F4852A}" type="presParOf" srcId="{96FA6D8A-98B9-49D1-8D3C-28959E47454B}" destId="{0DD6EC5C-3DE8-4480-A3D1-B74A79E0AD1B}" srcOrd="2" destOrd="0" presId="urn:microsoft.com/office/officeart/2018/2/layout/IconVerticalSolidList"/>
    <dgm:cxn modelId="{E450622F-C081-4792-937A-E467C6CA7C24}" type="presParOf" srcId="{96FA6D8A-98B9-49D1-8D3C-28959E47454B}" destId="{89078E53-755E-4C95-B55D-FB1318DEA0B1}" srcOrd="3" destOrd="0" presId="urn:microsoft.com/office/officeart/2018/2/layout/IconVerticalSolidList"/>
    <dgm:cxn modelId="{0BCEC10D-1E24-44A6-A3AC-31161D38E628}" type="presParOf" srcId="{1363E4A0-369E-456F-A83B-9218498020A6}" destId="{83F0F26C-F471-4C3C-9791-7168F085DAE9}" srcOrd="5" destOrd="0" presId="urn:microsoft.com/office/officeart/2018/2/layout/IconVerticalSolidList"/>
    <dgm:cxn modelId="{69CE96C9-176A-49BB-A689-E17BE19F0D41}" type="presParOf" srcId="{1363E4A0-369E-456F-A83B-9218498020A6}" destId="{8FFF75C1-5100-4B14-9F19-53FEBE110CEE}" srcOrd="6" destOrd="0" presId="urn:microsoft.com/office/officeart/2018/2/layout/IconVerticalSolidList"/>
    <dgm:cxn modelId="{5DD4E36C-6F34-49F4-B6DB-0368870EE107}" type="presParOf" srcId="{8FFF75C1-5100-4B14-9F19-53FEBE110CEE}" destId="{BEA487B5-B463-4788-B269-C07473AB2C1D}" srcOrd="0" destOrd="0" presId="urn:microsoft.com/office/officeart/2018/2/layout/IconVerticalSolidList"/>
    <dgm:cxn modelId="{B0FED08B-5995-417E-84F5-A82D000FED88}" type="presParOf" srcId="{8FFF75C1-5100-4B14-9F19-53FEBE110CEE}" destId="{A6A3C5CC-B6BA-469F-A57A-117654E07D54}" srcOrd="1" destOrd="0" presId="urn:microsoft.com/office/officeart/2018/2/layout/IconVerticalSolidList"/>
    <dgm:cxn modelId="{BC8AEDC6-01EA-4B68-84BE-DCBEB9DD264C}" type="presParOf" srcId="{8FFF75C1-5100-4B14-9F19-53FEBE110CEE}" destId="{C03EE2EE-D790-4FF0-BB5C-C7C45D62AB12}" srcOrd="2" destOrd="0" presId="urn:microsoft.com/office/officeart/2018/2/layout/IconVerticalSolidList"/>
    <dgm:cxn modelId="{BBEBF081-481C-48C3-AF0E-05CF142CB532}" type="presParOf" srcId="{8FFF75C1-5100-4B14-9F19-53FEBE110CEE}" destId="{C9A2042B-336F-45FF-9BEB-60AAAEE7DD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DD156-9EBC-4F0D-A9B7-4A2E38244556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0A1DF8-5CDC-4152-8535-507E5454AC9E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Only order rheumatology labs in patients with disease specific symptoms.</a:t>
          </a:r>
        </a:p>
      </dgm:t>
    </dgm:pt>
    <dgm:pt modelId="{B663571A-3421-46A9-A7AD-1C247A392F6D}" type="parTrans" cxnId="{E840B622-B96D-4CD0-A03C-E409288F0EE9}">
      <dgm:prSet/>
      <dgm:spPr/>
      <dgm:t>
        <a:bodyPr/>
        <a:lstStyle/>
        <a:p>
          <a:endParaRPr lang="en-US"/>
        </a:p>
      </dgm:t>
    </dgm:pt>
    <dgm:pt modelId="{786E5A95-8BD2-4A14-888D-D6E110817AE8}" type="sibTrans" cxnId="{E840B622-B96D-4CD0-A03C-E409288F0EE9}">
      <dgm:prSet/>
      <dgm:spPr/>
      <dgm:t>
        <a:bodyPr/>
        <a:lstStyle/>
        <a:p>
          <a:endParaRPr lang="en-US"/>
        </a:p>
      </dgm:t>
    </dgm:pt>
    <dgm:pt modelId="{68842623-4198-45CA-B6FF-78E2AFF9DCB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False positive rates are much higher than true positive rates when testing for a rare disease in the wrong population.</a:t>
          </a:r>
        </a:p>
      </dgm:t>
    </dgm:pt>
    <dgm:pt modelId="{9C02F2EF-5DEB-4DC0-A145-FD5B32E61F77}" type="parTrans" cxnId="{38B51F73-2BF5-4872-B031-EF5FF5424A91}">
      <dgm:prSet/>
      <dgm:spPr/>
      <dgm:t>
        <a:bodyPr/>
        <a:lstStyle/>
        <a:p>
          <a:endParaRPr lang="en-US"/>
        </a:p>
      </dgm:t>
    </dgm:pt>
    <dgm:pt modelId="{C4D38234-14FA-4020-9F83-C8AA3F4B2B7A}" type="sibTrans" cxnId="{38B51F73-2BF5-4872-B031-EF5FF5424A91}">
      <dgm:prSet/>
      <dgm:spPr/>
      <dgm:t>
        <a:bodyPr/>
        <a:lstStyle/>
        <a:p>
          <a:endParaRPr lang="en-US"/>
        </a:p>
      </dgm:t>
    </dgm:pt>
    <dgm:pt modelId="{FE85C2CA-98BF-4296-B540-56F87B5456AF}">
      <dgm:prSet/>
      <dgm:spPr/>
      <dgm:t>
        <a:bodyPr/>
        <a:lstStyle/>
        <a:p>
          <a:r>
            <a:rPr lang="en-US"/>
            <a:t>Positive predictive value = True Positives/Total Positives</a:t>
          </a:r>
        </a:p>
      </dgm:t>
    </dgm:pt>
    <dgm:pt modelId="{076BFCD8-EF4C-49CB-9694-AA6431048608}" type="parTrans" cxnId="{F8A412A6-4D61-4995-A7E6-25E1BE990153}">
      <dgm:prSet/>
      <dgm:spPr/>
      <dgm:t>
        <a:bodyPr/>
        <a:lstStyle/>
        <a:p>
          <a:endParaRPr lang="en-US"/>
        </a:p>
      </dgm:t>
    </dgm:pt>
    <dgm:pt modelId="{A5400C1E-770E-4EF1-9241-4751876C1AA9}" type="sibTrans" cxnId="{F8A412A6-4D61-4995-A7E6-25E1BE990153}">
      <dgm:prSet/>
      <dgm:spPr/>
      <dgm:t>
        <a:bodyPr/>
        <a:lstStyle/>
        <a:p>
          <a:endParaRPr lang="en-US"/>
        </a:p>
      </dgm:t>
    </dgm:pt>
    <dgm:pt modelId="{45FB28CD-C218-46FA-A506-BF9993219B2D}">
      <dgm:prSet/>
      <dgm:spPr/>
      <dgm:t>
        <a:bodyPr/>
        <a:lstStyle/>
        <a:p>
          <a:r>
            <a:rPr lang="en-US" dirty="0"/>
            <a:t>So, incidence of disease in a population being tested drives the number of “True Positives” and the positive predictive value of a test.</a:t>
          </a:r>
        </a:p>
      </dgm:t>
    </dgm:pt>
    <dgm:pt modelId="{C298D4C4-93EA-433D-9E5C-0DA78694ED4A}" type="parTrans" cxnId="{41290E01-03E7-4524-B049-FD7022A646D6}">
      <dgm:prSet/>
      <dgm:spPr/>
      <dgm:t>
        <a:bodyPr/>
        <a:lstStyle/>
        <a:p>
          <a:endParaRPr lang="en-US"/>
        </a:p>
      </dgm:t>
    </dgm:pt>
    <dgm:pt modelId="{703CA3AB-E4B6-43C9-B288-32742B94C6A2}" type="sibTrans" cxnId="{41290E01-03E7-4524-B049-FD7022A646D6}">
      <dgm:prSet/>
      <dgm:spPr/>
      <dgm:t>
        <a:bodyPr/>
        <a:lstStyle/>
        <a:p>
          <a:endParaRPr lang="en-US"/>
        </a:p>
      </dgm:t>
    </dgm:pt>
    <dgm:pt modelId="{4B813596-34CD-4F10-A66D-0263134788DA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Do NOT reflexively order a rheumatology lab panel, because you are increasing the risk of false positive test results.</a:t>
          </a:r>
        </a:p>
      </dgm:t>
    </dgm:pt>
    <dgm:pt modelId="{33CF751C-DBA5-428C-8207-6B8B2A0D7FC5}" type="parTrans" cxnId="{EEECC44B-C82C-401B-B5B3-9D8F749FB48C}">
      <dgm:prSet/>
      <dgm:spPr/>
      <dgm:t>
        <a:bodyPr/>
        <a:lstStyle/>
        <a:p>
          <a:endParaRPr lang="en-US"/>
        </a:p>
      </dgm:t>
    </dgm:pt>
    <dgm:pt modelId="{721FA6C7-B03F-4258-80B6-8765D75AC7E2}" type="sibTrans" cxnId="{EEECC44B-C82C-401B-B5B3-9D8F749FB48C}">
      <dgm:prSet/>
      <dgm:spPr/>
      <dgm:t>
        <a:bodyPr/>
        <a:lstStyle/>
        <a:p>
          <a:endParaRPr lang="en-US"/>
        </a:p>
      </dgm:t>
    </dgm:pt>
    <dgm:pt modelId="{EA48C048-C237-4D85-A0A4-E6C124976853}" type="pres">
      <dgm:prSet presAssocID="{89EDD156-9EBC-4F0D-A9B7-4A2E38244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9BB22F-378D-4631-8817-1CBD5575B9DD}" type="pres">
      <dgm:prSet presAssocID="{530A1DF8-5CDC-4152-8535-507E5454AC9E}" presName="hierRoot1" presStyleCnt="0">
        <dgm:presLayoutVars>
          <dgm:hierBranch val="init"/>
        </dgm:presLayoutVars>
      </dgm:prSet>
      <dgm:spPr/>
    </dgm:pt>
    <dgm:pt modelId="{4C8F87F6-9554-4DC7-A3D5-6B38AF4F43D2}" type="pres">
      <dgm:prSet presAssocID="{530A1DF8-5CDC-4152-8535-507E5454AC9E}" presName="rootComposite1" presStyleCnt="0"/>
      <dgm:spPr/>
    </dgm:pt>
    <dgm:pt modelId="{61618094-74A2-4B16-9698-A630C4FC4A96}" type="pres">
      <dgm:prSet presAssocID="{530A1DF8-5CDC-4152-8535-507E5454AC9E}" presName="rootText1" presStyleLbl="node0" presStyleIdx="0" presStyleCnt="3">
        <dgm:presLayoutVars>
          <dgm:chPref val="3"/>
        </dgm:presLayoutVars>
      </dgm:prSet>
      <dgm:spPr/>
    </dgm:pt>
    <dgm:pt modelId="{F7528FEF-6F86-42FF-AF05-DB64BD446D1D}" type="pres">
      <dgm:prSet presAssocID="{530A1DF8-5CDC-4152-8535-507E5454AC9E}" presName="rootConnector1" presStyleLbl="node1" presStyleIdx="0" presStyleCnt="0"/>
      <dgm:spPr/>
    </dgm:pt>
    <dgm:pt modelId="{4EE3C885-EE0A-4BD2-8EF3-9FDA49AC0847}" type="pres">
      <dgm:prSet presAssocID="{530A1DF8-5CDC-4152-8535-507E5454AC9E}" presName="hierChild2" presStyleCnt="0"/>
      <dgm:spPr/>
    </dgm:pt>
    <dgm:pt modelId="{FBD60CF8-DAA7-4396-A039-F08EB561BF89}" type="pres">
      <dgm:prSet presAssocID="{530A1DF8-5CDC-4152-8535-507E5454AC9E}" presName="hierChild3" presStyleCnt="0"/>
      <dgm:spPr/>
    </dgm:pt>
    <dgm:pt modelId="{F19069E7-2625-4A1A-8209-076606A10157}" type="pres">
      <dgm:prSet presAssocID="{68842623-4198-45CA-B6FF-78E2AFF9DCB4}" presName="hierRoot1" presStyleCnt="0">
        <dgm:presLayoutVars>
          <dgm:hierBranch val="init"/>
        </dgm:presLayoutVars>
      </dgm:prSet>
      <dgm:spPr/>
    </dgm:pt>
    <dgm:pt modelId="{D0A74D4E-D12E-41EA-9F75-675DB8580C9A}" type="pres">
      <dgm:prSet presAssocID="{68842623-4198-45CA-B6FF-78E2AFF9DCB4}" presName="rootComposite1" presStyleCnt="0"/>
      <dgm:spPr/>
    </dgm:pt>
    <dgm:pt modelId="{33329B7A-EA25-4381-B1CC-5F7CC82B4E98}" type="pres">
      <dgm:prSet presAssocID="{68842623-4198-45CA-B6FF-78E2AFF9DCB4}" presName="rootText1" presStyleLbl="node0" presStyleIdx="1" presStyleCnt="3">
        <dgm:presLayoutVars>
          <dgm:chPref val="3"/>
        </dgm:presLayoutVars>
      </dgm:prSet>
      <dgm:spPr/>
    </dgm:pt>
    <dgm:pt modelId="{38222CF1-43F7-412C-8F6A-38EAE9358402}" type="pres">
      <dgm:prSet presAssocID="{68842623-4198-45CA-B6FF-78E2AFF9DCB4}" presName="rootConnector1" presStyleLbl="node1" presStyleIdx="0" presStyleCnt="0"/>
      <dgm:spPr/>
    </dgm:pt>
    <dgm:pt modelId="{4B6B33C3-005F-40D8-87FA-3546C0B40693}" type="pres">
      <dgm:prSet presAssocID="{68842623-4198-45CA-B6FF-78E2AFF9DCB4}" presName="hierChild2" presStyleCnt="0"/>
      <dgm:spPr/>
    </dgm:pt>
    <dgm:pt modelId="{526BE6C2-E4F5-4688-B5EB-8BEBB89F577F}" type="pres">
      <dgm:prSet presAssocID="{076BFCD8-EF4C-49CB-9694-AA6431048608}" presName="Name64" presStyleLbl="parChTrans1D2" presStyleIdx="0" presStyleCnt="2"/>
      <dgm:spPr/>
    </dgm:pt>
    <dgm:pt modelId="{40A524F5-A917-4462-BB4A-5A6987A3409C}" type="pres">
      <dgm:prSet presAssocID="{FE85C2CA-98BF-4296-B540-56F87B5456AF}" presName="hierRoot2" presStyleCnt="0">
        <dgm:presLayoutVars>
          <dgm:hierBranch val="init"/>
        </dgm:presLayoutVars>
      </dgm:prSet>
      <dgm:spPr/>
    </dgm:pt>
    <dgm:pt modelId="{094F76FF-4819-4A34-8093-AE787ED64BC9}" type="pres">
      <dgm:prSet presAssocID="{FE85C2CA-98BF-4296-B540-56F87B5456AF}" presName="rootComposite" presStyleCnt="0"/>
      <dgm:spPr/>
    </dgm:pt>
    <dgm:pt modelId="{AFF6D8EA-7CD0-487B-A74E-C6BF5F7B529D}" type="pres">
      <dgm:prSet presAssocID="{FE85C2CA-98BF-4296-B540-56F87B5456AF}" presName="rootText" presStyleLbl="node2" presStyleIdx="0" presStyleCnt="2">
        <dgm:presLayoutVars>
          <dgm:chPref val="3"/>
        </dgm:presLayoutVars>
      </dgm:prSet>
      <dgm:spPr/>
    </dgm:pt>
    <dgm:pt modelId="{BC831382-F36A-40F8-B19F-7EE55C5CC052}" type="pres">
      <dgm:prSet presAssocID="{FE85C2CA-98BF-4296-B540-56F87B5456AF}" presName="rootConnector" presStyleLbl="node2" presStyleIdx="0" presStyleCnt="2"/>
      <dgm:spPr/>
    </dgm:pt>
    <dgm:pt modelId="{3205F95A-DA52-4265-A08D-E60AE25EAA0A}" type="pres">
      <dgm:prSet presAssocID="{FE85C2CA-98BF-4296-B540-56F87B5456AF}" presName="hierChild4" presStyleCnt="0"/>
      <dgm:spPr/>
    </dgm:pt>
    <dgm:pt modelId="{E439C889-F4FD-4BA7-A09E-8A8F633731D1}" type="pres">
      <dgm:prSet presAssocID="{FE85C2CA-98BF-4296-B540-56F87B5456AF}" presName="hierChild5" presStyleCnt="0"/>
      <dgm:spPr/>
    </dgm:pt>
    <dgm:pt modelId="{7E772665-AE8E-4B06-B89A-2E7196F07DDA}" type="pres">
      <dgm:prSet presAssocID="{C298D4C4-93EA-433D-9E5C-0DA78694ED4A}" presName="Name64" presStyleLbl="parChTrans1D2" presStyleIdx="1" presStyleCnt="2"/>
      <dgm:spPr/>
    </dgm:pt>
    <dgm:pt modelId="{67C56816-6ED7-49B4-8400-2DB8FC98A2F9}" type="pres">
      <dgm:prSet presAssocID="{45FB28CD-C218-46FA-A506-BF9993219B2D}" presName="hierRoot2" presStyleCnt="0">
        <dgm:presLayoutVars>
          <dgm:hierBranch val="init"/>
        </dgm:presLayoutVars>
      </dgm:prSet>
      <dgm:spPr/>
    </dgm:pt>
    <dgm:pt modelId="{3132C2FA-9151-4B75-96FC-6738476682A9}" type="pres">
      <dgm:prSet presAssocID="{45FB28CD-C218-46FA-A506-BF9993219B2D}" presName="rootComposite" presStyleCnt="0"/>
      <dgm:spPr/>
    </dgm:pt>
    <dgm:pt modelId="{2CB1F893-F086-4FB7-95E5-6F691B23ABF6}" type="pres">
      <dgm:prSet presAssocID="{45FB28CD-C218-46FA-A506-BF9993219B2D}" presName="rootText" presStyleLbl="node2" presStyleIdx="1" presStyleCnt="2">
        <dgm:presLayoutVars>
          <dgm:chPref val="3"/>
        </dgm:presLayoutVars>
      </dgm:prSet>
      <dgm:spPr/>
    </dgm:pt>
    <dgm:pt modelId="{6DE7BF0C-75D0-4E2A-9809-1A52354200D9}" type="pres">
      <dgm:prSet presAssocID="{45FB28CD-C218-46FA-A506-BF9993219B2D}" presName="rootConnector" presStyleLbl="node2" presStyleIdx="1" presStyleCnt="2"/>
      <dgm:spPr/>
    </dgm:pt>
    <dgm:pt modelId="{70B1AA4A-09C4-4D4E-AA74-E1E8BD2B9F3F}" type="pres">
      <dgm:prSet presAssocID="{45FB28CD-C218-46FA-A506-BF9993219B2D}" presName="hierChild4" presStyleCnt="0"/>
      <dgm:spPr/>
    </dgm:pt>
    <dgm:pt modelId="{83EC08ED-2A40-4880-99FA-41557756A09D}" type="pres">
      <dgm:prSet presAssocID="{45FB28CD-C218-46FA-A506-BF9993219B2D}" presName="hierChild5" presStyleCnt="0"/>
      <dgm:spPr/>
    </dgm:pt>
    <dgm:pt modelId="{5C5FF1B9-17F1-46B0-B67A-174D6AF09E2A}" type="pres">
      <dgm:prSet presAssocID="{68842623-4198-45CA-B6FF-78E2AFF9DCB4}" presName="hierChild3" presStyleCnt="0"/>
      <dgm:spPr/>
    </dgm:pt>
    <dgm:pt modelId="{CF00F145-EAB4-4A2C-B907-938A54F05CE1}" type="pres">
      <dgm:prSet presAssocID="{4B813596-34CD-4F10-A66D-0263134788DA}" presName="hierRoot1" presStyleCnt="0">
        <dgm:presLayoutVars>
          <dgm:hierBranch val="init"/>
        </dgm:presLayoutVars>
      </dgm:prSet>
      <dgm:spPr/>
    </dgm:pt>
    <dgm:pt modelId="{0634B618-A6E9-4C24-88B7-B8B52509CCD3}" type="pres">
      <dgm:prSet presAssocID="{4B813596-34CD-4F10-A66D-0263134788DA}" presName="rootComposite1" presStyleCnt="0"/>
      <dgm:spPr/>
    </dgm:pt>
    <dgm:pt modelId="{D7CC0370-CF5C-49FB-9D41-F9083D636ABE}" type="pres">
      <dgm:prSet presAssocID="{4B813596-34CD-4F10-A66D-0263134788DA}" presName="rootText1" presStyleLbl="node0" presStyleIdx="2" presStyleCnt="3">
        <dgm:presLayoutVars>
          <dgm:chPref val="3"/>
        </dgm:presLayoutVars>
      </dgm:prSet>
      <dgm:spPr/>
    </dgm:pt>
    <dgm:pt modelId="{E9863256-9F51-4410-A21C-9814129CDFAA}" type="pres">
      <dgm:prSet presAssocID="{4B813596-34CD-4F10-A66D-0263134788DA}" presName="rootConnector1" presStyleLbl="node1" presStyleIdx="0" presStyleCnt="0"/>
      <dgm:spPr/>
    </dgm:pt>
    <dgm:pt modelId="{FD57A6B9-09FF-41D3-9DDD-0CD9B5A531E9}" type="pres">
      <dgm:prSet presAssocID="{4B813596-34CD-4F10-A66D-0263134788DA}" presName="hierChild2" presStyleCnt="0"/>
      <dgm:spPr/>
    </dgm:pt>
    <dgm:pt modelId="{4F6F1C26-E73D-47F9-B2C4-7926A8CA5181}" type="pres">
      <dgm:prSet presAssocID="{4B813596-34CD-4F10-A66D-0263134788DA}" presName="hierChild3" presStyleCnt="0"/>
      <dgm:spPr/>
    </dgm:pt>
  </dgm:ptLst>
  <dgm:cxnLst>
    <dgm:cxn modelId="{41290E01-03E7-4524-B049-FD7022A646D6}" srcId="{68842623-4198-45CA-B6FF-78E2AFF9DCB4}" destId="{45FB28CD-C218-46FA-A506-BF9993219B2D}" srcOrd="1" destOrd="0" parTransId="{C298D4C4-93EA-433D-9E5C-0DA78694ED4A}" sibTransId="{703CA3AB-E4B6-43C9-B288-32742B94C6A2}"/>
    <dgm:cxn modelId="{B326A011-0B21-4D2C-9F9C-BEAD5EFF0085}" type="presOf" srcId="{45FB28CD-C218-46FA-A506-BF9993219B2D}" destId="{6DE7BF0C-75D0-4E2A-9809-1A52354200D9}" srcOrd="1" destOrd="0" presId="urn:microsoft.com/office/officeart/2009/3/layout/HorizontalOrganizationChart"/>
    <dgm:cxn modelId="{E840B622-B96D-4CD0-A03C-E409288F0EE9}" srcId="{89EDD156-9EBC-4F0D-A9B7-4A2E38244556}" destId="{530A1DF8-5CDC-4152-8535-507E5454AC9E}" srcOrd="0" destOrd="0" parTransId="{B663571A-3421-46A9-A7AD-1C247A392F6D}" sibTransId="{786E5A95-8BD2-4A14-888D-D6E110817AE8}"/>
    <dgm:cxn modelId="{2B7E0438-3A9C-406C-8178-7DE6017AD335}" type="presOf" srcId="{89EDD156-9EBC-4F0D-A9B7-4A2E38244556}" destId="{EA48C048-C237-4D85-A0A4-E6C124976853}" srcOrd="0" destOrd="0" presId="urn:microsoft.com/office/officeart/2009/3/layout/HorizontalOrganizationChart"/>
    <dgm:cxn modelId="{A1C0E73C-2A06-49BF-A617-09A4CE79B1E2}" type="presOf" srcId="{076BFCD8-EF4C-49CB-9694-AA6431048608}" destId="{526BE6C2-E4F5-4688-B5EB-8BEBB89F577F}" srcOrd="0" destOrd="0" presId="urn:microsoft.com/office/officeart/2009/3/layout/HorizontalOrganizationChart"/>
    <dgm:cxn modelId="{0502045D-7E11-45C4-8D6F-73FA2787E69D}" type="presOf" srcId="{FE85C2CA-98BF-4296-B540-56F87B5456AF}" destId="{BC831382-F36A-40F8-B19F-7EE55C5CC052}" srcOrd="1" destOrd="0" presId="urn:microsoft.com/office/officeart/2009/3/layout/HorizontalOrganizationChart"/>
    <dgm:cxn modelId="{A5A02D46-C78C-407D-9721-EB3F050FC76A}" type="presOf" srcId="{530A1DF8-5CDC-4152-8535-507E5454AC9E}" destId="{F7528FEF-6F86-42FF-AF05-DB64BD446D1D}" srcOrd="1" destOrd="0" presId="urn:microsoft.com/office/officeart/2009/3/layout/HorizontalOrganizationChart"/>
    <dgm:cxn modelId="{EEECC44B-C82C-401B-B5B3-9D8F749FB48C}" srcId="{89EDD156-9EBC-4F0D-A9B7-4A2E38244556}" destId="{4B813596-34CD-4F10-A66D-0263134788DA}" srcOrd="2" destOrd="0" parTransId="{33CF751C-DBA5-428C-8207-6B8B2A0D7FC5}" sibTransId="{721FA6C7-B03F-4258-80B6-8765D75AC7E2}"/>
    <dgm:cxn modelId="{FD4C604C-815F-4641-A95C-857E02886089}" type="presOf" srcId="{530A1DF8-5CDC-4152-8535-507E5454AC9E}" destId="{61618094-74A2-4B16-9698-A630C4FC4A96}" srcOrd="0" destOrd="0" presId="urn:microsoft.com/office/officeart/2009/3/layout/HorizontalOrganizationChart"/>
    <dgm:cxn modelId="{02293B50-B10C-4011-9787-E30AD7F98058}" type="presOf" srcId="{4B813596-34CD-4F10-A66D-0263134788DA}" destId="{D7CC0370-CF5C-49FB-9D41-F9083D636ABE}" srcOrd="0" destOrd="0" presId="urn:microsoft.com/office/officeart/2009/3/layout/HorizontalOrganizationChart"/>
    <dgm:cxn modelId="{38B51F73-2BF5-4872-B031-EF5FF5424A91}" srcId="{89EDD156-9EBC-4F0D-A9B7-4A2E38244556}" destId="{68842623-4198-45CA-B6FF-78E2AFF9DCB4}" srcOrd="1" destOrd="0" parTransId="{9C02F2EF-5DEB-4DC0-A145-FD5B32E61F77}" sibTransId="{C4D38234-14FA-4020-9F83-C8AA3F4B2B7A}"/>
    <dgm:cxn modelId="{06F1567D-78F3-416B-B65E-97D517B5377B}" type="presOf" srcId="{4B813596-34CD-4F10-A66D-0263134788DA}" destId="{E9863256-9F51-4410-A21C-9814129CDFAA}" srcOrd="1" destOrd="0" presId="urn:microsoft.com/office/officeart/2009/3/layout/HorizontalOrganizationChart"/>
    <dgm:cxn modelId="{8FE46A8C-3DD7-418F-A3D7-4378F01F10F7}" type="presOf" srcId="{45FB28CD-C218-46FA-A506-BF9993219B2D}" destId="{2CB1F893-F086-4FB7-95E5-6F691B23ABF6}" srcOrd="0" destOrd="0" presId="urn:microsoft.com/office/officeart/2009/3/layout/HorizontalOrganizationChart"/>
    <dgm:cxn modelId="{66AFE090-222B-4E6F-8C2F-57722E47E092}" type="presOf" srcId="{68842623-4198-45CA-B6FF-78E2AFF9DCB4}" destId="{33329B7A-EA25-4381-B1CC-5F7CC82B4E98}" srcOrd="0" destOrd="0" presId="urn:microsoft.com/office/officeart/2009/3/layout/HorizontalOrganizationChart"/>
    <dgm:cxn modelId="{1A197896-6306-43E0-9A96-7744DA533A19}" type="presOf" srcId="{FE85C2CA-98BF-4296-B540-56F87B5456AF}" destId="{AFF6D8EA-7CD0-487B-A74E-C6BF5F7B529D}" srcOrd="0" destOrd="0" presId="urn:microsoft.com/office/officeart/2009/3/layout/HorizontalOrganizationChart"/>
    <dgm:cxn modelId="{F8A412A6-4D61-4995-A7E6-25E1BE990153}" srcId="{68842623-4198-45CA-B6FF-78E2AFF9DCB4}" destId="{FE85C2CA-98BF-4296-B540-56F87B5456AF}" srcOrd="0" destOrd="0" parTransId="{076BFCD8-EF4C-49CB-9694-AA6431048608}" sibTransId="{A5400C1E-770E-4EF1-9241-4751876C1AA9}"/>
    <dgm:cxn modelId="{94C6C5CF-AD5C-4888-89B4-3BAE46B4F0D0}" type="presOf" srcId="{68842623-4198-45CA-B6FF-78E2AFF9DCB4}" destId="{38222CF1-43F7-412C-8F6A-38EAE9358402}" srcOrd="1" destOrd="0" presId="urn:microsoft.com/office/officeart/2009/3/layout/HorizontalOrganizationChart"/>
    <dgm:cxn modelId="{BD9805F1-27A5-413D-983C-2AACC21E16B6}" type="presOf" srcId="{C298D4C4-93EA-433D-9E5C-0DA78694ED4A}" destId="{7E772665-AE8E-4B06-B89A-2E7196F07DDA}" srcOrd="0" destOrd="0" presId="urn:microsoft.com/office/officeart/2009/3/layout/HorizontalOrganizationChart"/>
    <dgm:cxn modelId="{628AC39B-5A35-4A8E-ABFD-B69AFF63892D}" type="presParOf" srcId="{EA48C048-C237-4D85-A0A4-E6C124976853}" destId="{9C9BB22F-378D-4631-8817-1CBD5575B9DD}" srcOrd="0" destOrd="0" presId="urn:microsoft.com/office/officeart/2009/3/layout/HorizontalOrganizationChart"/>
    <dgm:cxn modelId="{C7B19445-DD26-44E4-A7D4-8CA90CE7EBDA}" type="presParOf" srcId="{9C9BB22F-378D-4631-8817-1CBD5575B9DD}" destId="{4C8F87F6-9554-4DC7-A3D5-6B38AF4F43D2}" srcOrd="0" destOrd="0" presId="urn:microsoft.com/office/officeart/2009/3/layout/HorizontalOrganizationChart"/>
    <dgm:cxn modelId="{5A8E1F87-4608-46F6-8A56-0580D73E058A}" type="presParOf" srcId="{4C8F87F6-9554-4DC7-A3D5-6B38AF4F43D2}" destId="{61618094-74A2-4B16-9698-A630C4FC4A96}" srcOrd="0" destOrd="0" presId="urn:microsoft.com/office/officeart/2009/3/layout/HorizontalOrganizationChart"/>
    <dgm:cxn modelId="{CCA48D3B-02FC-4ACB-BE1E-D82E65C45B16}" type="presParOf" srcId="{4C8F87F6-9554-4DC7-A3D5-6B38AF4F43D2}" destId="{F7528FEF-6F86-42FF-AF05-DB64BD446D1D}" srcOrd="1" destOrd="0" presId="urn:microsoft.com/office/officeart/2009/3/layout/HorizontalOrganizationChart"/>
    <dgm:cxn modelId="{A964D868-BBAA-433C-90BC-63434E6AB001}" type="presParOf" srcId="{9C9BB22F-378D-4631-8817-1CBD5575B9DD}" destId="{4EE3C885-EE0A-4BD2-8EF3-9FDA49AC0847}" srcOrd="1" destOrd="0" presId="urn:microsoft.com/office/officeart/2009/3/layout/HorizontalOrganizationChart"/>
    <dgm:cxn modelId="{8CBC9B0E-82FE-4B4B-848B-3083F07DFACF}" type="presParOf" srcId="{9C9BB22F-378D-4631-8817-1CBD5575B9DD}" destId="{FBD60CF8-DAA7-4396-A039-F08EB561BF89}" srcOrd="2" destOrd="0" presId="urn:microsoft.com/office/officeart/2009/3/layout/HorizontalOrganizationChart"/>
    <dgm:cxn modelId="{E18C7AA3-38AA-4A1B-9282-F3ABC302EA90}" type="presParOf" srcId="{EA48C048-C237-4D85-A0A4-E6C124976853}" destId="{F19069E7-2625-4A1A-8209-076606A10157}" srcOrd="1" destOrd="0" presId="urn:microsoft.com/office/officeart/2009/3/layout/HorizontalOrganizationChart"/>
    <dgm:cxn modelId="{6808692C-26A7-435C-A0FB-FB50E3923033}" type="presParOf" srcId="{F19069E7-2625-4A1A-8209-076606A10157}" destId="{D0A74D4E-D12E-41EA-9F75-675DB8580C9A}" srcOrd="0" destOrd="0" presId="urn:microsoft.com/office/officeart/2009/3/layout/HorizontalOrganizationChart"/>
    <dgm:cxn modelId="{42AB332A-CDCB-4D5F-BBDE-085A1CB08498}" type="presParOf" srcId="{D0A74D4E-D12E-41EA-9F75-675DB8580C9A}" destId="{33329B7A-EA25-4381-B1CC-5F7CC82B4E98}" srcOrd="0" destOrd="0" presId="urn:microsoft.com/office/officeart/2009/3/layout/HorizontalOrganizationChart"/>
    <dgm:cxn modelId="{BEDA7D9D-C21A-4F3A-A4B1-EFFB4E8054F8}" type="presParOf" srcId="{D0A74D4E-D12E-41EA-9F75-675DB8580C9A}" destId="{38222CF1-43F7-412C-8F6A-38EAE9358402}" srcOrd="1" destOrd="0" presId="urn:microsoft.com/office/officeart/2009/3/layout/HorizontalOrganizationChart"/>
    <dgm:cxn modelId="{9E8875CB-EBAE-4C83-A94C-D06EB3102ED9}" type="presParOf" srcId="{F19069E7-2625-4A1A-8209-076606A10157}" destId="{4B6B33C3-005F-40D8-87FA-3546C0B40693}" srcOrd="1" destOrd="0" presId="urn:microsoft.com/office/officeart/2009/3/layout/HorizontalOrganizationChart"/>
    <dgm:cxn modelId="{AE3D3FA9-E0B4-451D-8674-9E65181627D0}" type="presParOf" srcId="{4B6B33C3-005F-40D8-87FA-3546C0B40693}" destId="{526BE6C2-E4F5-4688-B5EB-8BEBB89F577F}" srcOrd="0" destOrd="0" presId="urn:microsoft.com/office/officeart/2009/3/layout/HorizontalOrganizationChart"/>
    <dgm:cxn modelId="{1C20ABCD-A74E-4B39-A105-1AA5EDA0E7CF}" type="presParOf" srcId="{4B6B33C3-005F-40D8-87FA-3546C0B40693}" destId="{40A524F5-A917-4462-BB4A-5A6987A3409C}" srcOrd="1" destOrd="0" presId="urn:microsoft.com/office/officeart/2009/3/layout/HorizontalOrganizationChart"/>
    <dgm:cxn modelId="{FE6E2EDB-5FC8-4A50-8774-EE097D05062C}" type="presParOf" srcId="{40A524F5-A917-4462-BB4A-5A6987A3409C}" destId="{094F76FF-4819-4A34-8093-AE787ED64BC9}" srcOrd="0" destOrd="0" presId="urn:microsoft.com/office/officeart/2009/3/layout/HorizontalOrganizationChart"/>
    <dgm:cxn modelId="{196E49DD-7A8C-4C34-AEC4-E862E8787BC6}" type="presParOf" srcId="{094F76FF-4819-4A34-8093-AE787ED64BC9}" destId="{AFF6D8EA-7CD0-487B-A74E-C6BF5F7B529D}" srcOrd="0" destOrd="0" presId="urn:microsoft.com/office/officeart/2009/3/layout/HorizontalOrganizationChart"/>
    <dgm:cxn modelId="{0C918658-ECE7-45F3-9958-A1700B3DA947}" type="presParOf" srcId="{094F76FF-4819-4A34-8093-AE787ED64BC9}" destId="{BC831382-F36A-40F8-B19F-7EE55C5CC052}" srcOrd="1" destOrd="0" presId="urn:microsoft.com/office/officeart/2009/3/layout/HorizontalOrganizationChart"/>
    <dgm:cxn modelId="{EC96EAF5-8307-4716-9FD6-B1A591E2C50B}" type="presParOf" srcId="{40A524F5-A917-4462-BB4A-5A6987A3409C}" destId="{3205F95A-DA52-4265-A08D-E60AE25EAA0A}" srcOrd="1" destOrd="0" presId="urn:microsoft.com/office/officeart/2009/3/layout/HorizontalOrganizationChart"/>
    <dgm:cxn modelId="{1F7814FC-8F8D-4643-9174-6C5CB1D382F5}" type="presParOf" srcId="{40A524F5-A917-4462-BB4A-5A6987A3409C}" destId="{E439C889-F4FD-4BA7-A09E-8A8F633731D1}" srcOrd="2" destOrd="0" presId="urn:microsoft.com/office/officeart/2009/3/layout/HorizontalOrganizationChart"/>
    <dgm:cxn modelId="{915E62D1-5428-4A97-8D1C-122E728D5516}" type="presParOf" srcId="{4B6B33C3-005F-40D8-87FA-3546C0B40693}" destId="{7E772665-AE8E-4B06-B89A-2E7196F07DDA}" srcOrd="2" destOrd="0" presId="urn:microsoft.com/office/officeart/2009/3/layout/HorizontalOrganizationChart"/>
    <dgm:cxn modelId="{ECC8DB2C-4870-4B09-A200-96ED8860D103}" type="presParOf" srcId="{4B6B33C3-005F-40D8-87FA-3546C0B40693}" destId="{67C56816-6ED7-49B4-8400-2DB8FC98A2F9}" srcOrd="3" destOrd="0" presId="urn:microsoft.com/office/officeart/2009/3/layout/HorizontalOrganizationChart"/>
    <dgm:cxn modelId="{B3930A8A-4DA9-4E0B-9419-D83BF3674B05}" type="presParOf" srcId="{67C56816-6ED7-49B4-8400-2DB8FC98A2F9}" destId="{3132C2FA-9151-4B75-96FC-6738476682A9}" srcOrd="0" destOrd="0" presId="urn:microsoft.com/office/officeart/2009/3/layout/HorizontalOrganizationChart"/>
    <dgm:cxn modelId="{B4BB78B2-2DF1-4943-9D19-CD3E099FF15D}" type="presParOf" srcId="{3132C2FA-9151-4B75-96FC-6738476682A9}" destId="{2CB1F893-F086-4FB7-95E5-6F691B23ABF6}" srcOrd="0" destOrd="0" presId="urn:microsoft.com/office/officeart/2009/3/layout/HorizontalOrganizationChart"/>
    <dgm:cxn modelId="{CDB02A03-541D-45FF-94EA-FF7E3582408C}" type="presParOf" srcId="{3132C2FA-9151-4B75-96FC-6738476682A9}" destId="{6DE7BF0C-75D0-4E2A-9809-1A52354200D9}" srcOrd="1" destOrd="0" presId="urn:microsoft.com/office/officeart/2009/3/layout/HorizontalOrganizationChart"/>
    <dgm:cxn modelId="{AB326DCE-C8C9-40DC-A178-622E4F20FD1E}" type="presParOf" srcId="{67C56816-6ED7-49B4-8400-2DB8FC98A2F9}" destId="{70B1AA4A-09C4-4D4E-AA74-E1E8BD2B9F3F}" srcOrd="1" destOrd="0" presId="urn:microsoft.com/office/officeart/2009/3/layout/HorizontalOrganizationChart"/>
    <dgm:cxn modelId="{996CCF79-5E70-482A-A53F-A43D3E81035C}" type="presParOf" srcId="{67C56816-6ED7-49B4-8400-2DB8FC98A2F9}" destId="{83EC08ED-2A40-4880-99FA-41557756A09D}" srcOrd="2" destOrd="0" presId="urn:microsoft.com/office/officeart/2009/3/layout/HorizontalOrganizationChart"/>
    <dgm:cxn modelId="{1BC9A2B9-E3FA-41D8-80C2-ACC11CE1E21A}" type="presParOf" srcId="{F19069E7-2625-4A1A-8209-076606A10157}" destId="{5C5FF1B9-17F1-46B0-B67A-174D6AF09E2A}" srcOrd="2" destOrd="0" presId="urn:microsoft.com/office/officeart/2009/3/layout/HorizontalOrganizationChart"/>
    <dgm:cxn modelId="{C997B9A5-F1A3-403F-AB24-19554B4F6BD9}" type="presParOf" srcId="{EA48C048-C237-4D85-A0A4-E6C124976853}" destId="{CF00F145-EAB4-4A2C-B907-938A54F05CE1}" srcOrd="2" destOrd="0" presId="urn:microsoft.com/office/officeart/2009/3/layout/HorizontalOrganizationChart"/>
    <dgm:cxn modelId="{1EFFD5F6-5297-441B-B826-EF0CE576AE77}" type="presParOf" srcId="{CF00F145-EAB4-4A2C-B907-938A54F05CE1}" destId="{0634B618-A6E9-4C24-88B7-B8B52509CCD3}" srcOrd="0" destOrd="0" presId="urn:microsoft.com/office/officeart/2009/3/layout/HorizontalOrganizationChart"/>
    <dgm:cxn modelId="{91919432-259F-468C-909D-65D60F02EFD8}" type="presParOf" srcId="{0634B618-A6E9-4C24-88B7-B8B52509CCD3}" destId="{D7CC0370-CF5C-49FB-9D41-F9083D636ABE}" srcOrd="0" destOrd="0" presId="urn:microsoft.com/office/officeart/2009/3/layout/HorizontalOrganizationChart"/>
    <dgm:cxn modelId="{0F61FA66-D9CE-41DB-AB3E-CF9F67D21C14}" type="presParOf" srcId="{0634B618-A6E9-4C24-88B7-B8B52509CCD3}" destId="{E9863256-9F51-4410-A21C-9814129CDFAA}" srcOrd="1" destOrd="0" presId="urn:microsoft.com/office/officeart/2009/3/layout/HorizontalOrganizationChart"/>
    <dgm:cxn modelId="{3BCB2BDF-DC38-42E7-878F-8293CDF17F37}" type="presParOf" srcId="{CF00F145-EAB4-4A2C-B907-938A54F05CE1}" destId="{FD57A6B9-09FF-41D3-9DDD-0CD9B5A531E9}" srcOrd="1" destOrd="0" presId="urn:microsoft.com/office/officeart/2009/3/layout/HorizontalOrganizationChart"/>
    <dgm:cxn modelId="{6AD95434-C06A-45E7-A06F-8E67CDD4C944}" type="presParOf" srcId="{CF00F145-EAB4-4A2C-B907-938A54F05CE1}" destId="{4F6F1C26-E73D-47F9-B2C4-7926A8CA518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73E0A-F91A-47B8-AB30-5F15C1611CD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5F7EE-1D20-4DBB-A57C-77A506CE196B}">
      <dgm:prSet phldrT="[Text]" custT="1"/>
      <dgm:spPr>
        <a:solidFill>
          <a:schemeClr val="accent2"/>
        </a:solidFill>
        <a:ln>
          <a:noFill/>
        </a:ln>
      </dgm:spPr>
      <dgm:t>
        <a:bodyPr lIns="274320" anchor="ctr"/>
        <a:lstStyle/>
        <a:p>
          <a:pPr algn="l"/>
          <a:r>
            <a:rPr lang="en-US" sz="1600" dirty="0"/>
            <a:t>Between 5-25% of non-rheumatoid arthritis individuals, depending on the population, have rheumatoid factor positivity.</a:t>
          </a:r>
        </a:p>
      </dgm:t>
    </dgm:pt>
    <dgm:pt modelId="{59492228-72D1-43A6-B4B9-F962F8F27646}" type="parTrans" cxnId="{058A9569-5A1B-4002-838C-D57082CEA69A}">
      <dgm:prSet/>
      <dgm:spPr/>
      <dgm:t>
        <a:bodyPr/>
        <a:lstStyle/>
        <a:p>
          <a:endParaRPr lang="en-US" sz="1600"/>
        </a:p>
      </dgm:t>
    </dgm:pt>
    <dgm:pt modelId="{5CFD41B4-DF13-452D-859F-FAB7E67BA425}" type="sibTrans" cxnId="{058A9569-5A1B-4002-838C-D57082CEA69A}">
      <dgm:prSet/>
      <dgm:spPr/>
      <dgm:t>
        <a:bodyPr/>
        <a:lstStyle/>
        <a:p>
          <a:endParaRPr lang="en-US" sz="1600"/>
        </a:p>
      </dgm:t>
    </dgm:pt>
    <dgm:pt modelId="{DC906CE7-6B32-4860-A12B-557C2D5720D3}">
      <dgm:prSet phldrT="[Text]" custT="1"/>
      <dgm:spPr>
        <a:solidFill>
          <a:schemeClr val="accent3"/>
        </a:solidFill>
        <a:ln>
          <a:noFill/>
        </a:ln>
      </dgm:spPr>
      <dgm:t>
        <a:bodyPr lIns="274320" anchor="ctr"/>
        <a:lstStyle/>
        <a:p>
          <a:pPr algn="l"/>
          <a:r>
            <a:rPr lang="en-US" sz="1600" dirty="0"/>
            <a:t>Older individuals have higher rates of rheumatoid factor positivity</a:t>
          </a:r>
        </a:p>
      </dgm:t>
    </dgm:pt>
    <dgm:pt modelId="{69AEDA88-E17A-4906-B6FB-5AC428A80BC0}" type="parTrans" cxnId="{5E9B6AE6-ED2E-4642-8BA1-46B10E38C4F8}">
      <dgm:prSet/>
      <dgm:spPr/>
      <dgm:t>
        <a:bodyPr/>
        <a:lstStyle/>
        <a:p>
          <a:endParaRPr lang="en-US" sz="1600"/>
        </a:p>
      </dgm:t>
    </dgm:pt>
    <dgm:pt modelId="{816FE685-630B-4FFE-B291-0AD6E090630F}" type="sibTrans" cxnId="{5E9B6AE6-ED2E-4642-8BA1-46B10E38C4F8}">
      <dgm:prSet/>
      <dgm:spPr/>
      <dgm:t>
        <a:bodyPr/>
        <a:lstStyle/>
        <a:p>
          <a:endParaRPr lang="en-US" sz="1600"/>
        </a:p>
      </dgm:t>
    </dgm:pt>
    <dgm:pt modelId="{940FEE41-471D-452A-A831-0D09EA3AA7D1}">
      <dgm:prSet phldrT="[Text]" custT="1"/>
      <dgm:spPr>
        <a:solidFill>
          <a:schemeClr val="accent4"/>
        </a:solidFill>
        <a:ln>
          <a:noFill/>
        </a:ln>
      </dgm:spPr>
      <dgm:t>
        <a:bodyPr lIns="274320" anchor="ctr"/>
        <a:lstStyle/>
        <a:p>
          <a:pPr algn="l"/>
          <a:r>
            <a:rPr lang="en-US" sz="1600" dirty="0"/>
            <a:t>Certain races or ethnicities have high incidence of rheumatoid factor positivity such native Americans</a:t>
          </a:r>
        </a:p>
      </dgm:t>
    </dgm:pt>
    <dgm:pt modelId="{28BCF96D-96EB-4ABB-9EA8-1DBE35334730}" type="parTrans" cxnId="{FAA4C980-8C99-4723-80FB-8E15974154F9}">
      <dgm:prSet/>
      <dgm:spPr/>
      <dgm:t>
        <a:bodyPr/>
        <a:lstStyle/>
        <a:p>
          <a:endParaRPr lang="en-US" sz="1600"/>
        </a:p>
      </dgm:t>
    </dgm:pt>
    <dgm:pt modelId="{20FD9345-DE4C-4A87-BD8E-C07B312BC0BF}" type="sibTrans" cxnId="{FAA4C980-8C99-4723-80FB-8E15974154F9}">
      <dgm:prSet/>
      <dgm:spPr/>
      <dgm:t>
        <a:bodyPr/>
        <a:lstStyle/>
        <a:p>
          <a:endParaRPr lang="en-US" sz="1600"/>
        </a:p>
      </dgm:t>
    </dgm:pt>
    <dgm:pt modelId="{9E9E003A-77F7-422C-BD8D-5449EACE2D83}">
      <dgm:prSet phldrT="[Text]" custT="1"/>
      <dgm:spPr>
        <a:solidFill>
          <a:schemeClr val="accent5"/>
        </a:solidFill>
        <a:ln>
          <a:noFill/>
        </a:ln>
      </dgm:spPr>
      <dgm:t>
        <a:bodyPr lIns="274320" anchor="ctr"/>
        <a:lstStyle/>
        <a:p>
          <a:r>
            <a:rPr lang="en-US" sz="1600" dirty="0"/>
            <a:t>Hepatitis A and C, other viral infections, TB, syphilis, parasitic disease, bacterial endocarditis, primary biliary cholangitis, malignancies, silicosis, sarcoidosis, pulmonary fibrosis, chronic cigarette smoking are also associated with rheumatoid factor positivity. </a:t>
          </a:r>
        </a:p>
      </dgm:t>
    </dgm:pt>
    <dgm:pt modelId="{90326C1F-4F6B-48E3-BFBB-637AA07F6349}" type="parTrans" cxnId="{6BCA0392-29F7-4A04-891F-3E85226B482B}">
      <dgm:prSet/>
      <dgm:spPr/>
      <dgm:t>
        <a:bodyPr/>
        <a:lstStyle/>
        <a:p>
          <a:endParaRPr lang="en-US" sz="1600"/>
        </a:p>
      </dgm:t>
    </dgm:pt>
    <dgm:pt modelId="{C656B66D-289C-4609-AEDB-9C6AF8DF7FCD}" type="sibTrans" cxnId="{6BCA0392-29F7-4A04-891F-3E85226B482B}">
      <dgm:prSet/>
      <dgm:spPr/>
      <dgm:t>
        <a:bodyPr/>
        <a:lstStyle/>
        <a:p>
          <a:endParaRPr lang="en-US" sz="1600"/>
        </a:p>
      </dgm:t>
    </dgm:pt>
    <dgm:pt modelId="{C9CCAE57-DCC3-4E5C-B720-9A2DD25415D9}">
      <dgm:prSet custT="1"/>
      <dgm:spPr/>
      <dgm:t>
        <a:bodyPr/>
        <a:lstStyle/>
        <a:p>
          <a:pPr algn="l"/>
          <a:r>
            <a:rPr lang="en-US" sz="1600" dirty="0"/>
            <a:t>Most asymptomatic persons with rheumatoid factor positivity do not progress to rheumatoid arthritis.  Only 30% will develop rheumatoid arthritis</a:t>
          </a:r>
        </a:p>
      </dgm:t>
    </dgm:pt>
    <dgm:pt modelId="{4A1BA19D-B82A-4E84-ADC7-A3F87F1EB36C}" type="parTrans" cxnId="{22B2D294-AE1D-40E3-9CDE-C3C472AE54A4}">
      <dgm:prSet/>
      <dgm:spPr/>
      <dgm:t>
        <a:bodyPr/>
        <a:lstStyle/>
        <a:p>
          <a:endParaRPr lang="en-US"/>
        </a:p>
      </dgm:t>
    </dgm:pt>
    <dgm:pt modelId="{05A2ADED-97FF-41D3-A1A4-1C0BD457AAB4}" type="sibTrans" cxnId="{22B2D294-AE1D-40E3-9CDE-C3C472AE54A4}">
      <dgm:prSet/>
      <dgm:spPr/>
      <dgm:t>
        <a:bodyPr/>
        <a:lstStyle/>
        <a:p>
          <a:endParaRPr lang="en-US"/>
        </a:p>
      </dgm:t>
    </dgm:pt>
    <dgm:pt modelId="{9E30CB9E-95CE-4671-8841-CDDEBDB0465E}" type="pres">
      <dgm:prSet presAssocID="{3C473E0A-F91A-47B8-AB30-5F15C1611CD9}" presName="linear" presStyleCnt="0">
        <dgm:presLayoutVars>
          <dgm:dir/>
          <dgm:resizeHandles val="exact"/>
        </dgm:presLayoutVars>
      </dgm:prSet>
      <dgm:spPr/>
    </dgm:pt>
    <dgm:pt modelId="{579BEB06-CCEB-4E2F-AC34-CAA22CFBF4BD}" type="pres">
      <dgm:prSet presAssocID="{C9CCAE57-DCC3-4E5C-B720-9A2DD25415D9}" presName="comp" presStyleCnt="0"/>
      <dgm:spPr/>
    </dgm:pt>
    <dgm:pt modelId="{B56ABF96-D999-4496-BA90-8B8BBECB540E}" type="pres">
      <dgm:prSet presAssocID="{C9CCAE57-DCC3-4E5C-B720-9A2DD25415D9}" presName="box" presStyleLbl="node1" presStyleIdx="0" presStyleCnt="5" custLinFactNeighborX="0" custLinFactNeighborY="-1663"/>
      <dgm:spPr/>
    </dgm:pt>
    <dgm:pt modelId="{86892642-5304-407D-8A8A-F70979439119}" type="pres">
      <dgm:prSet presAssocID="{C9CCAE57-DCC3-4E5C-B720-9A2DD25415D9}" presName="img" presStyleLbl="fgImgPlace1" presStyleIdx="0" presStyleCnt="5" custScaleX="857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47FFACB-7802-483D-8470-2D624415EC8B}" type="pres">
      <dgm:prSet presAssocID="{C9CCAE57-DCC3-4E5C-B720-9A2DD25415D9}" presName="text" presStyleLbl="node1" presStyleIdx="0" presStyleCnt="5">
        <dgm:presLayoutVars>
          <dgm:bulletEnabled val="1"/>
        </dgm:presLayoutVars>
      </dgm:prSet>
      <dgm:spPr/>
    </dgm:pt>
    <dgm:pt modelId="{7643CDF5-4D8C-4F11-A912-A48C0DB99660}" type="pres">
      <dgm:prSet presAssocID="{05A2ADED-97FF-41D3-A1A4-1C0BD457AAB4}" presName="spacer" presStyleCnt="0"/>
      <dgm:spPr/>
    </dgm:pt>
    <dgm:pt modelId="{7E6E78AC-0C54-4FA2-B30C-837269AAD197}" type="pres">
      <dgm:prSet presAssocID="{35C5F7EE-1D20-4DBB-A57C-77A506CE196B}" presName="comp" presStyleCnt="0"/>
      <dgm:spPr/>
    </dgm:pt>
    <dgm:pt modelId="{0760A93D-A56D-4465-9796-6D1404BE3EF3}" type="pres">
      <dgm:prSet presAssocID="{35C5F7EE-1D20-4DBB-A57C-77A506CE196B}" presName="box" presStyleLbl="node1" presStyleIdx="1" presStyleCnt="5"/>
      <dgm:spPr/>
    </dgm:pt>
    <dgm:pt modelId="{472751E8-DFC6-4B40-8113-F5D9573598E5}" type="pres">
      <dgm:prSet presAssocID="{35C5F7EE-1D20-4DBB-A57C-77A506CE196B}" presName="img" presStyleLbl="fgImgPlace1" presStyleIdx="1" presStyleCnt="5" custScaleX="857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006C75B-5D35-4C5B-92F4-38DC12E8223F}" type="pres">
      <dgm:prSet presAssocID="{35C5F7EE-1D20-4DBB-A57C-77A506CE196B}" presName="text" presStyleLbl="node1" presStyleIdx="1" presStyleCnt="5">
        <dgm:presLayoutVars>
          <dgm:bulletEnabled val="1"/>
        </dgm:presLayoutVars>
      </dgm:prSet>
      <dgm:spPr/>
    </dgm:pt>
    <dgm:pt modelId="{9F8737D0-47A4-4B0A-9EE8-A62121647498}" type="pres">
      <dgm:prSet presAssocID="{5CFD41B4-DF13-452D-859F-FAB7E67BA425}" presName="spacer" presStyleCnt="0"/>
      <dgm:spPr/>
    </dgm:pt>
    <dgm:pt modelId="{9D65F1E7-0EF1-4075-96DD-FA95B6670D71}" type="pres">
      <dgm:prSet presAssocID="{DC906CE7-6B32-4860-A12B-557C2D5720D3}" presName="comp" presStyleCnt="0"/>
      <dgm:spPr/>
    </dgm:pt>
    <dgm:pt modelId="{3E562549-7AA2-43F0-A344-2FD5A5529168}" type="pres">
      <dgm:prSet presAssocID="{DC906CE7-6B32-4860-A12B-557C2D5720D3}" presName="box" presStyleLbl="node1" presStyleIdx="2" presStyleCnt="5" custLinFactNeighborX="-327" custLinFactNeighborY="-12969"/>
      <dgm:spPr/>
    </dgm:pt>
    <dgm:pt modelId="{0C9E4178-B354-4831-8B60-7BBB3E57EF3F}" type="pres">
      <dgm:prSet presAssocID="{DC906CE7-6B32-4860-A12B-557C2D5720D3}" presName="img" presStyleLbl="fgImgPlace1" presStyleIdx="2" presStyleCnt="5" custScaleX="868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242ECC85-E324-4F32-B166-193851FDB1A0}" type="pres">
      <dgm:prSet presAssocID="{DC906CE7-6B32-4860-A12B-557C2D5720D3}" presName="text" presStyleLbl="node1" presStyleIdx="2" presStyleCnt="5">
        <dgm:presLayoutVars>
          <dgm:bulletEnabled val="1"/>
        </dgm:presLayoutVars>
      </dgm:prSet>
      <dgm:spPr/>
    </dgm:pt>
    <dgm:pt modelId="{C4C87999-AED8-45A6-9CC0-B2DA4BE5DFCF}" type="pres">
      <dgm:prSet presAssocID="{816FE685-630B-4FFE-B291-0AD6E090630F}" presName="spacer" presStyleCnt="0"/>
      <dgm:spPr/>
    </dgm:pt>
    <dgm:pt modelId="{E9A86ADA-FD07-49CF-A310-05347A0627AA}" type="pres">
      <dgm:prSet presAssocID="{940FEE41-471D-452A-A831-0D09EA3AA7D1}" presName="comp" presStyleCnt="0"/>
      <dgm:spPr/>
    </dgm:pt>
    <dgm:pt modelId="{87660456-5752-4A64-94C3-CC862DF45C66}" type="pres">
      <dgm:prSet presAssocID="{940FEE41-471D-452A-A831-0D09EA3AA7D1}" presName="box" presStyleLbl="node1" presStyleIdx="3" presStyleCnt="5" custLinFactNeighborX="-4341" custLinFactNeighborY="1332"/>
      <dgm:spPr/>
    </dgm:pt>
    <dgm:pt modelId="{D8D66824-AECD-447F-9D70-8DEF1D2AD0F6}" type="pres">
      <dgm:prSet presAssocID="{940FEE41-471D-452A-A831-0D09EA3AA7D1}" presName="img" presStyleLbl="fgImgPlace1" presStyleIdx="3" presStyleCnt="5" custScaleX="9129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DB53B3B2-08DC-4E15-BAC4-E4D32EB34DFE}" type="pres">
      <dgm:prSet presAssocID="{940FEE41-471D-452A-A831-0D09EA3AA7D1}" presName="text" presStyleLbl="node1" presStyleIdx="3" presStyleCnt="5">
        <dgm:presLayoutVars>
          <dgm:bulletEnabled val="1"/>
        </dgm:presLayoutVars>
      </dgm:prSet>
      <dgm:spPr/>
    </dgm:pt>
    <dgm:pt modelId="{BF4B502C-E0DE-4AEB-8B59-6CAE0C508EE4}" type="pres">
      <dgm:prSet presAssocID="{20FD9345-DE4C-4A87-BD8E-C07B312BC0BF}" presName="spacer" presStyleCnt="0"/>
      <dgm:spPr/>
    </dgm:pt>
    <dgm:pt modelId="{029C1B16-B558-48B3-B0F1-1E2E84AC60F4}" type="pres">
      <dgm:prSet presAssocID="{9E9E003A-77F7-422C-BD8D-5449EACE2D83}" presName="comp" presStyleCnt="0"/>
      <dgm:spPr/>
    </dgm:pt>
    <dgm:pt modelId="{51D23D85-EC35-409E-9CF2-BCCE04D59DB8}" type="pres">
      <dgm:prSet presAssocID="{9E9E003A-77F7-422C-BD8D-5449EACE2D83}" presName="box" presStyleLbl="node1" presStyleIdx="4" presStyleCnt="5"/>
      <dgm:spPr/>
    </dgm:pt>
    <dgm:pt modelId="{6017E5C0-025D-4241-A626-5C845191309E}" type="pres">
      <dgm:prSet presAssocID="{9E9E003A-77F7-422C-BD8D-5449EACE2D83}" presName="img" presStyleLbl="fgImgPlace1" presStyleIdx="4" presStyleCnt="5" custScaleX="868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F2DD273-2F9B-4F23-A26B-FB689D792736}" type="pres">
      <dgm:prSet presAssocID="{9E9E003A-77F7-422C-BD8D-5449EACE2D83}" presName="text" presStyleLbl="node1" presStyleIdx="4" presStyleCnt="5">
        <dgm:presLayoutVars>
          <dgm:bulletEnabled val="1"/>
        </dgm:presLayoutVars>
      </dgm:prSet>
      <dgm:spPr/>
    </dgm:pt>
  </dgm:ptLst>
  <dgm:cxnLst>
    <dgm:cxn modelId="{ED1FE30E-CBB2-4A14-8814-CEF00CEC3676}" type="presOf" srcId="{940FEE41-471D-452A-A831-0D09EA3AA7D1}" destId="{DB53B3B2-08DC-4E15-BAC4-E4D32EB34DFE}" srcOrd="1" destOrd="0" presId="urn:microsoft.com/office/officeart/2005/8/layout/vList4"/>
    <dgm:cxn modelId="{BB9EA860-8970-4685-9344-D50BED5F908C}" type="presOf" srcId="{9E9E003A-77F7-422C-BD8D-5449EACE2D83}" destId="{51D23D85-EC35-409E-9CF2-BCCE04D59DB8}" srcOrd="0" destOrd="0" presId="urn:microsoft.com/office/officeart/2005/8/layout/vList4"/>
    <dgm:cxn modelId="{D10DE546-F9D4-409C-8D84-3F5DC1E59888}" type="presOf" srcId="{940FEE41-471D-452A-A831-0D09EA3AA7D1}" destId="{87660456-5752-4A64-94C3-CC862DF45C66}" srcOrd="0" destOrd="0" presId="urn:microsoft.com/office/officeart/2005/8/layout/vList4"/>
    <dgm:cxn modelId="{058A9569-5A1B-4002-838C-D57082CEA69A}" srcId="{3C473E0A-F91A-47B8-AB30-5F15C1611CD9}" destId="{35C5F7EE-1D20-4DBB-A57C-77A506CE196B}" srcOrd="1" destOrd="0" parTransId="{59492228-72D1-43A6-B4B9-F962F8F27646}" sibTransId="{5CFD41B4-DF13-452D-859F-FAB7E67BA425}"/>
    <dgm:cxn modelId="{336DAC6B-2F4D-4514-BBAE-BB3B186BD492}" type="presOf" srcId="{35C5F7EE-1D20-4DBB-A57C-77A506CE196B}" destId="{0760A93D-A56D-4465-9796-6D1404BE3EF3}" srcOrd="0" destOrd="0" presId="urn:microsoft.com/office/officeart/2005/8/layout/vList4"/>
    <dgm:cxn modelId="{04893A50-6D8E-48F5-8E61-306A4141F3A9}" type="presOf" srcId="{C9CCAE57-DCC3-4E5C-B720-9A2DD25415D9}" destId="{B56ABF96-D999-4496-BA90-8B8BBECB540E}" srcOrd="0" destOrd="0" presId="urn:microsoft.com/office/officeart/2005/8/layout/vList4"/>
    <dgm:cxn modelId="{CE8F5352-5718-45C2-AC8E-5C9127EE447E}" type="presOf" srcId="{3C473E0A-F91A-47B8-AB30-5F15C1611CD9}" destId="{9E30CB9E-95CE-4671-8841-CDDEBDB0465E}" srcOrd="0" destOrd="0" presId="urn:microsoft.com/office/officeart/2005/8/layout/vList4"/>
    <dgm:cxn modelId="{C370BB53-711B-4D70-AC8A-CBA0C16095B5}" type="presOf" srcId="{35C5F7EE-1D20-4DBB-A57C-77A506CE196B}" destId="{8006C75B-5D35-4C5B-92F4-38DC12E8223F}" srcOrd="1" destOrd="0" presId="urn:microsoft.com/office/officeart/2005/8/layout/vList4"/>
    <dgm:cxn modelId="{FAA4C980-8C99-4723-80FB-8E15974154F9}" srcId="{3C473E0A-F91A-47B8-AB30-5F15C1611CD9}" destId="{940FEE41-471D-452A-A831-0D09EA3AA7D1}" srcOrd="3" destOrd="0" parTransId="{28BCF96D-96EB-4ABB-9EA8-1DBE35334730}" sibTransId="{20FD9345-DE4C-4A87-BD8E-C07B312BC0BF}"/>
    <dgm:cxn modelId="{6BCA0392-29F7-4A04-891F-3E85226B482B}" srcId="{3C473E0A-F91A-47B8-AB30-5F15C1611CD9}" destId="{9E9E003A-77F7-422C-BD8D-5449EACE2D83}" srcOrd="4" destOrd="0" parTransId="{90326C1F-4F6B-48E3-BFBB-637AA07F6349}" sibTransId="{C656B66D-289C-4609-AEDB-9C6AF8DF7FCD}"/>
    <dgm:cxn modelId="{22B2D294-AE1D-40E3-9CDE-C3C472AE54A4}" srcId="{3C473E0A-F91A-47B8-AB30-5F15C1611CD9}" destId="{C9CCAE57-DCC3-4E5C-B720-9A2DD25415D9}" srcOrd="0" destOrd="0" parTransId="{4A1BA19D-B82A-4E84-ADC7-A3F87F1EB36C}" sibTransId="{05A2ADED-97FF-41D3-A1A4-1C0BD457AAB4}"/>
    <dgm:cxn modelId="{B9187DA7-328E-4102-80D5-B9B1EC87F902}" type="presOf" srcId="{DC906CE7-6B32-4860-A12B-557C2D5720D3}" destId="{242ECC85-E324-4F32-B166-193851FDB1A0}" srcOrd="1" destOrd="0" presId="urn:microsoft.com/office/officeart/2005/8/layout/vList4"/>
    <dgm:cxn modelId="{31FDE3B5-4B66-46BC-9FFC-D7D3C695947A}" type="presOf" srcId="{9E9E003A-77F7-422C-BD8D-5449EACE2D83}" destId="{2F2DD273-2F9B-4F23-A26B-FB689D792736}" srcOrd="1" destOrd="0" presId="urn:microsoft.com/office/officeart/2005/8/layout/vList4"/>
    <dgm:cxn modelId="{92A382CC-4E5B-4774-979B-986768266DCA}" type="presOf" srcId="{DC906CE7-6B32-4860-A12B-557C2D5720D3}" destId="{3E562549-7AA2-43F0-A344-2FD5A5529168}" srcOrd="0" destOrd="0" presId="urn:microsoft.com/office/officeart/2005/8/layout/vList4"/>
    <dgm:cxn modelId="{5E9B6AE6-ED2E-4642-8BA1-46B10E38C4F8}" srcId="{3C473E0A-F91A-47B8-AB30-5F15C1611CD9}" destId="{DC906CE7-6B32-4860-A12B-557C2D5720D3}" srcOrd="2" destOrd="0" parTransId="{69AEDA88-E17A-4906-B6FB-5AC428A80BC0}" sibTransId="{816FE685-630B-4FFE-B291-0AD6E090630F}"/>
    <dgm:cxn modelId="{DA4405F5-D60E-4A56-ADE6-A03B596A3316}" type="presOf" srcId="{C9CCAE57-DCC3-4E5C-B720-9A2DD25415D9}" destId="{847FFACB-7802-483D-8470-2D624415EC8B}" srcOrd="1" destOrd="0" presId="urn:microsoft.com/office/officeart/2005/8/layout/vList4"/>
    <dgm:cxn modelId="{592967AB-97C9-4F38-AC8D-F1CB17A4685E}" type="presParOf" srcId="{9E30CB9E-95CE-4671-8841-CDDEBDB0465E}" destId="{579BEB06-CCEB-4E2F-AC34-CAA22CFBF4BD}" srcOrd="0" destOrd="0" presId="urn:microsoft.com/office/officeart/2005/8/layout/vList4"/>
    <dgm:cxn modelId="{1BADA55B-3008-4521-B43D-9EF9F9EB2E71}" type="presParOf" srcId="{579BEB06-CCEB-4E2F-AC34-CAA22CFBF4BD}" destId="{B56ABF96-D999-4496-BA90-8B8BBECB540E}" srcOrd="0" destOrd="0" presId="urn:microsoft.com/office/officeart/2005/8/layout/vList4"/>
    <dgm:cxn modelId="{C8C9721B-1BAC-4DE4-94EC-9A3C59B8F0BC}" type="presParOf" srcId="{579BEB06-CCEB-4E2F-AC34-CAA22CFBF4BD}" destId="{86892642-5304-407D-8A8A-F70979439119}" srcOrd="1" destOrd="0" presId="urn:microsoft.com/office/officeart/2005/8/layout/vList4"/>
    <dgm:cxn modelId="{D295B2EB-AB38-4058-8CF8-443AAB7A0315}" type="presParOf" srcId="{579BEB06-CCEB-4E2F-AC34-CAA22CFBF4BD}" destId="{847FFACB-7802-483D-8470-2D624415EC8B}" srcOrd="2" destOrd="0" presId="urn:microsoft.com/office/officeart/2005/8/layout/vList4"/>
    <dgm:cxn modelId="{3B4E8246-A390-4A47-830D-E95BDA1E7CFE}" type="presParOf" srcId="{9E30CB9E-95CE-4671-8841-CDDEBDB0465E}" destId="{7643CDF5-4D8C-4F11-A912-A48C0DB99660}" srcOrd="1" destOrd="0" presId="urn:microsoft.com/office/officeart/2005/8/layout/vList4"/>
    <dgm:cxn modelId="{19EDB3B4-718A-43ED-AF52-9D306888A803}" type="presParOf" srcId="{9E30CB9E-95CE-4671-8841-CDDEBDB0465E}" destId="{7E6E78AC-0C54-4FA2-B30C-837269AAD197}" srcOrd="2" destOrd="0" presId="urn:microsoft.com/office/officeart/2005/8/layout/vList4"/>
    <dgm:cxn modelId="{E8341154-E015-4197-9F65-B9D5FA79B53F}" type="presParOf" srcId="{7E6E78AC-0C54-4FA2-B30C-837269AAD197}" destId="{0760A93D-A56D-4465-9796-6D1404BE3EF3}" srcOrd="0" destOrd="0" presId="urn:microsoft.com/office/officeart/2005/8/layout/vList4"/>
    <dgm:cxn modelId="{DF59D023-A704-41F4-BCFB-FF0BB2BB618A}" type="presParOf" srcId="{7E6E78AC-0C54-4FA2-B30C-837269AAD197}" destId="{472751E8-DFC6-4B40-8113-F5D9573598E5}" srcOrd="1" destOrd="0" presId="urn:microsoft.com/office/officeart/2005/8/layout/vList4"/>
    <dgm:cxn modelId="{FAA20A60-F13C-4D11-9EBB-D2FF401CE91F}" type="presParOf" srcId="{7E6E78AC-0C54-4FA2-B30C-837269AAD197}" destId="{8006C75B-5D35-4C5B-92F4-38DC12E8223F}" srcOrd="2" destOrd="0" presId="urn:microsoft.com/office/officeart/2005/8/layout/vList4"/>
    <dgm:cxn modelId="{DEA588B6-01E4-4C86-B401-2A4443449600}" type="presParOf" srcId="{9E30CB9E-95CE-4671-8841-CDDEBDB0465E}" destId="{9F8737D0-47A4-4B0A-9EE8-A62121647498}" srcOrd="3" destOrd="0" presId="urn:microsoft.com/office/officeart/2005/8/layout/vList4"/>
    <dgm:cxn modelId="{2E921474-C43D-4914-8978-CE26C834348E}" type="presParOf" srcId="{9E30CB9E-95CE-4671-8841-CDDEBDB0465E}" destId="{9D65F1E7-0EF1-4075-96DD-FA95B6670D71}" srcOrd="4" destOrd="0" presId="urn:microsoft.com/office/officeart/2005/8/layout/vList4"/>
    <dgm:cxn modelId="{424FDFE4-A2B5-457A-A7A5-5DCC671F18FE}" type="presParOf" srcId="{9D65F1E7-0EF1-4075-96DD-FA95B6670D71}" destId="{3E562549-7AA2-43F0-A344-2FD5A5529168}" srcOrd="0" destOrd="0" presId="urn:microsoft.com/office/officeart/2005/8/layout/vList4"/>
    <dgm:cxn modelId="{43C6F626-6565-4058-8543-FA1DEA3DBF6F}" type="presParOf" srcId="{9D65F1E7-0EF1-4075-96DD-FA95B6670D71}" destId="{0C9E4178-B354-4831-8B60-7BBB3E57EF3F}" srcOrd="1" destOrd="0" presId="urn:microsoft.com/office/officeart/2005/8/layout/vList4"/>
    <dgm:cxn modelId="{F2FB9697-402B-447E-98F8-AD8085099E9C}" type="presParOf" srcId="{9D65F1E7-0EF1-4075-96DD-FA95B6670D71}" destId="{242ECC85-E324-4F32-B166-193851FDB1A0}" srcOrd="2" destOrd="0" presId="urn:microsoft.com/office/officeart/2005/8/layout/vList4"/>
    <dgm:cxn modelId="{8F25B29B-C9D6-4622-9C27-CEC1F3D8C989}" type="presParOf" srcId="{9E30CB9E-95CE-4671-8841-CDDEBDB0465E}" destId="{C4C87999-AED8-45A6-9CC0-B2DA4BE5DFCF}" srcOrd="5" destOrd="0" presId="urn:microsoft.com/office/officeart/2005/8/layout/vList4"/>
    <dgm:cxn modelId="{F01AFFE2-9883-4694-A099-19AC47924572}" type="presParOf" srcId="{9E30CB9E-95CE-4671-8841-CDDEBDB0465E}" destId="{E9A86ADA-FD07-49CF-A310-05347A0627AA}" srcOrd="6" destOrd="0" presId="urn:microsoft.com/office/officeart/2005/8/layout/vList4"/>
    <dgm:cxn modelId="{8B6080F5-6AC9-4112-A757-DDD5E1C22086}" type="presParOf" srcId="{E9A86ADA-FD07-49CF-A310-05347A0627AA}" destId="{87660456-5752-4A64-94C3-CC862DF45C66}" srcOrd="0" destOrd="0" presId="urn:microsoft.com/office/officeart/2005/8/layout/vList4"/>
    <dgm:cxn modelId="{DC0CE229-81A9-427C-9643-AA7ABA0D1A82}" type="presParOf" srcId="{E9A86ADA-FD07-49CF-A310-05347A0627AA}" destId="{D8D66824-AECD-447F-9D70-8DEF1D2AD0F6}" srcOrd="1" destOrd="0" presId="urn:microsoft.com/office/officeart/2005/8/layout/vList4"/>
    <dgm:cxn modelId="{8DE708C9-AE12-4DC5-A4F1-06832AEEABBD}" type="presParOf" srcId="{E9A86ADA-FD07-49CF-A310-05347A0627AA}" destId="{DB53B3B2-08DC-4E15-BAC4-E4D32EB34DFE}" srcOrd="2" destOrd="0" presId="urn:microsoft.com/office/officeart/2005/8/layout/vList4"/>
    <dgm:cxn modelId="{FD28E466-3BA1-48A4-810E-105DDCDD3AEE}" type="presParOf" srcId="{9E30CB9E-95CE-4671-8841-CDDEBDB0465E}" destId="{BF4B502C-E0DE-4AEB-8B59-6CAE0C508EE4}" srcOrd="7" destOrd="0" presId="urn:microsoft.com/office/officeart/2005/8/layout/vList4"/>
    <dgm:cxn modelId="{CCF357A0-19E9-48E2-88CE-348CEE2E897C}" type="presParOf" srcId="{9E30CB9E-95CE-4671-8841-CDDEBDB0465E}" destId="{029C1B16-B558-48B3-B0F1-1E2E84AC60F4}" srcOrd="8" destOrd="0" presId="urn:microsoft.com/office/officeart/2005/8/layout/vList4"/>
    <dgm:cxn modelId="{4E591DFF-B4EA-4176-8206-F41805356A1C}" type="presParOf" srcId="{029C1B16-B558-48B3-B0F1-1E2E84AC60F4}" destId="{51D23D85-EC35-409E-9CF2-BCCE04D59DB8}" srcOrd="0" destOrd="0" presId="urn:microsoft.com/office/officeart/2005/8/layout/vList4"/>
    <dgm:cxn modelId="{90020658-C6AB-452E-A471-81A1FE8C17FF}" type="presParOf" srcId="{029C1B16-B558-48B3-B0F1-1E2E84AC60F4}" destId="{6017E5C0-025D-4241-A626-5C845191309E}" srcOrd="1" destOrd="0" presId="urn:microsoft.com/office/officeart/2005/8/layout/vList4"/>
    <dgm:cxn modelId="{24F1A32C-A663-48D4-ABF2-236B5E093240}" type="presParOf" srcId="{029C1B16-B558-48B3-B0F1-1E2E84AC60F4}" destId="{2F2DD273-2F9B-4F23-A26B-FB689D7927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809F8E-D37B-4EEF-8912-D9AA296EAE2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C1C5100-1EB8-4955-8F86-868E2EE4C033}">
      <dgm:prSet phldrT="[Text]" custT="1"/>
      <dgm:spPr>
        <a:ln>
          <a:noFill/>
        </a:ln>
      </dgm:spPr>
      <dgm:t>
        <a:bodyPr/>
        <a:lstStyle/>
        <a:p>
          <a:pPr rtl="0"/>
          <a:r>
            <a:rPr lang="en-US" sz="2000"/>
            <a:t>HLA-B27 is present in 85-95% of white patients with axial spondyloarthritis</a:t>
          </a:r>
          <a:endParaRPr lang="en-US" sz="2000" dirty="0"/>
        </a:p>
      </dgm:t>
    </dgm:pt>
    <dgm:pt modelId="{729948D1-E329-4162-B4E7-B665747B90FC}" type="parTrans" cxnId="{3F74DA8F-F5D2-4EB9-B81B-F026302EF4D3}">
      <dgm:prSet/>
      <dgm:spPr/>
      <dgm:t>
        <a:bodyPr/>
        <a:lstStyle/>
        <a:p>
          <a:pPr rtl="0"/>
          <a:endParaRPr lang="en-US" sz="1400"/>
        </a:p>
      </dgm:t>
    </dgm:pt>
    <dgm:pt modelId="{EF773F45-56E2-415C-BBD3-B2201BC36782}" type="sibTrans" cxnId="{3F74DA8F-F5D2-4EB9-B81B-F026302EF4D3}">
      <dgm:prSet custT="1"/>
      <dgm:spPr>
        <a:solidFill>
          <a:schemeClr val="accent1"/>
        </a:solidFill>
      </dgm:spPr>
      <dgm:t>
        <a:bodyPr/>
        <a:lstStyle/>
        <a:p>
          <a:pPr rtl="0"/>
          <a:endParaRPr lang="en-US" sz="1400"/>
        </a:p>
      </dgm:t>
    </dgm:pt>
    <dgm:pt modelId="{A52E4419-C231-4A40-9CD9-230171FA2D45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2000"/>
            <a:t>While 8% of the general population without an associated disease have HLA-B27 positivity, only 0.007-0.49% of the population have axial spondyloarthritis.</a:t>
          </a:r>
        </a:p>
        <a:p>
          <a:pPr rtl="0"/>
          <a:endParaRPr lang="en-US" sz="1400" dirty="0"/>
        </a:p>
      </dgm:t>
    </dgm:pt>
    <dgm:pt modelId="{A60613F2-EECA-4183-8B76-BDE810613F3B}" type="parTrans" cxnId="{EC810411-D8A2-4E26-92B1-6CF6AE95041F}">
      <dgm:prSet/>
      <dgm:spPr/>
      <dgm:t>
        <a:bodyPr/>
        <a:lstStyle/>
        <a:p>
          <a:pPr rtl="0"/>
          <a:endParaRPr lang="en-US" sz="1400"/>
        </a:p>
      </dgm:t>
    </dgm:pt>
    <dgm:pt modelId="{51E1B006-CAB9-4A39-B9FC-AE6CB7F90D85}" type="sibTrans" cxnId="{EC810411-D8A2-4E26-92B1-6CF6AE95041F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1400"/>
        </a:p>
      </dgm:t>
    </dgm:pt>
    <dgm:pt modelId="{4FC2C672-9347-4DA3-9D35-EADD5ECC8E18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2000"/>
            <a:t>Therefore, a positive HLA-B27 alone is not diagnostic for axial spondyloarthritis, and a negative test does not exclude its diagnosis.</a:t>
          </a:r>
          <a:endParaRPr lang="en-US" sz="2000" dirty="0"/>
        </a:p>
      </dgm:t>
    </dgm:pt>
    <dgm:pt modelId="{93275290-433E-442C-B67D-4E2A4C0306E5}" type="parTrans" cxnId="{2A1E095F-3113-434B-AB54-164EEAACDBBF}">
      <dgm:prSet/>
      <dgm:spPr/>
      <dgm:t>
        <a:bodyPr/>
        <a:lstStyle/>
        <a:p>
          <a:pPr rtl="0"/>
          <a:endParaRPr lang="en-US" sz="1400"/>
        </a:p>
      </dgm:t>
    </dgm:pt>
    <dgm:pt modelId="{FED7D4AA-3618-4650-BA93-20539CCBC8D3}" type="sibTrans" cxnId="{2A1E095F-3113-434B-AB54-164EEAACDBBF}">
      <dgm:prSet custT="1"/>
      <dgm:spPr>
        <a:solidFill>
          <a:schemeClr val="accent3"/>
        </a:solidFill>
      </dgm:spPr>
      <dgm:t>
        <a:bodyPr/>
        <a:lstStyle/>
        <a:p>
          <a:pPr rtl="0"/>
          <a:endParaRPr lang="en-US" sz="1400"/>
        </a:p>
      </dgm:t>
    </dgm:pt>
    <dgm:pt modelId="{7F9FE64E-2947-43E2-87D1-8E7FA3E73AE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pPr rtl="0"/>
          <a:r>
            <a:rPr lang="en-US" sz="2000"/>
            <a:t>Crohn’s disease, ulcerative colitis, reactive arthritis, uveitis, and psoriasis/psoriatic arthritis are also associated with HLA-B27</a:t>
          </a:r>
          <a:endParaRPr lang="en-US" sz="2000" dirty="0"/>
        </a:p>
      </dgm:t>
    </dgm:pt>
    <dgm:pt modelId="{AE1E66EF-A156-4419-9812-0A0A8992883E}" type="parTrans" cxnId="{F2C9039C-79CB-44E4-B1F5-D0B2E34E9F9B}">
      <dgm:prSet/>
      <dgm:spPr/>
      <dgm:t>
        <a:bodyPr/>
        <a:lstStyle/>
        <a:p>
          <a:endParaRPr lang="en-US" sz="1400"/>
        </a:p>
      </dgm:t>
    </dgm:pt>
    <dgm:pt modelId="{112B905E-0F82-47AF-A7D2-FBFC52FCEF4F}" type="sibTrans" cxnId="{F2C9039C-79CB-44E4-B1F5-D0B2E34E9F9B}">
      <dgm:prSet custT="1"/>
      <dgm:spPr>
        <a:solidFill>
          <a:schemeClr val="accent4"/>
        </a:solidFill>
      </dgm:spPr>
      <dgm:t>
        <a:bodyPr/>
        <a:lstStyle/>
        <a:p>
          <a:endParaRPr lang="en-US" sz="1400"/>
        </a:p>
      </dgm:t>
    </dgm:pt>
    <dgm:pt modelId="{2E65F933-351A-452F-9389-1E2EFFB469F3}" type="pres">
      <dgm:prSet presAssocID="{62809F8E-D37B-4EEF-8912-D9AA296EAE20}" presName="linearFlow" presStyleCnt="0">
        <dgm:presLayoutVars>
          <dgm:resizeHandles val="exact"/>
        </dgm:presLayoutVars>
      </dgm:prSet>
      <dgm:spPr/>
    </dgm:pt>
    <dgm:pt modelId="{2FC34F05-A275-4C81-8EEA-17C96D2F4464}" type="pres">
      <dgm:prSet presAssocID="{BC1C5100-1EB8-4955-8F86-868E2EE4C033}" presName="node" presStyleLbl="node1" presStyleIdx="0" presStyleCnt="4" custScaleX="256686">
        <dgm:presLayoutVars>
          <dgm:bulletEnabled val="1"/>
        </dgm:presLayoutVars>
      </dgm:prSet>
      <dgm:spPr/>
    </dgm:pt>
    <dgm:pt modelId="{64907B52-D42F-445A-8373-997C395754F7}" type="pres">
      <dgm:prSet presAssocID="{EF773F45-56E2-415C-BBD3-B2201BC36782}" presName="sibTrans" presStyleLbl="sibTrans2D1" presStyleIdx="0" presStyleCnt="3"/>
      <dgm:spPr/>
    </dgm:pt>
    <dgm:pt modelId="{4D24F3A9-98D0-4E9D-9B3E-A92C55910A84}" type="pres">
      <dgm:prSet presAssocID="{EF773F45-56E2-415C-BBD3-B2201BC36782}" presName="connectorText" presStyleLbl="sibTrans2D1" presStyleIdx="0" presStyleCnt="3"/>
      <dgm:spPr/>
    </dgm:pt>
    <dgm:pt modelId="{A4E65A3B-C478-407F-9688-B4FDB4677519}" type="pres">
      <dgm:prSet presAssocID="{A52E4419-C231-4A40-9CD9-230171FA2D45}" presName="node" presStyleLbl="node1" presStyleIdx="1" presStyleCnt="4" custScaleX="256686">
        <dgm:presLayoutVars>
          <dgm:bulletEnabled val="1"/>
        </dgm:presLayoutVars>
      </dgm:prSet>
      <dgm:spPr/>
    </dgm:pt>
    <dgm:pt modelId="{E7E21D76-8FDF-4F60-AED0-8736241CFC7F}" type="pres">
      <dgm:prSet presAssocID="{51E1B006-CAB9-4A39-B9FC-AE6CB7F90D85}" presName="sibTrans" presStyleLbl="sibTrans2D1" presStyleIdx="1" presStyleCnt="3"/>
      <dgm:spPr/>
    </dgm:pt>
    <dgm:pt modelId="{833CC862-2348-4143-A6E4-3A98C291728B}" type="pres">
      <dgm:prSet presAssocID="{51E1B006-CAB9-4A39-B9FC-AE6CB7F90D85}" presName="connectorText" presStyleLbl="sibTrans2D1" presStyleIdx="1" presStyleCnt="3"/>
      <dgm:spPr/>
    </dgm:pt>
    <dgm:pt modelId="{7B53D199-0436-4429-916D-C1F6AAD47163}" type="pres">
      <dgm:prSet presAssocID="{4FC2C672-9347-4DA3-9D35-EADD5ECC8E18}" presName="node" presStyleLbl="node1" presStyleIdx="2" presStyleCnt="4" custScaleX="256686">
        <dgm:presLayoutVars>
          <dgm:bulletEnabled val="1"/>
        </dgm:presLayoutVars>
      </dgm:prSet>
      <dgm:spPr/>
    </dgm:pt>
    <dgm:pt modelId="{19F0E4C4-0FDD-4A81-BB90-557CBD77156F}" type="pres">
      <dgm:prSet presAssocID="{FED7D4AA-3618-4650-BA93-20539CCBC8D3}" presName="sibTrans" presStyleLbl="sibTrans2D1" presStyleIdx="2" presStyleCnt="3"/>
      <dgm:spPr>
        <a:prstGeom prst="ellipse">
          <a:avLst/>
        </a:prstGeom>
      </dgm:spPr>
    </dgm:pt>
    <dgm:pt modelId="{EFD5F29D-0DB5-4EA9-8DB3-79F1F2715DAC}" type="pres">
      <dgm:prSet presAssocID="{FED7D4AA-3618-4650-BA93-20539CCBC8D3}" presName="connectorText" presStyleLbl="sibTrans2D1" presStyleIdx="2" presStyleCnt="3"/>
      <dgm:spPr/>
    </dgm:pt>
    <dgm:pt modelId="{55CC8B5F-819A-416D-8E0D-8E37B0CDEC82}" type="pres">
      <dgm:prSet presAssocID="{7F9FE64E-2947-43E2-87D1-8E7FA3E73AEF}" presName="node" presStyleLbl="node1" presStyleIdx="3" presStyleCnt="4" custScaleX="256686">
        <dgm:presLayoutVars>
          <dgm:bulletEnabled val="1"/>
        </dgm:presLayoutVars>
      </dgm:prSet>
      <dgm:spPr/>
    </dgm:pt>
  </dgm:ptLst>
  <dgm:cxnLst>
    <dgm:cxn modelId="{E27A3107-FC58-4F0D-BDF0-5082FA3A0793}" type="presOf" srcId="{EF773F45-56E2-415C-BBD3-B2201BC36782}" destId="{64907B52-D42F-445A-8373-997C395754F7}" srcOrd="0" destOrd="0" presId="urn:microsoft.com/office/officeart/2005/8/layout/process2"/>
    <dgm:cxn modelId="{EC810411-D8A2-4E26-92B1-6CF6AE95041F}" srcId="{62809F8E-D37B-4EEF-8912-D9AA296EAE20}" destId="{A52E4419-C231-4A40-9CD9-230171FA2D45}" srcOrd="1" destOrd="0" parTransId="{A60613F2-EECA-4183-8B76-BDE810613F3B}" sibTransId="{51E1B006-CAB9-4A39-B9FC-AE6CB7F90D85}"/>
    <dgm:cxn modelId="{A520D215-57CD-496C-B9A6-0806C2C7464A}" type="presOf" srcId="{A52E4419-C231-4A40-9CD9-230171FA2D45}" destId="{A4E65A3B-C478-407F-9688-B4FDB4677519}" srcOrd="0" destOrd="0" presId="urn:microsoft.com/office/officeart/2005/8/layout/process2"/>
    <dgm:cxn modelId="{50A78F1A-A47F-4B81-88E2-9B11EBA7E432}" type="presOf" srcId="{51E1B006-CAB9-4A39-B9FC-AE6CB7F90D85}" destId="{833CC862-2348-4143-A6E4-3A98C291728B}" srcOrd="1" destOrd="0" presId="urn:microsoft.com/office/officeart/2005/8/layout/process2"/>
    <dgm:cxn modelId="{F61D225E-EB59-48B4-9F7B-FB1B82453D6B}" type="presOf" srcId="{62809F8E-D37B-4EEF-8912-D9AA296EAE20}" destId="{2E65F933-351A-452F-9389-1E2EFFB469F3}" srcOrd="0" destOrd="0" presId="urn:microsoft.com/office/officeart/2005/8/layout/process2"/>
    <dgm:cxn modelId="{2A1E095F-3113-434B-AB54-164EEAACDBBF}" srcId="{62809F8E-D37B-4EEF-8912-D9AA296EAE20}" destId="{4FC2C672-9347-4DA3-9D35-EADD5ECC8E18}" srcOrd="2" destOrd="0" parTransId="{93275290-433E-442C-B67D-4E2A4C0306E5}" sibTransId="{FED7D4AA-3618-4650-BA93-20539CCBC8D3}"/>
    <dgm:cxn modelId="{3965AA66-EDAC-4097-AF34-FCFCE86BEB97}" type="presOf" srcId="{FED7D4AA-3618-4650-BA93-20539CCBC8D3}" destId="{EFD5F29D-0DB5-4EA9-8DB3-79F1F2715DAC}" srcOrd="1" destOrd="0" presId="urn:microsoft.com/office/officeart/2005/8/layout/process2"/>
    <dgm:cxn modelId="{45FE6B50-D5F5-4B01-AAE2-F6920DBF2997}" type="presOf" srcId="{4FC2C672-9347-4DA3-9D35-EADD5ECC8E18}" destId="{7B53D199-0436-4429-916D-C1F6AAD47163}" srcOrd="0" destOrd="0" presId="urn:microsoft.com/office/officeart/2005/8/layout/process2"/>
    <dgm:cxn modelId="{3CE5308C-00B6-445D-9333-7BA58DB68400}" type="presOf" srcId="{EF773F45-56E2-415C-BBD3-B2201BC36782}" destId="{4D24F3A9-98D0-4E9D-9B3E-A92C55910A84}" srcOrd="1" destOrd="0" presId="urn:microsoft.com/office/officeart/2005/8/layout/process2"/>
    <dgm:cxn modelId="{3F74DA8F-F5D2-4EB9-B81B-F026302EF4D3}" srcId="{62809F8E-D37B-4EEF-8912-D9AA296EAE20}" destId="{BC1C5100-1EB8-4955-8F86-868E2EE4C033}" srcOrd="0" destOrd="0" parTransId="{729948D1-E329-4162-B4E7-B665747B90FC}" sibTransId="{EF773F45-56E2-415C-BBD3-B2201BC36782}"/>
    <dgm:cxn modelId="{A0414F9A-5A03-43C3-9BC7-512AD908694E}" type="presOf" srcId="{7F9FE64E-2947-43E2-87D1-8E7FA3E73AEF}" destId="{55CC8B5F-819A-416D-8E0D-8E37B0CDEC82}" srcOrd="0" destOrd="0" presId="urn:microsoft.com/office/officeart/2005/8/layout/process2"/>
    <dgm:cxn modelId="{F2C9039C-79CB-44E4-B1F5-D0B2E34E9F9B}" srcId="{62809F8E-D37B-4EEF-8912-D9AA296EAE20}" destId="{7F9FE64E-2947-43E2-87D1-8E7FA3E73AEF}" srcOrd="3" destOrd="0" parTransId="{AE1E66EF-A156-4419-9812-0A0A8992883E}" sibTransId="{112B905E-0F82-47AF-A7D2-FBFC52FCEF4F}"/>
    <dgm:cxn modelId="{DDF3B1DA-08AF-4706-ABD6-C361F4175C88}" type="presOf" srcId="{BC1C5100-1EB8-4955-8F86-868E2EE4C033}" destId="{2FC34F05-A275-4C81-8EEA-17C96D2F4464}" srcOrd="0" destOrd="0" presId="urn:microsoft.com/office/officeart/2005/8/layout/process2"/>
    <dgm:cxn modelId="{06BF45E3-DADB-4503-AE6A-47D8B5339BA1}" type="presOf" srcId="{FED7D4AA-3618-4650-BA93-20539CCBC8D3}" destId="{19F0E4C4-0FDD-4A81-BB90-557CBD77156F}" srcOrd="0" destOrd="0" presId="urn:microsoft.com/office/officeart/2005/8/layout/process2"/>
    <dgm:cxn modelId="{715780E8-DB83-4E85-9B0F-B0F8468A885E}" type="presOf" srcId="{51E1B006-CAB9-4A39-B9FC-AE6CB7F90D85}" destId="{E7E21D76-8FDF-4F60-AED0-8736241CFC7F}" srcOrd="0" destOrd="0" presId="urn:microsoft.com/office/officeart/2005/8/layout/process2"/>
    <dgm:cxn modelId="{2C2EFBF3-903B-46DB-8369-D083934A62B0}" type="presParOf" srcId="{2E65F933-351A-452F-9389-1E2EFFB469F3}" destId="{2FC34F05-A275-4C81-8EEA-17C96D2F4464}" srcOrd="0" destOrd="0" presId="urn:microsoft.com/office/officeart/2005/8/layout/process2"/>
    <dgm:cxn modelId="{E30F0D77-7327-4CEA-97F5-253B83B42172}" type="presParOf" srcId="{2E65F933-351A-452F-9389-1E2EFFB469F3}" destId="{64907B52-D42F-445A-8373-997C395754F7}" srcOrd="1" destOrd="0" presId="urn:microsoft.com/office/officeart/2005/8/layout/process2"/>
    <dgm:cxn modelId="{D5616C47-1210-49B5-A6B5-2326E5CCB17D}" type="presParOf" srcId="{64907B52-D42F-445A-8373-997C395754F7}" destId="{4D24F3A9-98D0-4E9D-9B3E-A92C55910A84}" srcOrd="0" destOrd="0" presId="urn:microsoft.com/office/officeart/2005/8/layout/process2"/>
    <dgm:cxn modelId="{CB560CDE-F243-4B17-B6DD-13338905B64E}" type="presParOf" srcId="{2E65F933-351A-452F-9389-1E2EFFB469F3}" destId="{A4E65A3B-C478-407F-9688-B4FDB4677519}" srcOrd="2" destOrd="0" presId="urn:microsoft.com/office/officeart/2005/8/layout/process2"/>
    <dgm:cxn modelId="{F8A88346-FABE-45E6-A50F-B83DEEACF378}" type="presParOf" srcId="{2E65F933-351A-452F-9389-1E2EFFB469F3}" destId="{E7E21D76-8FDF-4F60-AED0-8736241CFC7F}" srcOrd="3" destOrd="0" presId="urn:microsoft.com/office/officeart/2005/8/layout/process2"/>
    <dgm:cxn modelId="{8EC8ECE0-39C2-4DAE-BA86-FF039367DBE4}" type="presParOf" srcId="{E7E21D76-8FDF-4F60-AED0-8736241CFC7F}" destId="{833CC862-2348-4143-A6E4-3A98C291728B}" srcOrd="0" destOrd="0" presId="urn:microsoft.com/office/officeart/2005/8/layout/process2"/>
    <dgm:cxn modelId="{36D4E8C3-F49D-4DF2-A563-AEFBC1DDAB75}" type="presParOf" srcId="{2E65F933-351A-452F-9389-1E2EFFB469F3}" destId="{7B53D199-0436-4429-916D-C1F6AAD47163}" srcOrd="4" destOrd="0" presId="urn:microsoft.com/office/officeart/2005/8/layout/process2"/>
    <dgm:cxn modelId="{90467C7F-9FD3-49E5-B3CA-422D1D43E66B}" type="presParOf" srcId="{2E65F933-351A-452F-9389-1E2EFFB469F3}" destId="{19F0E4C4-0FDD-4A81-BB90-557CBD77156F}" srcOrd="5" destOrd="0" presId="urn:microsoft.com/office/officeart/2005/8/layout/process2"/>
    <dgm:cxn modelId="{6AB37B10-5003-4EB9-84DC-D7E52EA6F398}" type="presParOf" srcId="{19F0E4C4-0FDD-4A81-BB90-557CBD77156F}" destId="{EFD5F29D-0DB5-4EA9-8DB3-79F1F2715DAC}" srcOrd="0" destOrd="0" presId="urn:microsoft.com/office/officeart/2005/8/layout/process2"/>
    <dgm:cxn modelId="{2D7D2967-7408-4BC5-9F8A-6A1C79E675E6}" type="presParOf" srcId="{2E65F933-351A-452F-9389-1E2EFFB469F3}" destId="{55CC8B5F-819A-416D-8E0D-8E37B0CDEC8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1B06C-E914-4EE3-961E-DF794ECCF8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1C2D0-A37E-4580-AF0F-17B4791619DB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Autoimmune hepatitis: 70%</a:t>
          </a:r>
        </a:p>
      </dgm:t>
    </dgm:pt>
    <dgm:pt modelId="{58C45F9E-3FE1-4F7E-99D1-75EE9861E5C8}" type="parTrans" cxnId="{D79C5F68-101F-4116-BC86-427D521A8CCB}">
      <dgm:prSet/>
      <dgm:spPr/>
      <dgm:t>
        <a:bodyPr/>
        <a:lstStyle/>
        <a:p>
          <a:endParaRPr lang="en-US" sz="1600"/>
        </a:p>
      </dgm:t>
    </dgm:pt>
    <dgm:pt modelId="{B152C961-5927-4458-81AA-1FEE99E2066C}" type="sibTrans" cxnId="{D79C5F68-101F-4116-BC86-427D521A8CCB}">
      <dgm:prSet/>
      <dgm:spPr/>
      <dgm:t>
        <a:bodyPr/>
        <a:lstStyle/>
        <a:p>
          <a:endParaRPr lang="en-US" sz="1600"/>
        </a:p>
      </dgm:t>
    </dgm:pt>
    <dgm:pt modelId="{2B678EE6-735E-4AF7-85EB-522FEC1FD257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HIV</a:t>
          </a:r>
        </a:p>
      </dgm:t>
    </dgm:pt>
    <dgm:pt modelId="{31B46BB8-5EF8-4BDA-AEE1-AF659AA365B6}" type="parTrans" cxnId="{94D9BFCA-0AD5-42FD-8835-18F11FBC5BCE}">
      <dgm:prSet/>
      <dgm:spPr/>
      <dgm:t>
        <a:bodyPr/>
        <a:lstStyle/>
        <a:p>
          <a:endParaRPr lang="en-US" sz="1600"/>
        </a:p>
      </dgm:t>
    </dgm:pt>
    <dgm:pt modelId="{82C5DCD9-8F6E-4EAD-9585-85BDA9D5482C}" type="sibTrans" cxnId="{94D9BFCA-0AD5-42FD-8835-18F11FBC5BCE}">
      <dgm:prSet/>
      <dgm:spPr/>
      <dgm:t>
        <a:bodyPr/>
        <a:lstStyle/>
        <a:p>
          <a:endParaRPr lang="en-US" sz="1600"/>
        </a:p>
      </dgm:t>
    </dgm:pt>
    <dgm:pt modelId="{80292BD7-A6A3-40D2-8ECB-4455A02AFAE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Multiple Sclerosis</a:t>
          </a:r>
        </a:p>
      </dgm:t>
    </dgm:pt>
    <dgm:pt modelId="{1E6CEB05-25CA-4737-8076-059E790B929B}" type="parTrans" cxnId="{3AA2EE6F-0E7E-4B66-9C76-167ACB4B50E1}">
      <dgm:prSet/>
      <dgm:spPr/>
      <dgm:t>
        <a:bodyPr/>
        <a:lstStyle/>
        <a:p>
          <a:endParaRPr lang="en-US" sz="1600"/>
        </a:p>
      </dgm:t>
    </dgm:pt>
    <dgm:pt modelId="{31888F42-0DC5-428B-88A9-35B0602E81BC}" type="sibTrans" cxnId="{3AA2EE6F-0E7E-4B66-9C76-167ACB4B50E1}">
      <dgm:prSet/>
      <dgm:spPr/>
      <dgm:t>
        <a:bodyPr/>
        <a:lstStyle/>
        <a:p>
          <a:endParaRPr lang="en-US" sz="1600"/>
        </a:p>
      </dgm:t>
    </dgm:pt>
    <dgm:pt modelId="{0A83A87C-3270-444B-BAFD-D9BAF9F6B0A3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Interstitial Pulmonary Fibrosis</a:t>
          </a:r>
        </a:p>
      </dgm:t>
    </dgm:pt>
    <dgm:pt modelId="{4ACEC77E-43AB-47DF-9609-E6835359C573}" type="parTrans" cxnId="{BEA46EE8-B036-4FEC-B176-56245576B363}">
      <dgm:prSet/>
      <dgm:spPr/>
      <dgm:t>
        <a:bodyPr/>
        <a:lstStyle/>
        <a:p>
          <a:endParaRPr lang="en-US" sz="1600"/>
        </a:p>
      </dgm:t>
    </dgm:pt>
    <dgm:pt modelId="{C1E0731B-4211-4B36-A8B5-871F65C5DFA6}" type="sibTrans" cxnId="{BEA46EE8-B036-4FEC-B176-56245576B363}">
      <dgm:prSet/>
      <dgm:spPr/>
      <dgm:t>
        <a:bodyPr/>
        <a:lstStyle/>
        <a:p>
          <a:endParaRPr lang="en-US" sz="1600"/>
        </a:p>
      </dgm:t>
    </dgm:pt>
    <dgm:pt modelId="{F23FCFB7-EEF8-4296-A590-93E2017AC24B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Drug induced Lupus</a:t>
          </a:r>
        </a:p>
      </dgm:t>
    </dgm:pt>
    <dgm:pt modelId="{5AD962E8-802B-4DD4-AAED-5FCE7605058E}" type="parTrans" cxnId="{1AB2A780-2515-4AAD-8202-4A931CCA4BEE}">
      <dgm:prSet/>
      <dgm:spPr/>
      <dgm:t>
        <a:bodyPr/>
        <a:lstStyle/>
        <a:p>
          <a:endParaRPr lang="en-US" sz="1600"/>
        </a:p>
      </dgm:t>
    </dgm:pt>
    <dgm:pt modelId="{C00EAEB5-E8F0-4B29-A484-C680BCEC28AE}" type="sibTrans" cxnId="{1AB2A780-2515-4AAD-8202-4A931CCA4BEE}">
      <dgm:prSet/>
      <dgm:spPr/>
      <dgm:t>
        <a:bodyPr/>
        <a:lstStyle/>
        <a:p>
          <a:endParaRPr lang="en-US" sz="1600"/>
        </a:p>
      </dgm:t>
    </dgm:pt>
    <dgm:pt modelId="{9ABE272B-6D3A-4A44-84CE-F4489F680B51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Lymphoproliferative diseases</a:t>
          </a:r>
        </a:p>
      </dgm:t>
    </dgm:pt>
    <dgm:pt modelId="{B66444D1-AA01-4983-92B5-4AEB069C8F23}" type="parTrans" cxnId="{0BBE0E35-1407-4846-AF74-215553342DF6}">
      <dgm:prSet/>
      <dgm:spPr/>
      <dgm:t>
        <a:bodyPr/>
        <a:lstStyle/>
        <a:p>
          <a:endParaRPr lang="en-US" sz="1600"/>
        </a:p>
      </dgm:t>
    </dgm:pt>
    <dgm:pt modelId="{C46C6A5C-9E9F-47BE-B95F-78BA7262CD3F}" type="sibTrans" cxnId="{0BBE0E35-1407-4846-AF74-215553342DF6}">
      <dgm:prSet/>
      <dgm:spPr/>
      <dgm:t>
        <a:bodyPr/>
        <a:lstStyle/>
        <a:p>
          <a:endParaRPr lang="en-US" sz="1600"/>
        </a:p>
      </dgm:t>
    </dgm:pt>
    <dgm:pt modelId="{8ACE0830-28CF-4D78-850E-B8425112E01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Paraneoplastic syndromes</a:t>
          </a:r>
        </a:p>
      </dgm:t>
    </dgm:pt>
    <dgm:pt modelId="{ED6247F3-2CC6-496F-8D41-73F5284809AB}" type="parTrans" cxnId="{F00E23F7-A3DC-486A-AFB4-2E996A266080}">
      <dgm:prSet/>
      <dgm:spPr/>
      <dgm:t>
        <a:bodyPr/>
        <a:lstStyle/>
        <a:p>
          <a:endParaRPr lang="en-US" sz="1600"/>
        </a:p>
      </dgm:t>
    </dgm:pt>
    <dgm:pt modelId="{66574E0C-10C8-4157-B863-0F2FDC5219E1}" type="sibTrans" cxnId="{F00E23F7-A3DC-486A-AFB4-2E996A266080}">
      <dgm:prSet/>
      <dgm:spPr/>
      <dgm:t>
        <a:bodyPr/>
        <a:lstStyle/>
        <a:p>
          <a:endParaRPr lang="en-US" sz="1600"/>
        </a:p>
      </dgm:t>
    </dgm:pt>
    <dgm:pt modelId="{5F34FDE8-1C4D-44A6-9FD2-FFDB4A6AD02F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Primary biliary cholangitis: 50-70%</a:t>
          </a:r>
        </a:p>
      </dgm:t>
    </dgm:pt>
    <dgm:pt modelId="{D7A3CB08-219D-4AD1-A203-731BAC6C31AC}" type="parTrans" cxnId="{2696D525-4263-4F07-8AC5-696270808C49}">
      <dgm:prSet/>
      <dgm:spPr/>
      <dgm:t>
        <a:bodyPr/>
        <a:lstStyle/>
        <a:p>
          <a:endParaRPr lang="en-US" sz="1600"/>
        </a:p>
      </dgm:t>
    </dgm:pt>
    <dgm:pt modelId="{02182E5D-1D36-47D9-BCB6-01F49E42AA0B}" type="sibTrans" cxnId="{2696D525-4263-4F07-8AC5-696270808C49}">
      <dgm:prSet/>
      <dgm:spPr/>
      <dgm:t>
        <a:bodyPr/>
        <a:lstStyle/>
        <a:p>
          <a:endParaRPr lang="en-US" sz="1600"/>
        </a:p>
      </dgm:t>
    </dgm:pt>
    <dgm:pt modelId="{AED7C188-A0EB-468C-9C45-BBED7CB0B944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HCV</a:t>
          </a:r>
        </a:p>
      </dgm:t>
    </dgm:pt>
    <dgm:pt modelId="{EE9EF6C6-6B57-4BF7-9D02-AC7EB942333A}" type="parTrans" cxnId="{485AA02C-4D89-44C4-8BA6-B4E09E468B7A}">
      <dgm:prSet/>
      <dgm:spPr/>
      <dgm:t>
        <a:bodyPr/>
        <a:lstStyle/>
        <a:p>
          <a:endParaRPr lang="en-US" sz="1600"/>
        </a:p>
      </dgm:t>
    </dgm:pt>
    <dgm:pt modelId="{4CC09966-2432-440F-A9E9-BA139D5CD12F}" type="sibTrans" cxnId="{485AA02C-4D89-44C4-8BA6-B4E09E468B7A}">
      <dgm:prSet/>
      <dgm:spPr/>
      <dgm:t>
        <a:bodyPr/>
        <a:lstStyle/>
        <a:p>
          <a:endParaRPr lang="en-US" sz="1600"/>
        </a:p>
      </dgm:t>
    </dgm:pt>
    <dgm:pt modelId="{A211785C-CF89-4154-A8CC-9DEA6901CAC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Inflammatory Bowel Disease</a:t>
          </a:r>
        </a:p>
      </dgm:t>
    </dgm:pt>
    <dgm:pt modelId="{4C61F2CA-C98D-4C84-A80F-E802ED1C5167}" type="parTrans" cxnId="{51C59B79-92AA-4507-ADA9-ECC78A27C1F9}">
      <dgm:prSet/>
      <dgm:spPr/>
      <dgm:t>
        <a:bodyPr/>
        <a:lstStyle/>
        <a:p>
          <a:endParaRPr lang="en-US" sz="1600"/>
        </a:p>
      </dgm:t>
    </dgm:pt>
    <dgm:pt modelId="{FF2E3BA6-0766-4CEC-A616-2C75039F7D1E}" type="sibTrans" cxnId="{51C59B79-92AA-4507-ADA9-ECC78A27C1F9}">
      <dgm:prSet/>
      <dgm:spPr/>
      <dgm:t>
        <a:bodyPr/>
        <a:lstStyle/>
        <a:p>
          <a:endParaRPr lang="en-US" sz="1600"/>
        </a:p>
      </dgm:t>
    </dgm:pt>
    <dgm:pt modelId="{96946F16-B094-42DF-A337-11C520E891AA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Grave’s disease 50%</a:t>
          </a:r>
        </a:p>
      </dgm:t>
    </dgm:pt>
    <dgm:pt modelId="{B8FB2F49-A764-4351-B7E6-E4EF92A46442}" type="parTrans" cxnId="{2413F4B4-5422-4AD3-B409-EBF042A7848E}">
      <dgm:prSet/>
      <dgm:spPr/>
      <dgm:t>
        <a:bodyPr/>
        <a:lstStyle/>
        <a:p>
          <a:endParaRPr lang="en-US" sz="1600"/>
        </a:p>
      </dgm:t>
    </dgm:pt>
    <dgm:pt modelId="{E67136F7-D27E-4632-8917-0668EDF54A86}" type="sibTrans" cxnId="{2413F4B4-5422-4AD3-B409-EBF042A7848E}">
      <dgm:prSet/>
      <dgm:spPr/>
      <dgm:t>
        <a:bodyPr/>
        <a:lstStyle/>
        <a:p>
          <a:endParaRPr lang="en-US" sz="1600"/>
        </a:p>
      </dgm:t>
    </dgm:pt>
    <dgm:pt modelId="{0317B1AC-B03F-41ED-8F1E-9A0FFEECBCC4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dirty="0"/>
            <a:t>Parvovirus</a:t>
          </a:r>
        </a:p>
      </dgm:t>
    </dgm:pt>
    <dgm:pt modelId="{04B8E9AD-299D-481E-87ED-DDB445DD9D1A}" type="parTrans" cxnId="{58C88488-1FB3-4D5C-9866-F36B2519B8FD}">
      <dgm:prSet/>
      <dgm:spPr/>
      <dgm:t>
        <a:bodyPr/>
        <a:lstStyle/>
        <a:p>
          <a:endParaRPr lang="en-US" sz="1600"/>
        </a:p>
      </dgm:t>
    </dgm:pt>
    <dgm:pt modelId="{B1EE7F9D-A455-478C-919D-FEE74E692D37}" type="sibTrans" cxnId="{58C88488-1FB3-4D5C-9866-F36B2519B8FD}">
      <dgm:prSet/>
      <dgm:spPr/>
      <dgm:t>
        <a:bodyPr/>
        <a:lstStyle/>
        <a:p>
          <a:endParaRPr lang="en-US" sz="1600"/>
        </a:p>
      </dgm:t>
    </dgm:pt>
    <dgm:pt modelId="{0A87221F-ADC1-45A6-B205-713F6032EAC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EBV</a:t>
          </a:r>
        </a:p>
      </dgm:t>
    </dgm:pt>
    <dgm:pt modelId="{22DBE770-3351-4734-81FA-347D5EA4B0D0}" type="sibTrans" cxnId="{1E6F1817-B3D1-4091-B714-E534AF160B87}">
      <dgm:prSet/>
      <dgm:spPr/>
      <dgm:t>
        <a:bodyPr/>
        <a:lstStyle/>
        <a:p>
          <a:endParaRPr lang="en-US" sz="1600"/>
        </a:p>
      </dgm:t>
    </dgm:pt>
    <dgm:pt modelId="{F3893C98-A68A-4B57-BAF7-54F926EC3EC3}" type="parTrans" cxnId="{1E6F1817-B3D1-4091-B714-E534AF160B87}">
      <dgm:prSet/>
      <dgm:spPr/>
      <dgm:t>
        <a:bodyPr/>
        <a:lstStyle/>
        <a:p>
          <a:endParaRPr lang="en-US" sz="1600"/>
        </a:p>
      </dgm:t>
    </dgm:pt>
    <dgm:pt modelId="{5C3C038D-3590-45E9-A564-036D9EAD5483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Hashimoto’s thyroiditis: 50%</a:t>
          </a:r>
        </a:p>
      </dgm:t>
    </dgm:pt>
    <dgm:pt modelId="{E9DF8AA9-A66A-4851-A957-6A203EB95073}" type="sibTrans" cxnId="{2A2270CA-BA27-4F16-A870-81136FAA3580}">
      <dgm:prSet/>
      <dgm:spPr/>
      <dgm:t>
        <a:bodyPr/>
        <a:lstStyle/>
        <a:p>
          <a:endParaRPr lang="en-US" sz="1600"/>
        </a:p>
      </dgm:t>
    </dgm:pt>
    <dgm:pt modelId="{7E794E80-F012-41F2-B80D-8AFEC1CD6B19}" type="parTrans" cxnId="{2A2270CA-BA27-4F16-A870-81136FAA3580}">
      <dgm:prSet/>
      <dgm:spPr/>
      <dgm:t>
        <a:bodyPr/>
        <a:lstStyle/>
        <a:p>
          <a:endParaRPr lang="en-US" sz="1600"/>
        </a:p>
      </dgm:t>
    </dgm:pt>
    <dgm:pt modelId="{3A8B5CBA-F307-4B6E-8947-B3113B74A2EF}" type="pres">
      <dgm:prSet presAssocID="{92D1B06C-E914-4EE3-961E-DF794ECCF8B6}" presName="diagram" presStyleCnt="0">
        <dgm:presLayoutVars>
          <dgm:dir/>
          <dgm:resizeHandles val="exact"/>
        </dgm:presLayoutVars>
      </dgm:prSet>
      <dgm:spPr/>
    </dgm:pt>
    <dgm:pt modelId="{503F6096-C643-4742-A4A2-CA7065D6559C}" type="pres">
      <dgm:prSet presAssocID="{D1E1C2D0-A37E-4580-AF0F-17B4791619DB}" presName="node" presStyleLbl="node1" presStyleIdx="0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617B2639-168F-4C79-BA9F-9ADEA1E3B27C}" type="pres">
      <dgm:prSet presAssocID="{B152C961-5927-4458-81AA-1FEE99E2066C}" presName="sibTrans" presStyleCnt="0"/>
      <dgm:spPr/>
    </dgm:pt>
    <dgm:pt modelId="{23D47A95-3D3D-4F76-A634-35911A1E6FA5}" type="pres">
      <dgm:prSet presAssocID="{2B678EE6-735E-4AF7-85EB-522FEC1FD257}" presName="node" presStyleLbl="node1" presStyleIdx="1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05FF8BD9-364B-49D4-92C4-98049B08063C}" type="pres">
      <dgm:prSet presAssocID="{82C5DCD9-8F6E-4EAD-9585-85BDA9D5482C}" presName="sibTrans" presStyleCnt="0"/>
      <dgm:spPr/>
    </dgm:pt>
    <dgm:pt modelId="{B7788545-B5B9-4F02-A523-F70459E1921E}" type="pres">
      <dgm:prSet presAssocID="{5C3C038D-3590-45E9-A564-036D9EAD5483}" presName="node" presStyleLbl="node1" presStyleIdx="2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6BE5B0D4-2E88-4977-8B26-E0476C9B46A6}" type="pres">
      <dgm:prSet presAssocID="{E9DF8AA9-A66A-4851-A957-6A203EB95073}" presName="sibTrans" presStyleCnt="0"/>
      <dgm:spPr/>
    </dgm:pt>
    <dgm:pt modelId="{737CC7F0-4AC7-46AB-8036-F31E432FCC19}" type="pres">
      <dgm:prSet presAssocID="{80292BD7-A6A3-40D2-8ECB-4455A02AFAE3}" presName="node" presStyleLbl="node1" presStyleIdx="3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B2F1676D-2314-463D-A584-9C72D8C6A273}" type="pres">
      <dgm:prSet presAssocID="{31888F42-0DC5-428B-88A9-35B0602E81BC}" presName="sibTrans" presStyleCnt="0"/>
      <dgm:spPr/>
    </dgm:pt>
    <dgm:pt modelId="{3E6C75D9-6093-4736-A1DD-B1883FCDD0FB}" type="pres">
      <dgm:prSet presAssocID="{5F34FDE8-1C4D-44A6-9FD2-FFDB4A6AD02F}" presName="node" presStyleLbl="node1" presStyleIdx="4" presStyleCnt="14" custLinFactNeighborX="-810">
        <dgm:presLayoutVars>
          <dgm:bulletEnabled val="1"/>
        </dgm:presLayoutVars>
      </dgm:prSet>
      <dgm:spPr>
        <a:prstGeom prst="roundRect">
          <a:avLst/>
        </a:prstGeom>
      </dgm:spPr>
    </dgm:pt>
    <dgm:pt modelId="{A7351E51-6B77-4038-8B4B-769FD04A46CA}" type="pres">
      <dgm:prSet presAssocID="{02182E5D-1D36-47D9-BCB6-01F49E42AA0B}" presName="sibTrans" presStyleCnt="0"/>
      <dgm:spPr/>
    </dgm:pt>
    <dgm:pt modelId="{A5400CD3-CF88-4557-BF41-ACB7108F458F}" type="pres">
      <dgm:prSet presAssocID="{AED7C188-A0EB-468C-9C45-BBED7CB0B944}" presName="node" presStyleLbl="node1" presStyleIdx="5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EE5FB6DC-B5CA-4D8D-8785-9B9B69764D62}" type="pres">
      <dgm:prSet presAssocID="{4CC09966-2432-440F-A9E9-BA139D5CD12F}" presName="sibTrans" presStyleCnt="0"/>
      <dgm:spPr/>
    </dgm:pt>
    <dgm:pt modelId="{5642B06F-C025-4980-9559-60A0030DD0D9}" type="pres">
      <dgm:prSet presAssocID="{0A87221F-ADC1-45A6-B205-713F6032EAC2}" presName="node" presStyleLbl="node1" presStyleIdx="6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DA4C957C-C15E-4676-A292-7F050F2AA77F}" type="pres">
      <dgm:prSet presAssocID="{22DBE770-3351-4734-81FA-347D5EA4B0D0}" presName="sibTrans" presStyleCnt="0"/>
      <dgm:spPr/>
    </dgm:pt>
    <dgm:pt modelId="{74209A81-E64E-401D-9428-61187B32D995}" type="pres">
      <dgm:prSet presAssocID="{A211785C-CF89-4154-A8CC-9DEA6901CAC3}" presName="node" presStyleLbl="node1" presStyleIdx="7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94DA666E-C23E-43BF-A61C-CD853ED547A3}" type="pres">
      <dgm:prSet presAssocID="{FF2E3BA6-0766-4CEC-A616-2C75039F7D1E}" presName="sibTrans" presStyleCnt="0"/>
      <dgm:spPr/>
    </dgm:pt>
    <dgm:pt modelId="{4811F18B-D7A4-4364-836D-C7AC6E20D1A0}" type="pres">
      <dgm:prSet presAssocID="{96946F16-B094-42DF-A337-11C520E891AA}" presName="node" presStyleLbl="node1" presStyleIdx="8" presStyleCnt="14" custLinFactNeighborX="1" custLinFactNeighborY="1929">
        <dgm:presLayoutVars>
          <dgm:bulletEnabled val="1"/>
        </dgm:presLayoutVars>
      </dgm:prSet>
      <dgm:spPr>
        <a:prstGeom prst="roundRect">
          <a:avLst/>
        </a:prstGeom>
      </dgm:spPr>
    </dgm:pt>
    <dgm:pt modelId="{8134DF4A-EF66-4CDA-9A4F-507F63BEEAC5}" type="pres">
      <dgm:prSet presAssocID="{E67136F7-D27E-4632-8917-0668EDF54A86}" presName="sibTrans" presStyleCnt="0"/>
      <dgm:spPr/>
    </dgm:pt>
    <dgm:pt modelId="{15871D6F-25BE-4CB8-95CE-58A481BE8587}" type="pres">
      <dgm:prSet presAssocID="{0317B1AC-B03F-41ED-8F1E-9A0FFEECBCC4}" presName="node" presStyleLbl="node1" presStyleIdx="9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B9EB3081-D7A2-4A12-A0FB-73136C1DA086}" type="pres">
      <dgm:prSet presAssocID="{B1EE7F9D-A455-478C-919D-FEE74E692D37}" presName="sibTrans" presStyleCnt="0"/>
      <dgm:spPr/>
    </dgm:pt>
    <dgm:pt modelId="{361D22AE-AE5C-4EEA-ABF1-919171381209}" type="pres">
      <dgm:prSet presAssocID="{0A83A87C-3270-444B-BAFD-D9BAF9F6B0A3}" presName="node" presStyleLbl="node1" presStyleIdx="10" presStyleCnt="14" custLinFactNeighborX="0" custLinFactNeighborY="3808">
        <dgm:presLayoutVars>
          <dgm:bulletEnabled val="1"/>
        </dgm:presLayoutVars>
      </dgm:prSet>
      <dgm:spPr>
        <a:prstGeom prst="roundRect">
          <a:avLst/>
        </a:prstGeom>
      </dgm:spPr>
    </dgm:pt>
    <dgm:pt modelId="{0800A825-AFCA-4608-86E6-FF5E8EF231CF}" type="pres">
      <dgm:prSet presAssocID="{C1E0731B-4211-4B36-A8B5-871F65C5DFA6}" presName="sibTrans" presStyleCnt="0"/>
      <dgm:spPr/>
    </dgm:pt>
    <dgm:pt modelId="{B4C4EA41-5D13-436D-9A45-B5AE2B5D7028}" type="pres">
      <dgm:prSet presAssocID="{F23FCFB7-EEF8-4296-A590-93E2017AC24B}" presName="node" presStyleLbl="node1" presStyleIdx="11" presStyleCnt="14" custLinFactNeighborX="0" custLinFactNeighborY="3808">
        <dgm:presLayoutVars>
          <dgm:bulletEnabled val="1"/>
        </dgm:presLayoutVars>
      </dgm:prSet>
      <dgm:spPr>
        <a:prstGeom prst="roundRect">
          <a:avLst/>
        </a:prstGeom>
      </dgm:spPr>
    </dgm:pt>
    <dgm:pt modelId="{98362256-6E6C-47D0-9276-39B90EBE414B}" type="pres">
      <dgm:prSet presAssocID="{C00EAEB5-E8F0-4B29-A484-C680BCEC28AE}" presName="sibTrans" presStyleCnt="0"/>
      <dgm:spPr/>
    </dgm:pt>
    <dgm:pt modelId="{96850445-4599-45F2-B895-91071373C3F1}" type="pres">
      <dgm:prSet presAssocID="{9ABE272B-6D3A-4A44-84CE-F4489F680B51}" presName="node" presStyleLbl="node1" presStyleIdx="12" presStyleCnt="14" custLinFactNeighborX="0" custLinFactNeighborY="3808">
        <dgm:presLayoutVars>
          <dgm:bulletEnabled val="1"/>
        </dgm:presLayoutVars>
      </dgm:prSet>
      <dgm:spPr>
        <a:prstGeom prst="roundRect">
          <a:avLst/>
        </a:prstGeom>
      </dgm:spPr>
    </dgm:pt>
    <dgm:pt modelId="{09C10DB1-E54A-459C-ACD1-1AF54D7DCD18}" type="pres">
      <dgm:prSet presAssocID="{C46C6A5C-9E9F-47BE-B95F-78BA7262CD3F}" presName="sibTrans" presStyleCnt="0"/>
      <dgm:spPr/>
    </dgm:pt>
    <dgm:pt modelId="{E255641C-72CE-4C3E-B6AB-B06F1F9F1C86}" type="pres">
      <dgm:prSet presAssocID="{8ACE0830-28CF-4D78-850E-B8425112E018}" presName="node" presStyleLbl="node1" presStyleIdx="13" presStyleCnt="14" custLinFactNeighborX="0" custLinFactNeighborY="38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9910B09-92A1-4845-BCCC-986B372BAE60}" type="presOf" srcId="{92D1B06C-E914-4EE3-961E-DF794ECCF8B6}" destId="{3A8B5CBA-F307-4B6E-8947-B3113B74A2EF}" srcOrd="0" destOrd="0" presId="urn:microsoft.com/office/officeart/2005/8/layout/default"/>
    <dgm:cxn modelId="{5108230D-2616-4391-AF8C-3D4ED8B3BF0B}" type="presOf" srcId="{96946F16-B094-42DF-A337-11C520E891AA}" destId="{4811F18B-D7A4-4364-836D-C7AC6E20D1A0}" srcOrd="0" destOrd="0" presId="urn:microsoft.com/office/officeart/2005/8/layout/default"/>
    <dgm:cxn modelId="{11875E11-B44B-424D-B999-3238FF99D801}" type="presOf" srcId="{A211785C-CF89-4154-A8CC-9DEA6901CAC3}" destId="{74209A81-E64E-401D-9428-61187B32D995}" srcOrd="0" destOrd="0" presId="urn:microsoft.com/office/officeart/2005/8/layout/default"/>
    <dgm:cxn modelId="{1E6F1817-B3D1-4091-B714-E534AF160B87}" srcId="{92D1B06C-E914-4EE3-961E-DF794ECCF8B6}" destId="{0A87221F-ADC1-45A6-B205-713F6032EAC2}" srcOrd="6" destOrd="0" parTransId="{F3893C98-A68A-4B57-BAF7-54F926EC3EC3}" sibTransId="{22DBE770-3351-4734-81FA-347D5EA4B0D0}"/>
    <dgm:cxn modelId="{2696D525-4263-4F07-8AC5-696270808C49}" srcId="{92D1B06C-E914-4EE3-961E-DF794ECCF8B6}" destId="{5F34FDE8-1C4D-44A6-9FD2-FFDB4A6AD02F}" srcOrd="4" destOrd="0" parTransId="{D7A3CB08-219D-4AD1-A203-731BAC6C31AC}" sibTransId="{02182E5D-1D36-47D9-BCB6-01F49E42AA0B}"/>
    <dgm:cxn modelId="{485AA02C-4D89-44C4-8BA6-B4E09E468B7A}" srcId="{92D1B06C-E914-4EE3-961E-DF794ECCF8B6}" destId="{AED7C188-A0EB-468C-9C45-BBED7CB0B944}" srcOrd="5" destOrd="0" parTransId="{EE9EF6C6-6B57-4BF7-9D02-AC7EB942333A}" sibTransId="{4CC09966-2432-440F-A9E9-BA139D5CD12F}"/>
    <dgm:cxn modelId="{2157F02E-F3C0-47DF-A649-66521928DCE0}" type="presOf" srcId="{0A83A87C-3270-444B-BAFD-D9BAF9F6B0A3}" destId="{361D22AE-AE5C-4EEA-ABF1-919171381209}" srcOrd="0" destOrd="0" presId="urn:microsoft.com/office/officeart/2005/8/layout/default"/>
    <dgm:cxn modelId="{0BBE0E35-1407-4846-AF74-215553342DF6}" srcId="{92D1B06C-E914-4EE3-961E-DF794ECCF8B6}" destId="{9ABE272B-6D3A-4A44-84CE-F4489F680B51}" srcOrd="12" destOrd="0" parTransId="{B66444D1-AA01-4983-92B5-4AEB069C8F23}" sibTransId="{C46C6A5C-9E9F-47BE-B95F-78BA7262CD3F}"/>
    <dgm:cxn modelId="{EA6EF43C-B346-40A7-B3F8-6B2A8A2AC0F7}" type="presOf" srcId="{5C3C038D-3590-45E9-A564-036D9EAD5483}" destId="{B7788545-B5B9-4F02-A523-F70459E1921E}" srcOrd="0" destOrd="0" presId="urn:microsoft.com/office/officeart/2005/8/layout/default"/>
    <dgm:cxn modelId="{D79C5F68-101F-4116-BC86-427D521A8CCB}" srcId="{92D1B06C-E914-4EE3-961E-DF794ECCF8B6}" destId="{D1E1C2D0-A37E-4580-AF0F-17B4791619DB}" srcOrd="0" destOrd="0" parTransId="{58C45F9E-3FE1-4F7E-99D1-75EE9861E5C8}" sibTransId="{B152C961-5927-4458-81AA-1FEE99E2066C}"/>
    <dgm:cxn modelId="{3AA2EE6F-0E7E-4B66-9C76-167ACB4B50E1}" srcId="{92D1B06C-E914-4EE3-961E-DF794ECCF8B6}" destId="{80292BD7-A6A3-40D2-8ECB-4455A02AFAE3}" srcOrd="3" destOrd="0" parTransId="{1E6CEB05-25CA-4737-8076-059E790B929B}" sibTransId="{31888F42-0DC5-428B-88A9-35B0602E81BC}"/>
    <dgm:cxn modelId="{E1637778-8574-4620-9969-87D02A2E803F}" type="presOf" srcId="{D1E1C2D0-A37E-4580-AF0F-17B4791619DB}" destId="{503F6096-C643-4742-A4A2-CA7065D6559C}" srcOrd="0" destOrd="0" presId="urn:microsoft.com/office/officeart/2005/8/layout/default"/>
    <dgm:cxn modelId="{51C59B79-92AA-4507-ADA9-ECC78A27C1F9}" srcId="{92D1B06C-E914-4EE3-961E-DF794ECCF8B6}" destId="{A211785C-CF89-4154-A8CC-9DEA6901CAC3}" srcOrd="7" destOrd="0" parTransId="{4C61F2CA-C98D-4C84-A80F-E802ED1C5167}" sibTransId="{FF2E3BA6-0766-4CEC-A616-2C75039F7D1E}"/>
    <dgm:cxn modelId="{F25C467B-E5C1-488F-86B0-66A3A75DF412}" type="presOf" srcId="{F23FCFB7-EEF8-4296-A590-93E2017AC24B}" destId="{B4C4EA41-5D13-436D-9A45-B5AE2B5D7028}" srcOrd="0" destOrd="0" presId="urn:microsoft.com/office/officeart/2005/8/layout/default"/>
    <dgm:cxn modelId="{9B6B277E-9929-4B0C-9EA0-332A00A18B6A}" type="presOf" srcId="{8ACE0830-28CF-4D78-850E-B8425112E018}" destId="{E255641C-72CE-4C3E-B6AB-B06F1F9F1C86}" srcOrd="0" destOrd="0" presId="urn:microsoft.com/office/officeart/2005/8/layout/default"/>
    <dgm:cxn modelId="{1AB2A780-2515-4AAD-8202-4A931CCA4BEE}" srcId="{92D1B06C-E914-4EE3-961E-DF794ECCF8B6}" destId="{F23FCFB7-EEF8-4296-A590-93E2017AC24B}" srcOrd="11" destOrd="0" parTransId="{5AD962E8-802B-4DD4-AAED-5FCE7605058E}" sibTransId="{C00EAEB5-E8F0-4B29-A484-C680BCEC28AE}"/>
    <dgm:cxn modelId="{58C88488-1FB3-4D5C-9866-F36B2519B8FD}" srcId="{92D1B06C-E914-4EE3-961E-DF794ECCF8B6}" destId="{0317B1AC-B03F-41ED-8F1E-9A0FFEECBCC4}" srcOrd="9" destOrd="0" parTransId="{04B8E9AD-299D-481E-87ED-DDB445DD9D1A}" sibTransId="{B1EE7F9D-A455-478C-919D-FEE74E692D37}"/>
    <dgm:cxn modelId="{E700008F-7BC9-4FEA-B37E-7FC58AEAF305}" type="presOf" srcId="{2B678EE6-735E-4AF7-85EB-522FEC1FD257}" destId="{23D47A95-3D3D-4F76-A634-35911A1E6FA5}" srcOrd="0" destOrd="0" presId="urn:microsoft.com/office/officeart/2005/8/layout/default"/>
    <dgm:cxn modelId="{2413F4B4-5422-4AD3-B409-EBF042A7848E}" srcId="{92D1B06C-E914-4EE3-961E-DF794ECCF8B6}" destId="{96946F16-B094-42DF-A337-11C520E891AA}" srcOrd="8" destOrd="0" parTransId="{B8FB2F49-A764-4351-B7E6-E4EF92A46442}" sibTransId="{E67136F7-D27E-4632-8917-0668EDF54A86}"/>
    <dgm:cxn modelId="{F6B7C4BF-86D7-4211-A28D-E263780FF1BA}" type="presOf" srcId="{AED7C188-A0EB-468C-9C45-BBED7CB0B944}" destId="{A5400CD3-CF88-4557-BF41-ACB7108F458F}" srcOrd="0" destOrd="0" presId="urn:microsoft.com/office/officeart/2005/8/layout/default"/>
    <dgm:cxn modelId="{C4A536C5-2791-4320-B772-7A5643453C17}" type="presOf" srcId="{5F34FDE8-1C4D-44A6-9FD2-FFDB4A6AD02F}" destId="{3E6C75D9-6093-4736-A1DD-B1883FCDD0FB}" srcOrd="0" destOrd="0" presId="urn:microsoft.com/office/officeart/2005/8/layout/default"/>
    <dgm:cxn modelId="{2A2270CA-BA27-4F16-A870-81136FAA3580}" srcId="{92D1B06C-E914-4EE3-961E-DF794ECCF8B6}" destId="{5C3C038D-3590-45E9-A564-036D9EAD5483}" srcOrd="2" destOrd="0" parTransId="{7E794E80-F012-41F2-B80D-8AFEC1CD6B19}" sibTransId="{E9DF8AA9-A66A-4851-A957-6A203EB95073}"/>
    <dgm:cxn modelId="{94D9BFCA-0AD5-42FD-8835-18F11FBC5BCE}" srcId="{92D1B06C-E914-4EE3-961E-DF794ECCF8B6}" destId="{2B678EE6-735E-4AF7-85EB-522FEC1FD257}" srcOrd="1" destOrd="0" parTransId="{31B46BB8-5EF8-4BDA-AEE1-AF659AA365B6}" sibTransId="{82C5DCD9-8F6E-4EAD-9585-85BDA9D5482C}"/>
    <dgm:cxn modelId="{0C5ADED1-A48F-4FE4-9574-C049E6F7AD93}" type="presOf" srcId="{0A87221F-ADC1-45A6-B205-713F6032EAC2}" destId="{5642B06F-C025-4980-9559-60A0030DD0D9}" srcOrd="0" destOrd="0" presId="urn:microsoft.com/office/officeart/2005/8/layout/default"/>
    <dgm:cxn modelId="{D756F5E5-0E64-4757-81C8-1D04B880C02C}" type="presOf" srcId="{80292BD7-A6A3-40D2-8ECB-4455A02AFAE3}" destId="{737CC7F0-4AC7-46AB-8036-F31E432FCC19}" srcOrd="0" destOrd="0" presId="urn:microsoft.com/office/officeart/2005/8/layout/default"/>
    <dgm:cxn modelId="{BEA46EE8-B036-4FEC-B176-56245576B363}" srcId="{92D1B06C-E914-4EE3-961E-DF794ECCF8B6}" destId="{0A83A87C-3270-444B-BAFD-D9BAF9F6B0A3}" srcOrd="10" destOrd="0" parTransId="{4ACEC77E-43AB-47DF-9609-E6835359C573}" sibTransId="{C1E0731B-4211-4B36-A8B5-871F65C5DFA6}"/>
    <dgm:cxn modelId="{F727A6F2-8AA2-4170-ACEB-BC525DD168F4}" type="presOf" srcId="{9ABE272B-6D3A-4A44-84CE-F4489F680B51}" destId="{96850445-4599-45F2-B895-91071373C3F1}" srcOrd="0" destOrd="0" presId="urn:microsoft.com/office/officeart/2005/8/layout/default"/>
    <dgm:cxn modelId="{0DC3DAF3-B324-4F3E-9B5C-1B7F8F4C90A8}" type="presOf" srcId="{0317B1AC-B03F-41ED-8F1E-9A0FFEECBCC4}" destId="{15871D6F-25BE-4CB8-95CE-58A481BE8587}" srcOrd="0" destOrd="0" presId="urn:microsoft.com/office/officeart/2005/8/layout/default"/>
    <dgm:cxn modelId="{F00E23F7-A3DC-486A-AFB4-2E996A266080}" srcId="{92D1B06C-E914-4EE3-961E-DF794ECCF8B6}" destId="{8ACE0830-28CF-4D78-850E-B8425112E018}" srcOrd="13" destOrd="0" parTransId="{ED6247F3-2CC6-496F-8D41-73F5284809AB}" sibTransId="{66574E0C-10C8-4157-B863-0F2FDC5219E1}"/>
    <dgm:cxn modelId="{F7390C20-9968-4FFC-969A-28009189AC20}" type="presParOf" srcId="{3A8B5CBA-F307-4B6E-8947-B3113B74A2EF}" destId="{503F6096-C643-4742-A4A2-CA7065D6559C}" srcOrd="0" destOrd="0" presId="urn:microsoft.com/office/officeart/2005/8/layout/default"/>
    <dgm:cxn modelId="{4CBBA5F5-78FE-4367-8284-FB9B54285179}" type="presParOf" srcId="{3A8B5CBA-F307-4B6E-8947-B3113B74A2EF}" destId="{617B2639-168F-4C79-BA9F-9ADEA1E3B27C}" srcOrd="1" destOrd="0" presId="urn:microsoft.com/office/officeart/2005/8/layout/default"/>
    <dgm:cxn modelId="{EFCD79F5-1257-491E-82E8-5602CF363102}" type="presParOf" srcId="{3A8B5CBA-F307-4B6E-8947-B3113B74A2EF}" destId="{23D47A95-3D3D-4F76-A634-35911A1E6FA5}" srcOrd="2" destOrd="0" presId="urn:microsoft.com/office/officeart/2005/8/layout/default"/>
    <dgm:cxn modelId="{FE25A238-6B0D-4D95-BB93-F3C447A5739B}" type="presParOf" srcId="{3A8B5CBA-F307-4B6E-8947-B3113B74A2EF}" destId="{05FF8BD9-364B-49D4-92C4-98049B08063C}" srcOrd="3" destOrd="0" presId="urn:microsoft.com/office/officeart/2005/8/layout/default"/>
    <dgm:cxn modelId="{78F90E4A-1BB2-4528-ABED-ACBC3EF720EC}" type="presParOf" srcId="{3A8B5CBA-F307-4B6E-8947-B3113B74A2EF}" destId="{B7788545-B5B9-4F02-A523-F70459E1921E}" srcOrd="4" destOrd="0" presId="urn:microsoft.com/office/officeart/2005/8/layout/default"/>
    <dgm:cxn modelId="{D6C62352-1DC8-4BAB-98EE-0E4357420FC1}" type="presParOf" srcId="{3A8B5CBA-F307-4B6E-8947-B3113B74A2EF}" destId="{6BE5B0D4-2E88-4977-8B26-E0476C9B46A6}" srcOrd="5" destOrd="0" presId="urn:microsoft.com/office/officeart/2005/8/layout/default"/>
    <dgm:cxn modelId="{C549C647-9E70-4C5A-93BA-E46C2E59D6E6}" type="presParOf" srcId="{3A8B5CBA-F307-4B6E-8947-B3113B74A2EF}" destId="{737CC7F0-4AC7-46AB-8036-F31E432FCC19}" srcOrd="6" destOrd="0" presId="urn:microsoft.com/office/officeart/2005/8/layout/default"/>
    <dgm:cxn modelId="{F513B5BE-3123-46F9-AD81-700D4779AD42}" type="presParOf" srcId="{3A8B5CBA-F307-4B6E-8947-B3113B74A2EF}" destId="{B2F1676D-2314-463D-A584-9C72D8C6A273}" srcOrd="7" destOrd="0" presId="urn:microsoft.com/office/officeart/2005/8/layout/default"/>
    <dgm:cxn modelId="{A22569FE-8B69-4C2A-A7B3-057386BF32F5}" type="presParOf" srcId="{3A8B5CBA-F307-4B6E-8947-B3113B74A2EF}" destId="{3E6C75D9-6093-4736-A1DD-B1883FCDD0FB}" srcOrd="8" destOrd="0" presId="urn:microsoft.com/office/officeart/2005/8/layout/default"/>
    <dgm:cxn modelId="{8F33FD2F-1F58-4089-9AFD-9128D4278FDF}" type="presParOf" srcId="{3A8B5CBA-F307-4B6E-8947-B3113B74A2EF}" destId="{A7351E51-6B77-4038-8B4B-769FD04A46CA}" srcOrd="9" destOrd="0" presId="urn:microsoft.com/office/officeart/2005/8/layout/default"/>
    <dgm:cxn modelId="{0F9ADA53-9E00-47F0-8D9B-545A1F811F24}" type="presParOf" srcId="{3A8B5CBA-F307-4B6E-8947-B3113B74A2EF}" destId="{A5400CD3-CF88-4557-BF41-ACB7108F458F}" srcOrd="10" destOrd="0" presId="urn:microsoft.com/office/officeart/2005/8/layout/default"/>
    <dgm:cxn modelId="{2D1F7A8B-445C-42E9-80DE-A88580780DAA}" type="presParOf" srcId="{3A8B5CBA-F307-4B6E-8947-B3113B74A2EF}" destId="{EE5FB6DC-B5CA-4D8D-8785-9B9B69764D62}" srcOrd="11" destOrd="0" presId="urn:microsoft.com/office/officeart/2005/8/layout/default"/>
    <dgm:cxn modelId="{D9521F06-9136-41C5-B9C0-5246A4FEAAC0}" type="presParOf" srcId="{3A8B5CBA-F307-4B6E-8947-B3113B74A2EF}" destId="{5642B06F-C025-4980-9559-60A0030DD0D9}" srcOrd="12" destOrd="0" presId="urn:microsoft.com/office/officeart/2005/8/layout/default"/>
    <dgm:cxn modelId="{6922EF48-94C5-406B-B97C-08600D996C89}" type="presParOf" srcId="{3A8B5CBA-F307-4B6E-8947-B3113B74A2EF}" destId="{DA4C957C-C15E-4676-A292-7F050F2AA77F}" srcOrd="13" destOrd="0" presId="urn:microsoft.com/office/officeart/2005/8/layout/default"/>
    <dgm:cxn modelId="{BD26D9E6-C3DE-4F0A-ADA7-35558E7FB1AA}" type="presParOf" srcId="{3A8B5CBA-F307-4B6E-8947-B3113B74A2EF}" destId="{74209A81-E64E-401D-9428-61187B32D995}" srcOrd="14" destOrd="0" presId="urn:microsoft.com/office/officeart/2005/8/layout/default"/>
    <dgm:cxn modelId="{71CD5975-8B2E-44D9-AE1C-32FFE90DB8C9}" type="presParOf" srcId="{3A8B5CBA-F307-4B6E-8947-B3113B74A2EF}" destId="{94DA666E-C23E-43BF-A61C-CD853ED547A3}" srcOrd="15" destOrd="0" presId="urn:microsoft.com/office/officeart/2005/8/layout/default"/>
    <dgm:cxn modelId="{F5BDBDA2-21DF-477F-BACB-E084941746AE}" type="presParOf" srcId="{3A8B5CBA-F307-4B6E-8947-B3113B74A2EF}" destId="{4811F18B-D7A4-4364-836D-C7AC6E20D1A0}" srcOrd="16" destOrd="0" presId="urn:microsoft.com/office/officeart/2005/8/layout/default"/>
    <dgm:cxn modelId="{48170CB9-18AE-49E6-AEAE-CCDD8CFF00B4}" type="presParOf" srcId="{3A8B5CBA-F307-4B6E-8947-B3113B74A2EF}" destId="{8134DF4A-EF66-4CDA-9A4F-507F63BEEAC5}" srcOrd="17" destOrd="0" presId="urn:microsoft.com/office/officeart/2005/8/layout/default"/>
    <dgm:cxn modelId="{9212C1A5-D4A6-4FAC-85EC-C2A4989C2916}" type="presParOf" srcId="{3A8B5CBA-F307-4B6E-8947-B3113B74A2EF}" destId="{15871D6F-25BE-4CB8-95CE-58A481BE8587}" srcOrd="18" destOrd="0" presId="urn:microsoft.com/office/officeart/2005/8/layout/default"/>
    <dgm:cxn modelId="{25262023-8130-476E-A98B-63AB99883D60}" type="presParOf" srcId="{3A8B5CBA-F307-4B6E-8947-B3113B74A2EF}" destId="{B9EB3081-D7A2-4A12-A0FB-73136C1DA086}" srcOrd="19" destOrd="0" presId="urn:microsoft.com/office/officeart/2005/8/layout/default"/>
    <dgm:cxn modelId="{5BF97CFA-55E4-497E-BAA4-26B40B207DF2}" type="presParOf" srcId="{3A8B5CBA-F307-4B6E-8947-B3113B74A2EF}" destId="{361D22AE-AE5C-4EEA-ABF1-919171381209}" srcOrd="20" destOrd="0" presId="urn:microsoft.com/office/officeart/2005/8/layout/default"/>
    <dgm:cxn modelId="{22F1E096-257F-4F90-8953-00500CCCD7FB}" type="presParOf" srcId="{3A8B5CBA-F307-4B6E-8947-B3113B74A2EF}" destId="{0800A825-AFCA-4608-86E6-FF5E8EF231CF}" srcOrd="21" destOrd="0" presId="urn:microsoft.com/office/officeart/2005/8/layout/default"/>
    <dgm:cxn modelId="{E01365D4-154D-497E-A828-FD96C7D17DDD}" type="presParOf" srcId="{3A8B5CBA-F307-4B6E-8947-B3113B74A2EF}" destId="{B4C4EA41-5D13-436D-9A45-B5AE2B5D7028}" srcOrd="22" destOrd="0" presId="urn:microsoft.com/office/officeart/2005/8/layout/default"/>
    <dgm:cxn modelId="{ACE0FB7F-183F-4DDE-A0E9-4ACA590D87A4}" type="presParOf" srcId="{3A8B5CBA-F307-4B6E-8947-B3113B74A2EF}" destId="{98362256-6E6C-47D0-9276-39B90EBE414B}" srcOrd="23" destOrd="0" presId="urn:microsoft.com/office/officeart/2005/8/layout/default"/>
    <dgm:cxn modelId="{73A1DACD-8F21-4AC3-A4B1-73A4E4BA334D}" type="presParOf" srcId="{3A8B5CBA-F307-4B6E-8947-B3113B74A2EF}" destId="{96850445-4599-45F2-B895-91071373C3F1}" srcOrd="24" destOrd="0" presId="urn:microsoft.com/office/officeart/2005/8/layout/default"/>
    <dgm:cxn modelId="{FA8BF1AE-D6E9-4D08-B77B-8688614FCCCC}" type="presParOf" srcId="{3A8B5CBA-F307-4B6E-8947-B3113B74A2EF}" destId="{09C10DB1-E54A-459C-ACD1-1AF54D7DCD18}" srcOrd="25" destOrd="0" presId="urn:microsoft.com/office/officeart/2005/8/layout/default"/>
    <dgm:cxn modelId="{527C58B2-BE35-4505-892D-D47F086A5631}" type="presParOf" srcId="{3A8B5CBA-F307-4B6E-8947-B3113B74A2EF}" destId="{E255641C-72CE-4C3E-B6AB-B06F1F9F1C86}" srcOrd="26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AFCCE1-9C3B-48BE-8BDB-BC1E60D3C22D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79950E-4F0E-4DA5-A7C9-E47BB29AB56B}">
      <dgm:prSet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Systemic Lupus Erythematosus</a:t>
          </a:r>
        </a:p>
      </dgm:t>
    </dgm:pt>
    <dgm:pt modelId="{3BF1D7E4-8D3E-4227-93FB-B0A62D8901B1}" type="parTrans" cxnId="{DDF5BFC5-4FCC-4620-BA70-346DB3F3EF03}">
      <dgm:prSet/>
      <dgm:spPr/>
      <dgm:t>
        <a:bodyPr/>
        <a:lstStyle/>
        <a:p>
          <a:endParaRPr lang="en-US"/>
        </a:p>
      </dgm:t>
    </dgm:pt>
    <dgm:pt modelId="{84606B57-89A5-463A-B6DE-76A09096F8D4}" type="sibTrans" cxnId="{DDF5BFC5-4FCC-4620-BA70-346DB3F3EF03}">
      <dgm:prSet/>
      <dgm:spPr/>
      <dgm:t>
        <a:bodyPr/>
        <a:lstStyle/>
        <a:p>
          <a:endParaRPr lang="en-US"/>
        </a:p>
      </dgm:t>
    </dgm:pt>
    <dgm:pt modelId="{98231327-05B2-453E-8A9C-3C0F03C3DE40}">
      <dgm:prSet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Sjogren’s Syndrome</a:t>
          </a:r>
        </a:p>
      </dgm:t>
    </dgm:pt>
    <dgm:pt modelId="{D685153F-B619-40AB-B6BE-125183F45EC6}" type="parTrans" cxnId="{A0A5DF55-BE6D-4583-879E-E9DA367F5430}">
      <dgm:prSet/>
      <dgm:spPr/>
      <dgm:t>
        <a:bodyPr/>
        <a:lstStyle/>
        <a:p>
          <a:endParaRPr lang="en-US"/>
        </a:p>
      </dgm:t>
    </dgm:pt>
    <dgm:pt modelId="{26BC5246-2D17-403F-9FEA-6A68402841D3}" type="sibTrans" cxnId="{A0A5DF55-BE6D-4583-879E-E9DA367F5430}">
      <dgm:prSet/>
      <dgm:spPr/>
      <dgm:t>
        <a:bodyPr/>
        <a:lstStyle/>
        <a:p>
          <a:endParaRPr lang="en-US"/>
        </a:p>
      </dgm:t>
    </dgm:pt>
    <dgm:pt modelId="{114E081C-DCE0-4D3F-A496-C42265F966AA}">
      <dgm:prSet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Dermatomyositis/</a:t>
          </a:r>
        </a:p>
        <a:p>
          <a:r>
            <a:rPr lang="en-US" sz="2000" dirty="0"/>
            <a:t>Polymyositis</a:t>
          </a:r>
        </a:p>
      </dgm:t>
    </dgm:pt>
    <dgm:pt modelId="{F619AB2C-D3D0-478A-80CD-D0514181B7C5}" type="parTrans" cxnId="{1C834ADA-0DA0-4FB7-8CB9-CA0D0810FD9C}">
      <dgm:prSet/>
      <dgm:spPr/>
      <dgm:t>
        <a:bodyPr/>
        <a:lstStyle/>
        <a:p>
          <a:endParaRPr lang="en-US"/>
        </a:p>
      </dgm:t>
    </dgm:pt>
    <dgm:pt modelId="{CA675BDF-EC3E-42B9-B178-1C71E09DD13C}" type="sibTrans" cxnId="{1C834ADA-0DA0-4FB7-8CB9-CA0D0810FD9C}">
      <dgm:prSet/>
      <dgm:spPr/>
      <dgm:t>
        <a:bodyPr/>
        <a:lstStyle/>
        <a:p>
          <a:endParaRPr lang="en-US"/>
        </a:p>
      </dgm:t>
    </dgm:pt>
    <dgm:pt modelId="{143900DD-590C-4F5D-A223-9FFF209454DA}">
      <dgm:prSet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Systemic Sclerosis (aka Scleroderma)</a:t>
          </a:r>
        </a:p>
      </dgm:t>
    </dgm:pt>
    <dgm:pt modelId="{03CB2B6C-C5E2-4FD5-8709-E48779FA793C}" type="parTrans" cxnId="{9E6CA228-2238-4E3D-8158-3BE8915FA58E}">
      <dgm:prSet/>
      <dgm:spPr/>
      <dgm:t>
        <a:bodyPr/>
        <a:lstStyle/>
        <a:p>
          <a:endParaRPr lang="en-US"/>
        </a:p>
      </dgm:t>
    </dgm:pt>
    <dgm:pt modelId="{E9B30797-AFA2-4415-BFB5-7379ECBF9627}" type="sibTrans" cxnId="{9E6CA228-2238-4E3D-8158-3BE8915FA58E}">
      <dgm:prSet/>
      <dgm:spPr/>
      <dgm:t>
        <a:bodyPr/>
        <a:lstStyle/>
        <a:p>
          <a:endParaRPr lang="en-US"/>
        </a:p>
      </dgm:t>
    </dgm:pt>
    <dgm:pt modelId="{63916963-B67A-454D-AE2B-7779F479B452}">
      <dgm:prSet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Mixed Connective Tissue Disease</a:t>
          </a:r>
        </a:p>
      </dgm:t>
    </dgm:pt>
    <dgm:pt modelId="{2AFC4741-1076-4C0B-9E27-28CD898E7F76}" type="parTrans" cxnId="{9D06570E-8A11-4991-AB56-BFBB18CB9305}">
      <dgm:prSet/>
      <dgm:spPr/>
      <dgm:t>
        <a:bodyPr/>
        <a:lstStyle/>
        <a:p>
          <a:endParaRPr lang="en-US"/>
        </a:p>
      </dgm:t>
    </dgm:pt>
    <dgm:pt modelId="{FDF684A1-1157-4E1B-8468-0E6D4E5296F2}" type="sibTrans" cxnId="{9D06570E-8A11-4991-AB56-BFBB18CB9305}">
      <dgm:prSet/>
      <dgm:spPr/>
      <dgm:t>
        <a:bodyPr/>
        <a:lstStyle/>
        <a:p>
          <a:endParaRPr lang="en-US"/>
        </a:p>
      </dgm:t>
    </dgm:pt>
    <dgm:pt modelId="{1813CC6E-D612-4B35-8A65-4FAC98E59151}" type="pres">
      <dgm:prSet presAssocID="{02AFCCE1-9C3B-48BE-8BDB-BC1E60D3C22D}" presName="diagram" presStyleCnt="0">
        <dgm:presLayoutVars>
          <dgm:dir/>
          <dgm:resizeHandles val="exact"/>
        </dgm:presLayoutVars>
      </dgm:prSet>
      <dgm:spPr/>
    </dgm:pt>
    <dgm:pt modelId="{2C2B2240-59A9-45C3-89CD-A3638087D4B2}" type="pres">
      <dgm:prSet presAssocID="{6379950E-4F0E-4DA5-A7C9-E47BB29AB56B}" presName="node" presStyleLbl="node1" presStyleIdx="0" presStyleCnt="5">
        <dgm:presLayoutVars>
          <dgm:bulletEnabled val="1"/>
        </dgm:presLayoutVars>
      </dgm:prSet>
      <dgm:spPr/>
    </dgm:pt>
    <dgm:pt modelId="{6474CFDF-B80C-485E-B229-25724E9BC85B}" type="pres">
      <dgm:prSet presAssocID="{84606B57-89A5-463A-B6DE-76A09096F8D4}" presName="sibTrans" presStyleCnt="0"/>
      <dgm:spPr/>
    </dgm:pt>
    <dgm:pt modelId="{EB263088-AE34-448F-80CB-C08448F4E412}" type="pres">
      <dgm:prSet presAssocID="{98231327-05B2-453E-8A9C-3C0F03C3DE40}" presName="node" presStyleLbl="node1" presStyleIdx="1" presStyleCnt="5">
        <dgm:presLayoutVars>
          <dgm:bulletEnabled val="1"/>
        </dgm:presLayoutVars>
      </dgm:prSet>
      <dgm:spPr/>
    </dgm:pt>
    <dgm:pt modelId="{4DA3FBEC-C07D-41F2-9192-4ADFD5C1682E}" type="pres">
      <dgm:prSet presAssocID="{26BC5246-2D17-403F-9FEA-6A68402841D3}" presName="sibTrans" presStyleCnt="0"/>
      <dgm:spPr/>
    </dgm:pt>
    <dgm:pt modelId="{3AEF4E65-E006-4BD5-A6F3-4ABA4CEFF74E}" type="pres">
      <dgm:prSet presAssocID="{114E081C-DCE0-4D3F-A496-C42265F966AA}" presName="node" presStyleLbl="node1" presStyleIdx="2" presStyleCnt="5">
        <dgm:presLayoutVars>
          <dgm:bulletEnabled val="1"/>
        </dgm:presLayoutVars>
      </dgm:prSet>
      <dgm:spPr/>
    </dgm:pt>
    <dgm:pt modelId="{B6369860-FF0E-4520-BBBF-C5DDD004F152}" type="pres">
      <dgm:prSet presAssocID="{CA675BDF-EC3E-42B9-B178-1C71E09DD13C}" presName="sibTrans" presStyleCnt="0"/>
      <dgm:spPr/>
    </dgm:pt>
    <dgm:pt modelId="{2DAB111D-6A29-466E-8E53-43967093D57C}" type="pres">
      <dgm:prSet presAssocID="{143900DD-590C-4F5D-A223-9FFF209454DA}" presName="node" presStyleLbl="node1" presStyleIdx="3" presStyleCnt="5">
        <dgm:presLayoutVars>
          <dgm:bulletEnabled val="1"/>
        </dgm:presLayoutVars>
      </dgm:prSet>
      <dgm:spPr/>
    </dgm:pt>
    <dgm:pt modelId="{801013E0-8903-41C5-ACE2-001E9D605947}" type="pres">
      <dgm:prSet presAssocID="{E9B30797-AFA2-4415-BFB5-7379ECBF9627}" presName="sibTrans" presStyleCnt="0"/>
      <dgm:spPr/>
    </dgm:pt>
    <dgm:pt modelId="{E033E681-2C52-432B-A8DC-BA12944EB96B}" type="pres">
      <dgm:prSet presAssocID="{63916963-B67A-454D-AE2B-7779F479B452}" presName="node" presStyleLbl="node1" presStyleIdx="4" presStyleCnt="5">
        <dgm:presLayoutVars>
          <dgm:bulletEnabled val="1"/>
        </dgm:presLayoutVars>
      </dgm:prSet>
      <dgm:spPr/>
    </dgm:pt>
  </dgm:ptLst>
  <dgm:cxnLst>
    <dgm:cxn modelId="{9D06570E-8A11-4991-AB56-BFBB18CB9305}" srcId="{02AFCCE1-9C3B-48BE-8BDB-BC1E60D3C22D}" destId="{63916963-B67A-454D-AE2B-7779F479B452}" srcOrd="4" destOrd="0" parTransId="{2AFC4741-1076-4C0B-9E27-28CD898E7F76}" sibTransId="{FDF684A1-1157-4E1B-8468-0E6D4E5296F2}"/>
    <dgm:cxn modelId="{9E6CA228-2238-4E3D-8158-3BE8915FA58E}" srcId="{02AFCCE1-9C3B-48BE-8BDB-BC1E60D3C22D}" destId="{143900DD-590C-4F5D-A223-9FFF209454DA}" srcOrd="3" destOrd="0" parTransId="{03CB2B6C-C5E2-4FD5-8709-E48779FA793C}" sibTransId="{E9B30797-AFA2-4415-BFB5-7379ECBF9627}"/>
    <dgm:cxn modelId="{7FECC35C-3506-414D-8DFB-7E9C45DF5E92}" type="presOf" srcId="{6379950E-4F0E-4DA5-A7C9-E47BB29AB56B}" destId="{2C2B2240-59A9-45C3-89CD-A3638087D4B2}" srcOrd="0" destOrd="0" presId="urn:microsoft.com/office/officeart/2005/8/layout/default"/>
    <dgm:cxn modelId="{A0A5DF55-BE6D-4583-879E-E9DA367F5430}" srcId="{02AFCCE1-9C3B-48BE-8BDB-BC1E60D3C22D}" destId="{98231327-05B2-453E-8A9C-3C0F03C3DE40}" srcOrd="1" destOrd="0" parTransId="{D685153F-B619-40AB-B6BE-125183F45EC6}" sibTransId="{26BC5246-2D17-403F-9FEA-6A68402841D3}"/>
    <dgm:cxn modelId="{BF3CE19B-1EAA-4C90-B0BE-02F526EB747D}" type="presOf" srcId="{98231327-05B2-453E-8A9C-3C0F03C3DE40}" destId="{EB263088-AE34-448F-80CB-C08448F4E412}" srcOrd="0" destOrd="0" presId="urn:microsoft.com/office/officeart/2005/8/layout/default"/>
    <dgm:cxn modelId="{28B490B1-9516-4292-BB93-3396A29D0878}" type="presOf" srcId="{63916963-B67A-454D-AE2B-7779F479B452}" destId="{E033E681-2C52-432B-A8DC-BA12944EB96B}" srcOrd="0" destOrd="0" presId="urn:microsoft.com/office/officeart/2005/8/layout/default"/>
    <dgm:cxn modelId="{DDF5BFC5-4FCC-4620-BA70-346DB3F3EF03}" srcId="{02AFCCE1-9C3B-48BE-8BDB-BC1E60D3C22D}" destId="{6379950E-4F0E-4DA5-A7C9-E47BB29AB56B}" srcOrd="0" destOrd="0" parTransId="{3BF1D7E4-8D3E-4227-93FB-B0A62D8901B1}" sibTransId="{84606B57-89A5-463A-B6DE-76A09096F8D4}"/>
    <dgm:cxn modelId="{0E5B27D4-8F3F-47A6-B420-472AB39AD10F}" type="presOf" srcId="{114E081C-DCE0-4D3F-A496-C42265F966AA}" destId="{3AEF4E65-E006-4BD5-A6F3-4ABA4CEFF74E}" srcOrd="0" destOrd="0" presId="urn:microsoft.com/office/officeart/2005/8/layout/default"/>
    <dgm:cxn modelId="{1C834ADA-0DA0-4FB7-8CB9-CA0D0810FD9C}" srcId="{02AFCCE1-9C3B-48BE-8BDB-BC1E60D3C22D}" destId="{114E081C-DCE0-4D3F-A496-C42265F966AA}" srcOrd="2" destOrd="0" parTransId="{F619AB2C-D3D0-478A-80CD-D0514181B7C5}" sibTransId="{CA675BDF-EC3E-42B9-B178-1C71E09DD13C}"/>
    <dgm:cxn modelId="{498571EA-2540-4F1B-8B57-43A5291556DE}" type="presOf" srcId="{02AFCCE1-9C3B-48BE-8BDB-BC1E60D3C22D}" destId="{1813CC6E-D612-4B35-8A65-4FAC98E59151}" srcOrd="0" destOrd="0" presId="urn:microsoft.com/office/officeart/2005/8/layout/default"/>
    <dgm:cxn modelId="{72E84FEE-B100-4586-B53B-29E5A2C1FAAA}" type="presOf" srcId="{143900DD-590C-4F5D-A223-9FFF209454DA}" destId="{2DAB111D-6A29-466E-8E53-43967093D57C}" srcOrd="0" destOrd="0" presId="urn:microsoft.com/office/officeart/2005/8/layout/default"/>
    <dgm:cxn modelId="{E0B864C7-2067-4D4A-8160-C0ED371297ED}" type="presParOf" srcId="{1813CC6E-D612-4B35-8A65-4FAC98E59151}" destId="{2C2B2240-59A9-45C3-89CD-A3638087D4B2}" srcOrd="0" destOrd="0" presId="urn:microsoft.com/office/officeart/2005/8/layout/default"/>
    <dgm:cxn modelId="{7B523FB1-5F23-4415-99B5-4D966FE32034}" type="presParOf" srcId="{1813CC6E-D612-4B35-8A65-4FAC98E59151}" destId="{6474CFDF-B80C-485E-B229-25724E9BC85B}" srcOrd="1" destOrd="0" presId="urn:microsoft.com/office/officeart/2005/8/layout/default"/>
    <dgm:cxn modelId="{97BC5858-8105-4F3B-AACD-C1F23E95050E}" type="presParOf" srcId="{1813CC6E-D612-4B35-8A65-4FAC98E59151}" destId="{EB263088-AE34-448F-80CB-C08448F4E412}" srcOrd="2" destOrd="0" presId="urn:microsoft.com/office/officeart/2005/8/layout/default"/>
    <dgm:cxn modelId="{9EB5D91D-3F0E-4449-97B2-E3830598ED77}" type="presParOf" srcId="{1813CC6E-D612-4B35-8A65-4FAC98E59151}" destId="{4DA3FBEC-C07D-41F2-9192-4ADFD5C1682E}" srcOrd="3" destOrd="0" presId="urn:microsoft.com/office/officeart/2005/8/layout/default"/>
    <dgm:cxn modelId="{77BC66F8-6CC1-4818-A951-7ECE6F172707}" type="presParOf" srcId="{1813CC6E-D612-4B35-8A65-4FAC98E59151}" destId="{3AEF4E65-E006-4BD5-A6F3-4ABA4CEFF74E}" srcOrd="4" destOrd="0" presId="urn:microsoft.com/office/officeart/2005/8/layout/default"/>
    <dgm:cxn modelId="{806F2A78-C407-4A97-888E-E9D2D9CD8A76}" type="presParOf" srcId="{1813CC6E-D612-4B35-8A65-4FAC98E59151}" destId="{B6369860-FF0E-4520-BBBF-C5DDD004F152}" srcOrd="5" destOrd="0" presId="urn:microsoft.com/office/officeart/2005/8/layout/default"/>
    <dgm:cxn modelId="{F4D58C69-3E0A-45F9-98B3-B98F4AA5D120}" type="presParOf" srcId="{1813CC6E-D612-4B35-8A65-4FAC98E59151}" destId="{2DAB111D-6A29-466E-8E53-43967093D57C}" srcOrd="6" destOrd="0" presId="urn:microsoft.com/office/officeart/2005/8/layout/default"/>
    <dgm:cxn modelId="{782DA5BB-89B4-45C9-960C-3D43CC520804}" type="presParOf" srcId="{1813CC6E-D612-4B35-8A65-4FAC98E59151}" destId="{801013E0-8903-41C5-ACE2-001E9D605947}" srcOrd="7" destOrd="0" presId="urn:microsoft.com/office/officeart/2005/8/layout/default"/>
    <dgm:cxn modelId="{956ED2EA-1B12-45D4-BB84-55D94DB40102}" type="presParOf" srcId="{1813CC6E-D612-4B35-8A65-4FAC98E59151}" destId="{E033E681-2C52-432B-A8DC-BA12944EB9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C78DC5-B07D-49A7-A1E4-A8552DE47E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CD5F6-0054-4157-BD7A-B6EC7E2B6C31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 rtl="0"/>
          <a:r>
            <a:rPr lang="en-US" sz="1800" dirty="0"/>
            <a:t>Diagnosis requires objective evidence of dry eyes on exam, decreased saliva production, and/or lip biopsy</a:t>
          </a:r>
          <a:endParaRPr lang="en-US" sz="1800" dirty="0">
            <a:solidFill>
              <a:schemeClr val="bg1"/>
            </a:solidFill>
          </a:endParaRPr>
        </a:p>
      </dgm:t>
    </dgm:pt>
    <dgm:pt modelId="{FE1C8A87-4252-42D0-B0B9-E173349BC9FC}" type="par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290B4E3D-A1AB-4505-A5E1-27B28B93C8BF}" type="sibTrans" cxnId="{FAEB1067-8A89-4440-8CF0-8D8F67868CD9}">
      <dgm:prSet/>
      <dgm:spPr/>
      <dgm:t>
        <a:bodyPr/>
        <a:lstStyle/>
        <a:p>
          <a:pPr algn="l" rtl="0"/>
          <a:endParaRPr lang="en-US" sz="1100">
            <a:solidFill>
              <a:schemeClr val="bg1"/>
            </a:solidFill>
          </a:endParaRPr>
        </a:p>
      </dgm:t>
    </dgm:pt>
    <dgm:pt modelId="{97345F65-E409-4B20-A500-561031C26AE1}">
      <dgm:prSet custT="1"/>
      <dgm:spPr/>
      <dgm:t>
        <a:bodyPr/>
        <a:lstStyle/>
        <a:p>
          <a:pPr algn="l" rtl="0"/>
          <a:r>
            <a:rPr lang="en-US" sz="1800" dirty="0"/>
            <a:t>Persistent dry eyes and dry mouth</a:t>
          </a:r>
        </a:p>
      </dgm:t>
    </dgm:pt>
    <dgm:pt modelId="{1F24353B-E43F-4778-AE38-3FB87FED33E3}" type="parTrans" cxnId="{79B1A055-7292-403E-A8EF-FF8C5B0DC1BF}">
      <dgm:prSet/>
      <dgm:spPr/>
      <dgm:t>
        <a:bodyPr/>
        <a:lstStyle/>
        <a:p>
          <a:endParaRPr lang="en-US"/>
        </a:p>
      </dgm:t>
    </dgm:pt>
    <dgm:pt modelId="{FBDC7CE1-1AA5-4050-BF06-C200DCD8D23C}" type="sibTrans" cxnId="{79B1A055-7292-403E-A8EF-FF8C5B0DC1BF}">
      <dgm:prSet/>
      <dgm:spPr/>
      <dgm:t>
        <a:bodyPr/>
        <a:lstStyle/>
        <a:p>
          <a:endParaRPr lang="en-US"/>
        </a:p>
      </dgm:t>
    </dgm:pt>
    <dgm:pt modelId="{2B5586E9-6ED2-41F2-A779-34C030BEB739}">
      <dgm:prSet custT="1"/>
      <dgm:spPr>
        <a:solidFill>
          <a:schemeClr val="accent2"/>
        </a:solidFill>
      </dgm:spPr>
      <dgm:t>
        <a:bodyPr/>
        <a:lstStyle/>
        <a:p>
          <a:pPr algn="l" rtl="0"/>
          <a:r>
            <a:rPr lang="en-US" sz="1800" dirty="0"/>
            <a:t>Associated with SSA , SSB, and ANA positivity</a:t>
          </a:r>
        </a:p>
      </dgm:t>
    </dgm:pt>
    <dgm:pt modelId="{2B4207A6-3FE7-4A2D-8543-E170554423DD}" type="parTrans" cxnId="{092E3FC7-BCE1-45A3-9699-6FB72445C2BB}">
      <dgm:prSet/>
      <dgm:spPr/>
      <dgm:t>
        <a:bodyPr/>
        <a:lstStyle/>
        <a:p>
          <a:endParaRPr lang="en-US"/>
        </a:p>
      </dgm:t>
    </dgm:pt>
    <dgm:pt modelId="{8A9CCA5F-A422-42C2-9DEE-3AFAEEC020AE}" type="sibTrans" cxnId="{092E3FC7-BCE1-45A3-9699-6FB72445C2BB}">
      <dgm:prSet/>
      <dgm:spPr/>
      <dgm:t>
        <a:bodyPr/>
        <a:lstStyle/>
        <a:p>
          <a:endParaRPr lang="en-US"/>
        </a:p>
      </dgm:t>
    </dgm:pt>
    <dgm:pt modelId="{CCE85A9C-A99E-4932-B5DD-5E40BAE11873}">
      <dgm:prSet custT="1"/>
      <dgm:spPr>
        <a:solidFill>
          <a:schemeClr val="accent4"/>
        </a:solidFill>
      </dgm:spPr>
      <dgm:t>
        <a:bodyPr/>
        <a:lstStyle/>
        <a:p>
          <a:pPr algn="l" rtl="0"/>
          <a:r>
            <a:rPr lang="en-US" sz="1800" dirty="0"/>
            <a:t>Treatment is primarily symptomatic, given absence of disease modifying therapy</a:t>
          </a:r>
        </a:p>
      </dgm:t>
    </dgm:pt>
    <dgm:pt modelId="{7DD61743-3B6B-4337-AE3F-16D7EED66E7F}" type="parTrans" cxnId="{17CCAC81-4FB3-42F7-99E7-A2C6D1378048}">
      <dgm:prSet/>
      <dgm:spPr/>
      <dgm:t>
        <a:bodyPr/>
        <a:lstStyle/>
        <a:p>
          <a:endParaRPr lang="en-US"/>
        </a:p>
      </dgm:t>
    </dgm:pt>
    <dgm:pt modelId="{A8403EF4-548A-4B73-829E-9A23AF6F67A2}" type="sibTrans" cxnId="{17CCAC81-4FB3-42F7-99E7-A2C6D1378048}">
      <dgm:prSet/>
      <dgm:spPr/>
      <dgm:t>
        <a:bodyPr/>
        <a:lstStyle/>
        <a:p>
          <a:endParaRPr lang="en-US"/>
        </a:p>
      </dgm:t>
    </dgm:pt>
    <dgm:pt modelId="{1C91943B-228D-4B7D-ADC0-726C62804B16}">
      <dgm:prSet custT="1"/>
      <dgm:spPr>
        <a:solidFill>
          <a:schemeClr val="accent6"/>
        </a:solidFill>
      </dgm:spPr>
      <dgm:t>
        <a:bodyPr/>
        <a:lstStyle/>
        <a:p>
          <a:pPr algn="l" rtl="0"/>
          <a:r>
            <a:rPr lang="en-US" sz="1800" dirty="0"/>
            <a:t>Immunosuppression is used with certain organ specific manifestations such as lung or nervous system involvement</a:t>
          </a:r>
        </a:p>
      </dgm:t>
    </dgm:pt>
    <dgm:pt modelId="{222AB8CA-F282-4E08-8CA0-773030F6057D}" type="parTrans" cxnId="{13B07E31-5CE0-4774-89B7-8718713CD479}">
      <dgm:prSet/>
      <dgm:spPr/>
      <dgm:t>
        <a:bodyPr/>
        <a:lstStyle/>
        <a:p>
          <a:endParaRPr lang="en-US"/>
        </a:p>
      </dgm:t>
    </dgm:pt>
    <dgm:pt modelId="{0CDF345A-FFD9-4264-B961-EB6A90196610}" type="sibTrans" cxnId="{13B07E31-5CE0-4774-89B7-8718713CD479}">
      <dgm:prSet/>
      <dgm:spPr/>
      <dgm:t>
        <a:bodyPr/>
        <a:lstStyle/>
        <a:p>
          <a:endParaRPr lang="en-US"/>
        </a:p>
      </dgm:t>
    </dgm:pt>
    <dgm:pt modelId="{C4B950EB-7E7B-42BA-BCE8-3366979D5CB3}" type="pres">
      <dgm:prSet presAssocID="{F5C78DC5-B07D-49A7-A1E4-A8552DE47E5C}" presName="linear" presStyleCnt="0">
        <dgm:presLayoutVars>
          <dgm:dir/>
          <dgm:animLvl val="lvl"/>
          <dgm:resizeHandles val="exact"/>
        </dgm:presLayoutVars>
      </dgm:prSet>
      <dgm:spPr/>
    </dgm:pt>
    <dgm:pt modelId="{0513F2F0-8CA9-40D0-987D-E00BF9D7CF45}" type="pres">
      <dgm:prSet presAssocID="{97345F65-E409-4B20-A500-561031C26AE1}" presName="parentLin" presStyleCnt="0"/>
      <dgm:spPr/>
    </dgm:pt>
    <dgm:pt modelId="{AA52BE7C-A143-4F13-88CA-B3F95DD341D1}" type="pres">
      <dgm:prSet presAssocID="{97345F65-E409-4B20-A500-561031C26AE1}" presName="parentLeftMargin" presStyleLbl="node1" presStyleIdx="0" presStyleCnt="5"/>
      <dgm:spPr/>
    </dgm:pt>
    <dgm:pt modelId="{855FF87A-DE16-437A-9D4A-3709CA2D2327}" type="pres">
      <dgm:prSet presAssocID="{97345F65-E409-4B20-A500-561031C26AE1}" presName="parentText" presStyleLbl="node1" presStyleIdx="0" presStyleCnt="5" custScaleX="112572">
        <dgm:presLayoutVars>
          <dgm:chMax val="0"/>
          <dgm:bulletEnabled val="1"/>
        </dgm:presLayoutVars>
      </dgm:prSet>
      <dgm:spPr/>
    </dgm:pt>
    <dgm:pt modelId="{165B6277-7023-4F3D-B077-6C0C2D4BED20}" type="pres">
      <dgm:prSet presAssocID="{97345F65-E409-4B20-A500-561031C26AE1}" presName="negativeSpace" presStyleCnt="0"/>
      <dgm:spPr/>
    </dgm:pt>
    <dgm:pt modelId="{07F9C608-1583-433A-8902-5867076F17E7}" type="pres">
      <dgm:prSet presAssocID="{97345F65-E409-4B20-A500-561031C26AE1}" presName="childText" presStyleLbl="conFgAcc1" presStyleIdx="0" presStyleCnt="5">
        <dgm:presLayoutVars>
          <dgm:bulletEnabled val="1"/>
        </dgm:presLayoutVars>
      </dgm:prSet>
      <dgm:spPr/>
    </dgm:pt>
    <dgm:pt modelId="{DE5FF0E9-66BA-4475-B17A-009F7324CEC0}" type="pres">
      <dgm:prSet presAssocID="{FBDC7CE1-1AA5-4050-BF06-C200DCD8D23C}" presName="spaceBetweenRectangles" presStyleCnt="0"/>
      <dgm:spPr/>
    </dgm:pt>
    <dgm:pt modelId="{CAD6C57F-3D10-4706-A13B-FA9C7D0FE525}" type="pres">
      <dgm:prSet presAssocID="{2B5586E9-6ED2-41F2-A779-34C030BEB739}" presName="parentLin" presStyleCnt="0"/>
      <dgm:spPr/>
    </dgm:pt>
    <dgm:pt modelId="{3A002E2C-AF64-4AFF-A311-6E24799E4BF8}" type="pres">
      <dgm:prSet presAssocID="{2B5586E9-6ED2-41F2-A779-34C030BEB739}" presName="parentLeftMargin" presStyleLbl="node1" presStyleIdx="0" presStyleCnt="5"/>
      <dgm:spPr/>
    </dgm:pt>
    <dgm:pt modelId="{6E8A50A8-CECF-4859-B187-17C4FA15B869}" type="pres">
      <dgm:prSet presAssocID="{2B5586E9-6ED2-41F2-A779-34C030BEB739}" presName="parentText" presStyleLbl="node1" presStyleIdx="1" presStyleCnt="5" custScaleX="113732">
        <dgm:presLayoutVars>
          <dgm:chMax val="0"/>
          <dgm:bulletEnabled val="1"/>
        </dgm:presLayoutVars>
      </dgm:prSet>
      <dgm:spPr/>
    </dgm:pt>
    <dgm:pt modelId="{8B5E0F81-A694-4ADF-BF52-19A01762B163}" type="pres">
      <dgm:prSet presAssocID="{2B5586E9-6ED2-41F2-A779-34C030BEB739}" presName="negativeSpace" presStyleCnt="0"/>
      <dgm:spPr/>
    </dgm:pt>
    <dgm:pt modelId="{CF5B5BF3-5CB1-44F4-9173-9FB6F25B7D5E}" type="pres">
      <dgm:prSet presAssocID="{2B5586E9-6ED2-41F2-A779-34C030BEB739}" presName="childText" presStyleLbl="conFgAcc1" presStyleIdx="1" presStyleCnt="5">
        <dgm:presLayoutVars>
          <dgm:bulletEnabled val="1"/>
        </dgm:presLayoutVars>
      </dgm:prSet>
      <dgm:spPr/>
    </dgm:pt>
    <dgm:pt modelId="{623AA0AE-85C7-46CC-82D4-6361A4749633}" type="pres">
      <dgm:prSet presAssocID="{8A9CCA5F-A422-42C2-9DEE-3AFAEEC020AE}" presName="spaceBetweenRectangles" presStyleCnt="0"/>
      <dgm:spPr/>
    </dgm:pt>
    <dgm:pt modelId="{786D767C-4759-4C16-8B0B-2C0552654654}" type="pres">
      <dgm:prSet presAssocID="{8E9CD5F6-0054-4157-BD7A-B6EC7E2B6C31}" presName="parentLin" presStyleCnt="0"/>
      <dgm:spPr/>
    </dgm:pt>
    <dgm:pt modelId="{E6B2246C-9E5A-4116-9FDC-2867CA070584}" type="pres">
      <dgm:prSet presAssocID="{8E9CD5F6-0054-4157-BD7A-B6EC7E2B6C31}" presName="parentLeftMargin" presStyleLbl="node1" presStyleIdx="1" presStyleCnt="5"/>
      <dgm:spPr/>
    </dgm:pt>
    <dgm:pt modelId="{C502A9B9-2989-433E-A0EB-3BD954779ABC}" type="pres">
      <dgm:prSet presAssocID="{8E9CD5F6-0054-4157-BD7A-B6EC7E2B6C31}" presName="parentText" presStyleLbl="node1" presStyleIdx="2" presStyleCnt="5" custScaleX="113078">
        <dgm:presLayoutVars>
          <dgm:chMax val="0"/>
          <dgm:bulletEnabled val="1"/>
        </dgm:presLayoutVars>
      </dgm:prSet>
      <dgm:spPr/>
    </dgm:pt>
    <dgm:pt modelId="{E30311A1-619B-4996-926E-6A83108F7D63}" type="pres">
      <dgm:prSet presAssocID="{8E9CD5F6-0054-4157-BD7A-B6EC7E2B6C31}" presName="negativeSpace" presStyleCnt="0"/>
      <dgm:spPr/>
    </dgm:pt>
    <dgm:pt modelId="{18D68FF3-00DD-479F-AFD5-5E44C33A633D}" type="pres">
      <dgm:prSet presAssocID="{8E9CD5F6-0054-4157-BD7A-B6EC7E2B6C31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A42D62B4-F039-45E4-929D-DE3BFC86D97A}" type="pres">
      <dgm:prSet presAssocID="{290B4E3D-A1AB-4505-A5E1-27B28B93C8BF}" presName="spaceBetweenRectangles" presStyleCnt="0"/>
      <dgm:spPr/>
    </dgm:pt>
    <dgm:pt modelId="{BEC0C8CB-CD84-4450-B182-99D872BF403A}" type="pres">
      <dgm:prSet presAssocID="{CCE85A9C-A99E-4932-B5DD-5E40BAE11873}" presName="parentLin" presStyleCnt="0"/>
      <dgm:spPr/>
    </dgm:pt>
    <dgm:pt modelId="{6275EA52-25EC-435E-9584-39D121B941E1}" type="pres">
      <dgm:prSet presAssocID="{CCE85A9C-A99E-4932-B5DD-5E40BAE11873}" presName="parentLeftMargin" presStyleLbl="node1" presStyleIdx="2" presStyleCnt="5"/>
      <dgm:spPr/>
    </dgm:pt>
    <dgm:pt modelId="{1BFEA1B6-810B-4320-B8D9-0ECD88A2CED7}" type="pres">
      <dgm:prSet presAssocID="{CCE85A9C-A99E-4932-B5DD-5E40BAE11873}" presName="parentText" presStyleLbl="node1" presStyleIdx="3" presStyleCnt="5" custScaleX="114798">
        <dgm:presLayoutVars>
          <dgm:chMax val="0"/>
          <dgm:bulletEnabled val="1"/>
        </dgm:presLayoutVars>
      </dgm:prSet>
      <dgm:spPr/>
    </dgm:pt>
    <dgm:pt modelId="{CE145E8A-741C-41E5-B796-3B22F13C752D}" type="pres">
      <dgm:prSet presAssocID="{CCE85A9C-A99E-4932-B5DD-5E40BAE11873}" presName="negativeSpace" presStyleCnt="0"/>
      <dgm:spPr/>
    </dgm:pt>
    <dgm:pt modelId="{77E7DAAB-176C-4CEC-801B-5DEA66E2641C}" type="pres">
      <dgm:prSet presAssocID="{CCE85A9C-A99E-4932-B5DD-5E40BAE11873}" presName="childText" presStyleLbl="conFgAcc1" presStyleIdx="3" presStyleCnt="5">
        <dgm:presLayoutVars>
          <dgm:bulletEnabled val="1"/>
        </dgm:presLayoutVars>
      </dgm:prSet>
      <dgm:spPr/>
    </dgm:pt>
    <dgm:pt modelId="{18DBAF4A-6395-45B5-80D4-A48011D301D0}" type="pres">
      <dgm:prSet presAssocID="{A8403EF4-548A-4B73-829E-9A23AF6F67A2}" presName="spaceBetweenRectangles" presStyleCnt="0"/>
      <dgm:spPr/>
    </dgm:pt>
    <dgm:pt modelId="{D8FA8225-A9E9-4770-BD2F-B1530900B297}" type="pres">
      <dgm:prSet presAssocID="{1C91943B-228D-4B7D-ADC0-726C62804B16}" presName="parentLin" presStyleCnt="0"/>
      <dgm:spPr/>
    </dgm:pt>
    <dgm:pt modelId="{D7299491-BE50-44D0-A179-071E2A417483}" type="pres">
      <dgm:prSet presAssocID="{1C91943B-228D-4B7D-ADC0-726C62804B16}" presName="parentLeftMargin" presStyleLbl="node1" presStyleIdx="3" presStyleCnt="5"/>
      <dgm:spPr/>
    </dgm:pt>
    <dgm:pt modelId="{C8251D75-6282-4CA4-81CE-F0695936608F}" type="pres">
      <dgm:prSet presAssocID="{1C91943B-228D-4B7D-ADC0-726C62804B16}" presName="parentText" presStyleLbl="node1" presStyleIdx="4" presStyleCnt="5" custScaleX="114799">
        <dgm:presLayoutVars>
          <dgm:chMax val="0"/>
          <dgm:bulletEnabled val="1"/>
        </dgm:presLayoutVars>
      </dgm:prSet>
      <dgm:spPr/>
    </dgm:pt>
    <dgm:pt modelId="{D8D9B9E1-010C-4B2E-A4B8-46C32E5C90AF}" type="pres">
      <dgm:prSet presAssocID="{1C91943B-228D-4B7D-ADC0-726C62804B16}" presName="negativeSpace" presStyleCnt="0"/>
      <dgm:spPr/>
    </dgm:pt>
    <dgm:pt modelId="{E86BC592-680C-4CD0-A610-01DC13B1C021}" type="pres">
      <dgm:prSet presAssocID="{1C91943B-228D-4B7D-ADC0-726C62804B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F117E0B-678E-4FBE-9859-11A50972A94D}" type="presOf" srcId="{F5C78DC5-B07D-49A7-A1E4-A8552DE47E5C}" destId="{C4B950EB-7E7B-42BA-BCE8-3366979D5CB3}" srcOrd="0" destOrd="0" presId="urn:microsoft.com/office/officeart/2005/8/layout/list1"/>
    <dgm:cxn modelId="{E3DD1415-D1E5-4134-B0BB-4568AC266388}" type="presOf" srcId="{97345F65-E409-4B20-A500-561031C26AE1}" destId="{AA52BE7C-A143-4F13-88CA-B3F95DD341D1}" srcOrd="0" destOrd="0" presId="urn:microsoft.com/office/officeart/2005/8/layout/list1"/>
    <dgm:cxn modelId="{9999331A-AB7D-4CFB-BC6F-B42F54183FB5}" type="presOf" srcId="{2B5586E9-6ED2-41F2-A779-34C030BEB739}" destId="{6E8A50A8-CECF-4859-B187-17C4FA15B869}" srcOrd="1" destOrd="0" presId="urn:microsoft.com/office/officeart/2005/8/layout/list1"/>
    <dgm:cxn modelId="{13B07E31-5CE0-4774-89B7-8718713CD479}" srcId="{F5C78DC5-B07D-49A7-A1E4-A8552DE47E5C}" destId="{1C91943B-228D-4B7D-ADC0-726C62804B16}" srcOrd="4" destOrd="0" parTransId="{222AB8CA-F282-4E08-8CA0-773030F6057D}" sibTransId="{0CDF345A-FFD9-4264-B961-EB6A90196610}"/>
    <dgm:cxn modelId="{9D1D7C40-3B9E-4C9D-9F67-AF6335B71861}" type="presOf" srcId="{8E9CD5F6-0054-4157-BD7A-B6EC7E2B6C31}" destId="{C502A9B9-2989-433E-A0EB-3BD954779ABC}" srcOrd="1" destOrd="0" presId="urn:microsoft.com/office/officeart/2005/8/layout/list1"/>
    <dgm:cxn modelId="{FAEB1067-8A89-4440-8CF0-8D8F67868CD9}" srcId="{F5C78DC5-B07D-49A7-A1E4-A8552DE47E5C}" destId="{8E9CD5F6-0054-4157-BD7A-B6EC7E2B6C31}" srcOrd="2" destOrd="0" parTransId="{FE1C8A87-4252-42D0-B0B9-E173349BC9FC}" sibTransId="{290B4E3D-A1AB-4505-A5E1-27B28B93C8BF}"/>
    <dgm:cxn modelId="{C1778C67-4C27-46A1-82FE-8F37959C0875}" type="presOf" srcId="{97345F65-E409-4B20-A500-561031C26AE1}" destId="{855FF87A-DE16-437A-9D4A-3709CA2D2327}" srcOrd="1" destOrd="0" presId="urn:microsoft.com/office/officeart/2005/8/layout/list1"/>
    <dgm:cxn modelId="{67E26753-4FD6-4DF7-B042-6EC61DAE1EB6}" type="presOf" srcId="{1C91943B-228D-4B7D-ADC0-726C62804B16}" destId="{C8251D75-6282-4CA4-81CE-F0695936608F}" srcOrd="1" destOrd="0" presId="urn:microsoft.com/office/officeart/2005/8/layout/list1"/>
    <dgm:cxn modelId="{79B1A055-7292-403E-A8EF-FF8C5B0DC1BF}" srcId="{F5C78DC5-B07D-49A7-A1E4-A8552DE47E5C}" destId="{97345F65-E409-4B20-A500-561031C26AE1}" srcOrd="0" destOrd="0" parTransId="{1F24353B-E43F-4778-AE38-3FB87FED33E3}" sibTransId="{FBDC7CE1-1AA5-4050-BF06-C200DCD8D23C}"/>
    <dgm:cxn modelId="{01FA6776-44A5-4461-AEF4-D319CC684827}" type="presOf" srcId="{CCE85A9C-A99E-4932-B5DD-5E40BAE11873}" destId="{6275EA52-25EC-435E-9584-39D121B941E1}" srcOrd="0" destOrd="0" presId="urn:microsoft.com/office/officeart/2005/8/layout/list1"/>
    <dgm:cxn modelId="{17CCAC81-4FB3-42F7-99E7-A2C6D1378048}" srcId="{F5C78DC5-B07D-49A7-A1E4-A8552DE47E5C}" destId="{CCE85A9C-A99E-4932-B5DD-5E40BAE11873}" srcOrd="3" destOrd="0" parTransId="{7DD61743-3B6B-4337-AE3F-16D7EED66E7F}" sibTransId="{A8403EF4-548A-4B73-829E-9A23AF6F67A2}"/>
    <dgm:cxn modelId="{065F2488-CC29-4452-B1B8-6E701DFE2C77}" type="presOf" srcId="{1C91943B-228D-4B7D-ADC0-726C62804B16}" destId="{D7299491-BE50-44D0-A179-071E2A417483}" srcOrd="0" destOrd="0" presId="urn:microsoft.com/office/officeart/2005/8/layout/list1"/>
    <dgm:cxn modelId="{B81E2DAE-13A3-4073-9A85-9389B55AD535}" type="presOf" srcId="{8E9CD5F6-0054-4157-BD7A-B6EC7E2B6C31}" destId="{E6B2246C-9E5A-4116-9FDC-2867CA070584}" srcOrd="0" destOrd="0" presId="urn:microsoft.com/office/officeart/2005/8/layout/list1"/>
    <dgm:cxn modelId="{092E3FC7-BCE1-45A3-9699-6FB72445C2BB}" srcId="{F5C78DC5-B07D-49A7-A1E4-A8552DE47E5C}" destId="{2B5586E9-6ED2-41F2-A779-34C030BEB739}" srcOrd="1" destOrd="0" parTransId="{2B4207A6-3FE7-4A2D-8543-E170554423DD}" sibTransId="{8A9CCA5F-A422-42C2-9DEE-3AFAEEC020AE}"/>
    <dgm:cxn modelId="{A53EE0DC-D7A0-462E-93F9-4837F263B2EC}" type="presOf" srcId="{2B5586E9-6ED2-41F2-A779-34C030BEB739}" destId="{3A002E2C-AF64-4AFF-A311-6E24799E4BF8}" srcOrd="0" destOrd="0" presId="urn:microsoft.com/office/officeart/2005/8/layout/list1"/>
    <dgm:cxn modelId="{219EFFFF-8ECF-40B6-B67D-5542DBB5C1BC}" type="presOf" srcId="{CCE85A9C-A99E-4932-B5DD-5E40BAE11873}" destId="{1BFEA1B6-810B-4320-B8D9-0ECD88A2CED7}" srcOrd="1" destOrd="0" presId="urn:microsoft.com/office/officeart/2005/8/layout/list1"/>
    <dgm:cxn modelId="{05B6B960-1CF2-4AA9-B532-F58E8DB66CA3}" type="presParOf" srcId="{C4B950EB-7E7B-42BA-BCE8-3366979D5CB3}" destId="{0513F2F0-8CA9-40D0-987D-E00BF9D7CF45}" srcOrd="0" destOrd="0" presId="urn:microsoft.com/office/officeart/2005/8/layout/list1"/>
    <dgm:cxn modelId="{A84E2E3D-3E38-422C-A84B-401D8AA01202}" type="presParOf" srcId="{0513F2F0-8CA9-40D0-987D-E00BF9D7CF45}" destId="{AA52BE7C-A143-4F13-88CA-B3F95DD341D1}" srcOrd="0" destOrd="0" presId="urn:microsoft.com/office/officeart/2005/8/layout/list1"/>
    <dgm:cxn modelId="{17032883-DDCC-4CAE-84DD-E6B6AB5235C6}" type="presParOf" srcId="{0513F2F0-8CA9-40D0-987D-E00BF9D7CF45}" destId="{855FF87A-DE16-437A-9D4A-3709CA2D2327}" srcOrd="1" destOrd="0" presId="urn:microsoft.com/office/officeart/2005/8/layout/list1"/>
    <dgm:cxn modelId="{803BCDD4-7BF4-475F-9C38-C0DAC0F30857}" type="presParOf" srcId="{C4B950EB-7E7B-42BA-BCE8-3366979D5CB3}" destId="{165B6277-7023-4F3D-B077-6C0C2D4BED20}" srcOrd="1" destOrd="0" presId="urn:microsoft.com/office/officeart/2005/8/layout/list1"/>
    <dgm:cxn modelId="{1274D6AA-1E74-4007-94B9-D6A21E92174C}" type="presParOf" srcId="{C4B950EB-7E7B-42BA-BCE8-3366979D5CB3}" destId="{07F9C608-1583-433A-8902-5867076F17E7}" srcOrd="2" destOrd="0" presId="urn:microsoft.com/office/officeart/2005/8/layout/list1"/>
    <dgm:cxn modelId="{4989EFA3-FB33-49CA-A365-5CD6C4A8A21F}" type="presParOf" srcId="{C4B950EB-7E7B-42BA-BCE8-3366979D5CB3}" destId="{DE5FF0E9-66BA-4475-B17A-009F7324CEC0}" srcOrd="3" destOrd="0" presId="urn:microsoft.com/office/officeart/2005/8/layout/list1"/>
    <dgm:cxn modelId="{074C5E82-EB2E-4C58-ADDD-A689E6133597}" type="presParOf" srcId="{C4B950EB-7E7B-42BA-BCE8-3366979D5CB3}" destId="{CAD6C57F-3D10-4706-A13B-FA9C7D0FE525}" srcOrd="4" destOrd="0" presId="urn:microsoft.com/office/officeart/2005/8/layout/list1"/>
    <dgm:cxn modelId="{D2B62B6E-A16A-44B8-89D4-6AD25E336C86}" type="presParOf" srcId="{CAD6C57F-3D10-4706-A13B-FA9C7D0FE525}" destId="{3A002E2C-AF64-4AFF-A311-6E24799E4BF8}" srcOrd="0" destOrd="0" presId="urn:microsoft.com/office/officeart/2005/8/layout/list1"/>
    <dgm:cxn modelId="{7A797DAB-7BAF-4491-91D8-F459F029955F}" type="presParOf" srcId="{CAD6C57F-3D10-4706-A13B-FA9C7D0FE525}" destId="{6E8A50A8-CECF-4859-B187-17C4FA15B869}" srcOrd="1" destOrd="0" presId="urn:microsoft.com/office/officeart/2005/8/layout/list1"/>
    <dgm:cxn modelId="{6457A6A5-5ED5-4C01-9EDF-5551409D1D0E}" type="presParOf" srcId="{C4B950EB-7E7B-42BA-BCE8-3366979D5CB3}" destId="{8B5E0F81-A694-4ADF-BF52-19A01762B163}" srcOrd="5" destOrd="0" presId="urn:microsoft.com/office/officeart/2005/8/layout/list1"/>
    <dgm:cxn modelId="{F9B161B6-122A-4168-971A-E76A2686FF95}" type="presParOf" srcId="{C4B950EB-7E7B-42BA-BCE8-3366979D5CB3}" destId="{CF5B5BF3-5CB1-44F4-9173-9FB6F25B7D5E}" srcOrd="6" destOrd="0" presId="urn:microsoft.com/office/officeart/2005/8/layout/list1"/>
    <dgm:cxn modelId="{4C4A04BA-5133-4804-94A5-D06B114BA369}" type="presParOf" srcId="{C4B950EB-7E7B-42BA-BCE8-3366979D5CB3}" destId="{623AA0AE-85C7-46CC-82D4-6361A4749633}" srcOrd="7" destOrd="0" presId="urn:microsoft.com/office/officeart/2005/8/layout/list1"/>
    <dgm:cxn modelId="{33331DEF-C78B-4C73-9C61-37721ABD1C8E}" type="presParOf" srcId="{C4B950EB-7E7B-42BA-BCE8-3366979D5CB3}" destId="{786D767C-4759-4C16-8B0B-2C0552654654}" srcOrd="8" destOrd="0" presId="urn:microsoft.com/office/officeart/2005/8/layout/list1"/>
    <dgm:cxn modelId="{CD123963-AA30-453B-87DC-EEC8AB4EB91C}" type="presParOf" srcId="{786D767C-4759-4C16-8B0B-2C0552654654}" destId="{E6B2246C-9E5A-4116-9FDC-2867CA070584}" srcOrd="0" destOrd="0" presId="urn:microsoft.com/office/officeart/2005/8/layout/list1"/>
    <dgm:cxn modelId="{38B3EF3A-F21A-494B-B7F1-9345BE689103}" type="presParOf" srcId="{786D767C-4759-4C16-8B0B-2C0552654654}" destId="{C502A9B9-2989-433E-A0EB-3BD954779ABC}" srcOrd="1" destOrd="0" presId="urn:microsoft.com/office/officeart/2005/8/layout/list1"/>
    <dgm:cxn modelId="{217B7D20-B05E-479F-80C6-921A5DBE3914}" type="presParOf" srcId="{C4B950EB-7E7B-42BA-BCE8-3366979D5CB3}" destId="{E30311A1-619B-4996-926E-6A83108F7D63}" srcOrd="9" destOrd="0" presId="urn:microsoft.com/office/officeart/2005/8/layout/list1"/>
    <dgm:cxn modelId="{42BBA118-FE7A-40BE-B291-47B3220BADE3}" type="presParOf" srcId="{C4B950EB-7E7B-42BA-BCE8-3366979D5CB3}" destId="{18D68FF3-00DD-479F-AFD5-5E44C33A633D}" srcOrd="10" destOrd="0" presId="urn:microsoft.com/office/officeart/2005/8/layout/list1"/>
    <dgm:cxn modelId="{5FF43F5C-52D6-404D-AEA2-675BADA91B1D}" type="presParOf" srcId="{C4B950EB-7E7B-42BA-BCE8-3366979D5CB3}" destId="{A42D62B4-F039-45E4-929D-DE3BFC86D97A}" srcOrd="11" destOrd="0" presId="urn:microsoft.com/office/officeart/2005/8/layout/list1"/>
    <dgm:cxn modelId="{253B8D8E-BB1C-4DB1-96D3-A303A0BC10CE}" type="presParOf" srcId="{C4B950EB-7E7B-42BA-BCE8-3366979D5CB3}" destId="{BEC0C8CB-CD84-4450-B182-99D872BF403A}" srcOrd="12" destOrd="0" presId="urn:microsoft.com/office/officeart/2005/8/layout/list1"/>
    <dgm:cxn modelId="{AADE4D91-FD1E-409A-A8B2-FBC7A1C9658E}" type="presParOf" srcId="{BEC0C8CB-CD84-4450-B182-99D872BF403A}" destId="{6275EA52-25EC-435E-9584-39D121B941E1}" srcOrd="0" destOrd="0" presId="urn:microsoft.com/office/officeart/2005/8/layout/list1"/>
    <dgm:cxn modelId="{942B535F-BCE7-4DDF-A0AB-8114D91BFD49}" type="presParOf" srcId="{BEC0C8CB-CD84-4450-B182-99D872BF403A}" destId="{1BFEA1B6-810B-4320-B8D9-0ECD88A2CED7}" srcOrd="1" destOrd="0" presId="urn:microsoft.com/office/officeart/2005/8/layout/list1"/>
    <dgm:cxn modelId="{4CCE3551-2DBE-4756-8B3D-E4EED8B4B693}" type="presParOf" srcId="{C4B950EB-7E7B-42BA-BCE8-3366979D5CB3}" destId="{CE145E8A-741C-41E5-B796-3B22F13C752D}" srcOrd="13" destOrd="0" presId="urn:microsoft.com/office/officeart/2005/8/layout/list1"/>
    <dgm:cxn modelId="{C95401D0-96A3-458F-8918-FD77A333A4A1}" type="presParOf" srcId="{C4B950EB-7E7B-42BA-BCE8-3366979D5CB3}" destId="{77E7DAAB-176C-4CEC-801B-5DEA66E2641C}" srcOrd="14" destOrd="0" presId="urn:microsoft.com/office/officeart/2005/8/layout/list1"/>
    <dgm:cxn modelId="{97DF923A-446B-44C8-8AAA-1FBF4256FF28}" type="presParOf" srcId="{C4B950EB-7E7B-42BA-BCE8-3366979D5CB3}" destId="{18DBAF4A-6395-45B5-80D4-A48011D301D0}" srcOrd="15" destOrd="0" presId="urn:microsoft.com/office/officeart/2005/8/layout/list1"/>
    <dgm:cxn modelId="{44A13892-3510-471D-B7BA-8C64C733E32D}" type="presParOf" srcId="{C4B950EB-7E7B-42BA-BCE8-3366979D5CB3}" destId="{D8FA8225-A9E9-4770-BD2F-B1530900B297}" srcOrd="16" destOrd="0" presId="urn:microsoft.com/office/officeart/2005/8/layout/list1"/>
    <dgm:cxn modelId="{6D097703-D311-412E-8972-79C0797FF5C2}" type="presParOf" srcId="{D8FA8225-A9E9-4770-BD2F-B1530900B297}" destId="{D7299491-BE50-44D0-A179-071E2A417483}" srcOrd="0" destOrd="0" presId="urn:microsoft.com/office/officeart/2005/8/layout/list1"/>
    <dgm:cxn modelId="{16C454D5-F10B-45EF-AC56-3BAB237F850B}" type="presParOf" srcId="{D8FA8225-A9E9-4770-BD2F-B1530900B297}" destId="{C8251D75-6282-4CA4-81CE-F0695936608F}" srcOrd="1" destOrd="0" presId="urn:microsoft.com/office/officeart/2005/8/layout/list1"/>
    <dgm:cxn modelId="{AA8B43A5-732F-4136-8F11-776D9BBEE2D3}" type="presParOf" srcId="{C4B950EB-7E7B-42BA-BCE8-3366979D5CB3}" destId="{D8D9B9E1-010C-4B2E-A4B8-46C32E5C90AF}" srcOrd="17" destOrd="0" presId="urn:microsoft.com/office/officeart/2005/8/layout/list1"/>
    <dgm:cxn modelId="{93A5D0BF-B982-4CB2-B5D2-C43B34C5326B}" type="presParOf" srcId="{C4B950EB-7E7B-42BA-BCE8-3366979D5CB3}" destId="{E86BC592-680C-4CD0-A610-01DC13B1C0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7EB3-C4CC-4CC2-83C8-11072171BC2D}">
      <dsp:nvSpPr>
        <dsp:cNvPr id="0" name=""/>
        <dsp:cNvSpPr/>
      </dsp:nvSpPr>
      <dsp:spPr>
        <a:xfrm>
          <a:off x="-5142157" y="-787691"/>
          <a:ext cx="6123588" cy="6123588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9050" cap="flat" cmpd="sng" algn="ctr">
          <a:solidFill>
            <a:schemeClr val="tx2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1C3A6-AA2C-43A9-9977-ABD1EA21A968}">
      <dsp:nvSpPr>
        <dsp:cNvPr id="0" name=""/>
        <dsp:cNvSpPr/>
      </dsp:nvSpPr>
      <dsp:spPr>
        <a:xfrm>
          <a:off x="429281" y="284171"/>
          <a:ext cx="7878379" cy="568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Only 19% had a rheumatologic condition </a:t>
          </a:r>
          <a:br>
            <a:rPr lang="en-US" sz="1600" b="1" kern="1200" dirty="0">
              <a:solidFill>
                <a:schemeClr val="bg1"/>
              </a:solidFill>
            </a:rPr>
          </a:br>
          <a:r>
            <a:rPr lang="en-US" sz="700" b="1" kern="1200" dirty="0">
              <a:solidFill>
                <a:schemeClr val="bg1"/>
              </a:solidFill>
              <a:cs typeface="+mj-cs"/>
            </a:rPr>
            <a:t>.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429281" y="284171"/>
        <a:ext cx="7878379" cy="568707"/>
      </dsp:txXfrm>
    </dsp:sp>
    <dsp:sp modelId="{88D7A3FB-222E-4846-B2E0-F374DD82195E}">
      <dsp:nvSpPr>
        <dsp:cNvPr id="0" name=""/>
        <dsp:cNvSpPr/>
      </dsp:nvSpPr>
      <dsp:spPr>
        <a:xfrm>
          <a:off x="73839" y="213083"/>
          <a:ext cx="710884" cy="710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2C04F-CC50-45A2-AF7A-E116C10B3F27}">
      <dsp:nvSpPr>
        <dsp:cNvPr id="0" name=""/>
        <dsp:cNvSpPr/>
      </dsp:nvSpPr>
      <dsp:spPr>
        <a:xfrm>
          <a:off x="836801" y="1136960"/>
          <a:ext cx="7470859" cy="568707"/>
        </a:xfrm>
        <a:prstGeom prst="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Local soft tissue disease was 17.8%</a:t>
          </a:r>
          <a:r>
            <a:rPr lang="en-US" sz="700" b="1" kern="1200" dirty="0">
              <a:solidFill>
                <a:schemeClr val="bg1"/>
              </a:solidFill>
              <a:cs typeface="+mj-cs"/>
            </a:rPr>
            <a:t>.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836801" y="1136960"/>
        <a:ext cx="7470859" cy="568707"/>
      </dsp:txXfrm>
    </dsp:sp>
    <dsp:sp modelId="{8DF703E5-D130-43B3-94C7-E422B3252557}">
      <dsp:nvSpPr>
        <dsp:cNvPr id="0" name=""/>
        <dsp:cNvSpPr/>
      </dsp:nvSpPr>
      <dsp:spPr>
        <a:xfrm>
          <a:off x="481358" y="1065872"/>
          <a:ext cx="710884" cy="710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38246-D46B-44D4-A6D4-98D47BFF5F8A}">
      <dsp:nvSpPr>
        <dsp:cNvPr id="0" name=""/>
        <dsp:cNvSpPr/>
      </dsp:nvSpPr>
      <dsp:spPr>
        <a:xfrm>
          <a:off x="961876" y="1989749"/>
          <a:ext cx="7345784" cy="568707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Fibromyalgia was 17.2%</a:t>
          </a:r>
        </a:p>
      </dsp:txBody>
      <dsp:txXfrm>
        <a:off x="961876" y="1989749"/>
        <a:ext cx="7345784" cy="568707"/>
      </dsp:txXfrm>
    </dsp:sp>
    <dsp:sp modelId="{DC04295C-1611-4C69-B6B3-3E3638AEC624}">
      <dsp:nvSpPr>
        <dsp:cNvPr id="0" name=""/>
        <dsp:cNvSpPr/>
      </dsp:nvSpPr>
      <dsp:spPr>
        <a:xfrm>
          <a:off x="606434" y="1918660"/>
          <a:ext cx="710884" cy="710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75AED-128D-4197-AAE2-649B1395E29E}">
      <dsp:nvSpPr>
        <dsp:cNvPr id="0" name=""/>
        <dsp:cNvSpPr/>
      </dsp:nvSpPr>
      <dsp:spPr>
        <a:xfrm>
          <a:off x="836801" y="2842537"/>
          <a:ext cx="7470859" cy="568707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Low back pain/cervical pain 18.4% </a:t>
          </a:r>
        </a:p>
      </dsp:txBody>
      <dsp:txXfrm>
        <a:off x="836801" y="2842537"/>
        <a:ext cx="7470859" cy="568707"/>
      </dsp:txXfrm>
    </dsp:sp>
    <dsp:sp modelId="{959BFEFA-0448-4346-9CD6-B0A3AB3441C0}">
      <dsp:nvSpPr>
        <dsp:cNvPr id="0" name=""/>
        <dsp:cNvSpPr/>
      </dsp:nvSpPr>
      <dsp:spPr>
        <a:xfrm>
          <a:off x="481358" y="2771449"/>
          <a:ext cx="710884" cy="710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8487A-FB1B-4A68-9662-D7662214D054}">
      <dsp:nvSpPr>
        <dsp:cNvPr id="0" name=""/>
        <dsp:cNvSpPr/>
      </dsp:nvSpPr>
      <dsp:spPr>
        <a:xfrm>
          <a:off x="429281" y="3695326"/>
          <a:ext cx="7878379" cy="568707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Osteoarthritis was 11.2%</a:t>
          </a:r>
          <a:r>
            <a:rPr lang="en-US" sz="700" b="1" kern="1200" dirty="0">
              <a:solidFill>
                <a:schemeClr val="bg1"/>
              </a:solidFill>
              <a:cs typeface="+mj-cs"/>
            </a:rPr>
            <a:t> .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429281" y="3695326"/>
        <a:ext cx="7878379" cy="568707"/>
      </dsp:txXfrm>
    </dsp:sp>
    <dsp:sp modelId="{655489A7-6A45-425C-AF98-8AFFA98032C4}">
      <dsp:nvSpPr>
        <dsp:cNvPr id="0" name=""/>
        <dsp:cNvSpPr/>
      </dsp:nvSpPr>
      <dsp:spPr>
        <a:xfrm>
          <a:off x="73839" y="3624237"/>
          <a:ext cx="710884" cy="710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9C608-1583-433A-8902-5867076F17E7}">
      <dsp:nvSpPr>
        <dsp:cNvPr id="0" name=""/>
        <dsp:cNvSpPr/>
      </dsp:nvSpPr>
      <dsp:spPr>
        <a:xfrm>
          <a:off x="0" y="40301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F87A-DE16-437A-9D4A-3709CA2D2327}">
      <dsp:nvSpPr>
        <dsp:cNvPr id="0" name=""/>
        <dsp:cNvSpPr/>
      </dsp:nvSpPr>
      <dsp:spPr>
        <a:xfrm>
          <a:off x="444759" y="63536"/>
          <a:ext cx="700944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Proximal weakness that is usually painless</a:t>
          </a:r>
        </a:p>
      </dsp:txBody>
      <dsp:txXfrm>
        <a:off x="477903" y="96680"/>
        <a:ext cx="6943160" cy="612672"/>
      </dsp:txXfrm>
    </dsp:sp>
    <dsp:sp modelId="{CF5B5BF3-5CB1-44F4-9173-9FB6F25B7D5E}">
      <dsp:nvSpPr>
        <dsp:cNvPr id="0" name=""/>
        <dsp:cNvSpPr/>
      </dsp:nvSpPr>
      <dsp:spPr>
        <a:xfrm>
          <a:off x="0" y="144629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A50A8-CECF-4859-B187-17C4FA15B869}">
      <dsp:nvSpPr>
        <dsp:cNvPr id="0" name=""/>
        <dsp:cNvSpPr/>
      </dsp:nvSpPr>
      <dsp:spPr>
        <a:xfrm>
          <a:off x="444759" y="1106816"/>
          <a:ext cx="7081677" cy="6789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CK/Aldolase are almost always elevated </a:t>
          </a:r>
        </a:p>
      </dsp:txBody>
      <dsp:txXfrm>
        <a:off x="477903" y="1139960"/>
        <a:ext cx="7015389" cy="612672"/>
      </dsp:txXfrm>
    </dsp:sp>
    <dsp:sp modelId="{18D68FF3-00DD-479F-AFD5-5E44C33A633D}">
      <dsp:nvSpPr>
        <dsp:cNvPr id="0" name=""/>
        <dsp:cNvSpPr/>
      </dsp:nvSpPr>
      <dsp:spPr>
        <a:xfrm>
          <a:off x="0" y="248957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2A9B9-2989-433E-A0EB-3BD954779ABC}">
      <dsp:nvSpPr>
        <dsp:cNvPr id="0" name=""/>
        <dsp:cNvSpPr/>
      </dsp:nvSpPr>
      <dsp:spPr>
        <a:xfrm>
          <a:off x="444759" y="2150096"/>
          <a:ext cx="7040955" cy="678960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Work-up usually involves EMG/NCS, muscle biopsy, and myositis ab panel</a:t>
          </a:r>
        </a:p>
      </dsp:txBody>
      <dsp:txXfrm>
        <a:off x="477903" y="2183240"/>
        <a:ext cx="6974667" cy="612672"/>
      </dsp:txXfrm>
    </dsp:sp>
    <dsp:sp modelId="{77E7DAAB-176C-4CEC-801B-5DEA66E2641C}">
      <dsp:nvSpPr>
        <dsp:cNvPr id="0" name=""/>
        <dsp:cNvSpPr/>
      </dsp:nvSpPr>
      <dsp:spPr>
        <a:xfrm>
          <a:off x="0" y="353285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EA1B6-810B-4320-B8D9-0ECD88A2CED7}">
      <dsp:nvSpPr>
        <dsp:cNvPr id="0" name=""/>
        <dsp:cNvSpPr/>
      </dsp:nvSpPr>
      <dsp:spPr>
        <a:xfrm>
          <a:off x="444759" y="3193376"/>
          <a:ext cx="7148053" cy="67896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Skin disease may exist in the absence of muscle disease</a:t>
          </a:r>
        </a:p>
      </dsp:txBody>
      <dsp:txXfrm>
        <a:off x="477903" y="3226520"/>
        <a:ext cx="7081765" cy="612672"/>
      </dsp:txXfrm>
    </dsp:sp>
    <dsp:sp modelId="{E86BC592-680C-4CD0-A610-01DC13B1C021}">
      <dsp:nvSpPr>
        <dsp:cNvPr id="0" name=""/>
        <dsp:cNvSpPr/>
      </dsp:nvSpPr>
      <dsp:spPr>
        <a:xfrm>
          <a:off x="0" y="457613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1D75-6282-4CA4-81CE-F0695936608F}">
      <dsp:nvSpPr>
        <dsp:cNvPr id="0" name=""/>
        <dsp:cNvSpPr/>
      </dsp:nvSpPr>
      <dsp:spPr>
        <a:xfrm>
          <a:off x="444759" y="4236656"/>
          <a:ext cx="7148115" cy="67896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Statins commonly cause muscle pain with elevated CK but rarely can trigger a statin induced myositis that needs treatment</a:t>
          </a:r>
        </a:p>
      </dsp:txBody>
      <dsp:txXfrm>
        <a:off x="477903" y="4269800"/>
        <a:ext cx="7081827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9C608-1583-433A-8902-5867076F17E7}">
      <dsp:nvSpPr>
        <dsp:cNvPr id="0" name=""/>
        <dsp:cNvSpPr/>
      </dsp:nvSpPr>
      <dsp:spPr>
        <a:xfrm>
          <a:off x="0" y="40301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F87A-DE16-437A-9D4A-3709CA2D2327}">
      <dsp:nvSpPr>
        <dsp:cNvPr id="0" name=""/>
        <dsp:cNvSpPr/>
      </dsp:nvSpPr>
      <dsp:spPr>
        <a:xfrm>
          <a:off x="444759" y="63536"/>
          <a:ext cx="700944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Skin thickening or tightening that usually start in the hands</a:t>
          </a:r>
        </a:p>
      </dsp:txBody>
      <dsp:txXfrm>
        <a:off x="477903" y="96680"/>
        <a:ext cx="6943160" cy="612672"/>
      </dsp:txXfrm>
    </dsp:sp>
    <dsp:sp modelId="{CF5B5BF3-5CB1-44F4-9173-9FB6F25B7D5E}">
      <dsp:nvSpPr>
        <dsp:cNvPr id="0" name=""/>
        <dsp:cNvSpPr/>
      </dsp:nvSpPr>
      <dsp:spPr>
        <a:xfrm>
          <a:off x="0" y="144629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A50A8-CECF-4859-B187-17C4FA15B869}">
      <dsp:nvSpPr>
        <dsp:cNvPr id="0" name=""/>
        <dsp:cNvSpPr/>
      </dsp:nvSpPr>
      <dsp:spPr>
        <a:xfrm>
          <a:off x="444759" y="1106816"/>
          <a:ext cx="7081677" cy="6789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Raynaud’s phenomenon is present almost universally</a:t>
          </a:r>
        </a:p>
      </dsp:txBody>
      <dsp:txXfrm>
        <a:off x="477903" y="1139960"/>
        <a:ext cx="7015389" cy="612672"/>
      </dsp:txXfrm>
    </dsp:sp>
    <dsp:sp modelId="{18D68FF3-00DD-479F-AFD5-5E44C33A633D}">
      <dsp:nvSpPr>
        <dsp:cNvPr id="0" name=""/>
        <dsp:cNvSpPr/>
      </dsp:nvSpPr>
      <dsp:spPr>
        <a:xfrm>
          <a:off x="0" y="248957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2A9B9-2989-433E-A0EB-3BD954779ABC}">
      <dsp:nvSpPr>
        <dsp:cNvPr id="0" name=""/>
        <dsp:cNvSpPr/>
      </dsp:nvSpPr>
      <dsp:spPr>
        <a:xfrm>
          <a:off x="444759" y="2150096"/>
          <a:ext cx="7040955" cy="678960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95% are ANA+</a:t>
          </a:r>
        </a:p>
      </dsp:txBody>
      <dsp:txXfrm>
        <a:off x="477903" y="2183240"/>
        <a:ext cx="6974667" cy="612672"/>
      </dsp:txXfrm>
    </dsp:sp>
    <dsp:sp modelId="{77E7DAAB-176C-4CEC-801B-5DEA66E2641C}">
      <dsp:nvSpPr>
        <dsp:cNvPr id="0" name=""/>
        <dsp:cNvSpPr/>
      </dsp:nvSpPr>
      <dsp:spPr>
        <a:xfrm>
          <a:off x="0" y="353285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EA1B6-810B-4320-B8D9-0ECD88A2CED7}">
      <dsp:nvSpPr>
        <dsp:cNvPr id="0" name=""/>
        <dsp:cNvSpPr/>
      </dsp:nvSpPr>
      <dsp:spPr>
        <a:xfrm>
          <a:off x="444759" y="3193376"/>
          <a:ext cx="7148053" cy="67896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Limited cutaneous subtype usually have ANA in centromere pattern and have risk for pulmonary hypertension</a:t>
          </a:r>
        </a:p>
      </dsp:txBody>
      <dsp:txXfrm>
        <a:off x="477903" y="3226520"/>
        <a:ext cx="7081765" cy="612672"/>
      </dsp:txXfrm>
    </dsp:sp>
    <dsp:sp modelId="{E86BC592-680C-4CD0-A610-01DC13B1C021}">
      <dsp:nvSpPr>
        <dsp:cNvPr id="0" name=""/>
        <dsp:cNvSpPr/>
      </dsp:nvSpPr>
      <dsp:spPr>
        <a:xfrm>
          <a:off x="0" y="457613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1D75-6282-4CA4-81CE-F0695936608F}">
      <dsp:nvSpPr>
        <dsp:cNvPr id="0" name=""/>
        <dsp:cNvSpPr/>
      </dsp:nvSpPr>
      <dsp:spPr>
        <a:xfrm>
          <a:off x="444759" y="4236656"/>
          <a:ext cx="7148115" cy="67896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Diffuse cutaneous subtype are often Scl-70 Ab positive and have risk for ILD</a:t>
          </a:r>
        </a:p>
      </dsp:txBody>
      <dsp:txXfrm>
        <a:off x="477903" y="4269800"/>
        <a:ext cx="7081827" cy="612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9C608-1583-433A-8902-5867076F17E7}">
      <dsp:nvSpPr>
        <dsp:cNvPr id="0" name=""/>
        <dsp:cNvSpPr/>
      </dsp:nvSpPr>
      <dsp:spPr>
        <a:xfrm>
          <a:off x="0" y="485096"/>
          <a:ext cx="889519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F87A-DE16-437A-9D4A-3709CA2D2327}">
      <dsp:nvSpPr>
        <dsp:cNvPr id="0" name=""/>
        <dsp:cNvSpPr/>
      </dsp:nvSpPr>
      <dsp:spPr>
        <a:xfrm>
          <a:off x="444759" y="57056"/>
          <a:ext cx="700944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a catch all or waste basket for undifferentiated autoimmune disease</a:t>
          </a:r>
        </a:p>
      </dsp:txBody>
      <dsp:txXfrm>
        <a:off x="486549" y="98846"/>
        <a:ext cx="6925868" cy="772500"/>
      </dsp:txXfrm>
    </dsp:sp>
    <dsp:sp modelId="{CF5B5BF3-5CB1-44F4-9173-9FB6F25B7D5E}">
      <dsp:nvSpPr>
        <dsp:cNvPr id="0" name=""/>
        <dsp:cNvSpPr/>
      </dsp:nvSpPr>
      <dsp:spPr>
        <a:xfrm>
          <a:off x="0" y="1800536"/>
          <a:ext cx="889519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A50A8-CECF-4859-B187-17C4FA15B869}">
      <dsp:nvSpPr>
        <dsp:cNvPr id="0" name=""/>
        <dsp:cNvSpPr/>
      </dsp:nvSpPr>
      <dsp:spPr>
        <a:xfrm>
          <a:off x="444759" y="1372496"/>
          <a:ext cx="7081677" cy="8560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Distinctive overlap of lupus, systemic sclerosis, inflammatory arthritis +/- myositis</a:t>
          </a:r>
        </a:p>
      </dsp:txBody>
      <dsp:txXfrm>
        <a:off x="486549" y="1414286"/>
        <a:ext cx="6998097" cy="772500"/>
      </dsp:txXfrm>
    </dsp:sp>
    <dsp:sp modelId="{18D68FF3-00DD-479F-AFD5-5E44C33A633D}">
      <dsp:nvSpPr>
        <dsp:cNvPr id="0" name=""/>
        <dsp:cNvSpPr/>
      </dsp:nvSpPr>
      <dsp:spPr>
        <a:xfrm>
          <a:off x="0" y="3115976"/>
          <a:ext cx="889519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2A9B9-2989-433E-A0EB-3BD954779ABC}">
      <dsp:nvSpPr>
        <dsp:cNvPr id="0" name=""/>
        <dsp:cNvSpPr/>
      </dsp:nvSpPr>
      <dsp:spPr>
        <a:xfrm>
          <a:off x="444759" y="2687936"/>
          <a:ext cx="7040955" cy="856080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Associated with high titer speckled ANA and anti-U1 RNP</a:t>
          </a:r>
        </a:p>
      </dsp:txBody>
      <dsp:txXfrm>
        <a:off x="486549" y="2729726"/>
        <a:ext cx="6957375" cy="772500"/>
      </dsp:txXfrm>
    </dsp:sp>
    <dsp:sp modelId="{77E7DAAB-176C-4CEC-801B-5DEA66E2641C}">
      <dsp:nvSpPr>
        <dsp:cNvPr id="0" name=""/>
        <dsp:cNvSpPr/>
      </dsp:nvSpPr>
      <dsp:spPr>
        <a:xfrm>
          <a:off x="0" y="4431415"/>
          <a:ext cx="889519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EA1B6-810B-4320-B8D9-0ECD88A2CED7}">
      <dsp:nvSpPr>
        <dsp:cNvPr id="0" name=""/>
        <dsp:cNvSpPr/>
      </dsp:nvSpPr>
      <dsp:spPr>
        <a:xfrm>
          <a:off x="444759" y="4003376"/>
          <a:ext cx="7148053" cy="85608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Common clinical features include cutaneous lupus, scleroderma, Raynaud’s, pericarditis, ILD, and aggressive deforming inflammatory arthritis</a:t>
          </a:r>
        </a:p>
      </dsp:txBody>
      <dsp:txXfrm>
        <a:off x="486549" y="4045166"/>
        <a:ext cx="7064473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7EB3-C4CC-4CC2-83C8-11072171BC2D}">
      <dsp:nvSpPr>
        <dsp:cNvPr id="0" name=""/>
        <dsp:cNvSpPr/>
      </dsp:nvSpPr>
      <dsp:spPr>
        <a:xfrm>
          <a:off x="-5571440" y="-708276"/>
          <a:ext cx="6633545" cy="6633545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9050" cap="flat" cmpd="sng" algn="ctr">
          <a:solidFill>
            <a:schemeClr val="tx2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1C3A6-AA2C-43A9-9977-ABD1EA21A968}">
      <dsp:nvSpPr>
        <dsp:cNvPr id="0" name=""/>
        <dsp:cNvSpPr/>
      </dsp:nvSpPr>
      <dsp:spPr>
        <a:xfrm>
          <a:off x="464343" y="307878"/>
          <a:ext cx="8463510" cy="616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Less than 10% had rheumatologic disease 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464343" y="307878"/>
        <a:ext cx="8463510" cy="616151"/>
      </dsp:txXfrm>
    </dsp:sp>
    <dsp:sp modelId="{88D7A3FB-222E-4846-B2E0-F374DD82195E}">
      <dsp:nvSpPr>
        <dsp:cNvPr id="0" name=""/>
        <dsp:cNvSpPr/>
      </dsp:nvSpPr>
      <dsp:spPr>
        <a:xfrm>
          <a:off x="79248" y="230859"/>
          <a:ext cx="770189" cy="770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2C04F-CC50-45A2-AF7A-E116C10B3F27}">
      <dsp:nvSpPr>
        <dsp:cNvPr id="0" name=""/>
        <dsp:cNvSpPr/>
      </dsp:nvSpPr>
      <dsp:spPr>
        <a:xfrm>
          <a:off x="905859" y="1231810"/>
          <a:ext cx="8021994" cy="616151"/>
        </a:xfrm>
        <a:prstGeom prst="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PPV of +ANA was 2.1% for lupus and 9.1% for ANA associated rheumatologic disease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905859" y="1231810"/>
        <a:ext cx="8021994" cy="616151"/>
      </dsp:txXfrm>
    </dsp:sp>
    <dsp:sp modelId="{8DF703E5-D130-43B3-94C7-E422B3252557}">
      <dsp:nvSpPr>
        <dsp:cNvPr id="0" name=""/>
        <dsp:cNvSpPr/>
      </dsp:nvSpPr>
      <dsp:spPr>
        <a:xfrm>
          <a:off x="520765" y="1154791"/>
          <a:ext cx="770189" cy="770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38246-D46B-44D4-A6D4-98D47BFF5F8A}">
      <dsp:nvSpPr>
        <dsp:cNvPr id="0" name=""/>
        <dsp:cNvSpPr/>
      </dsp:nvSpPr>
      <dsp:spPr>
        <a:xfrm>
          <a:off x="1041370" y="2155743"/>
          <a:ext cx="7886484" cy="616151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 most common reason for ordering an ANA was widespread pain (23.2%)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041370" y="2155743"/>
        <a:ext cx="7886484" cy="616151"/>
      </dsp:txXfrm>
    </dsp:sp>
    <dsp:sp modelId="{DC04295C-1611-4C69-B6B3-3E3638AEC624}">
      <dsp:nvSpPr>
        <dsp:cNvPr id="0" name=""/>
        <dsp:cNvSpPr/>
      </dsp:nvSpPr>
      <dsp:spPr>
        <a:xfrm>
          <a:off x="656275" y="2078724"/>
          <a:ext cx="770189" cy="770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75AED-128D-4197-AAE2-649B1395E29E}">
      <dsp:nvSpPr>
        <dsp:cNvPr id="0" name=""/>
        <dsp:cNvSpPr/>
      </dsp:nvSpPr>
      <dsp:spPr>
        <a:xfrm>
          <a:off x="905859" y="3079675"/>
          <a:ext cx="8021994" cy="616151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Fibromyalgia, osteoarthritis, and localized soft tissue disease made up the majority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905859" y="3079675"/>
        <a:ext cx="8021994" cy="616151"/>
      </dsp:txXfrm>
    </dsp:sp>
    <dsp:sp modelId="{959BFEFA-0448-4346-9CD6-B0A3AB3441C0}">
      <dsp:nvSpPr>
        <dsp:cNvPr id="0" name=""/>
        <dsp:cNvSpPr/>
      </dsp:nvSpPr>
      <dsp:spPr>
        <a:xfrm>
          <a:off x="520765" y="3002656"/>
          <a:ext cx="770189" cy="770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8487A-FB1B-4A68-9662-D7662214D054}">
      <dsp:nvSpPr>
        <dsp:cNvPr id="0" name=""/>
        <dsp:cNvSpPr/>
      </dsp:nvSpPr>
      <dsp:spPr>
        <a:xfrm>
          <a:off x="464343" y="3918550"/>
          <a:ext cx="8463510" cy="786265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7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 poor predictive value +ANA test results was attributable to unnecessary testing in patients with low pretest probability of ANA associated rheumatologic disease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464343" y="3918550"/>
        <a:ext cx="8463510" cy="786265"/>
      </dsp:txXfrm>
    </dsp:sp>
    <dsp:sp modelId="{655489A7-6A45-425C-AF98-8AFFA98032C4}">
      <dsp:nvSpPr>
        <dsp:cNvPr id="0" name=""/>
        <dsp:cNvSpPr/>
      </dsp:nvSpPr>
      <dsp:spPr>
        <a:xfrm>
          <a:off x="79248" y="3926588"/>
          <a:ext cx="770189" cy="770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E1C71-DA96-4A64-A823-21B2349AE893}">
      <dsp:nvSpPr>
        <dsp:cNvPr id="0" name=""/>
        <dsp:cNvSpPr/>
      </dsp:nvSpPr>
      <dsp:spPr>
        <a:xfrm>
          <a:off x="0" y="2128"/>
          <a:ext cx="8033687" cy="1078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FD75A-12DB-45C4-A9E4-2EE12852D5E9}">
      <dsp:nvSpPr>
        <dsp:cNvPr id="0" name=""/>
        <dsp:cNvSpPr/>
      </dsp:nvSpPr>
      <dsp:spPr>
        <a:xfrm>
          <a:off x="326366" y="244880"/>
          <a:ext cx="593393" cy="593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34A0A-AE9A-4902-A9A4-E1DB578DF3A4}">
      <dsp:nvSpPr>
        <dsp:cNvPr id="0" name=""/>
        <dsp:cNvSpPr/>
      </dsp:nvSpPr>
      <dsp:spPr>
        <a:xfrm>
          <a:off x="1246127" y="2128"/>
          <a:ext cx="6787559" cy="107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83" tIns="114183" rIns="114183" bIns="1141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To understand the limitations and challenges of using serologies to screen for inflammatory arthritis.</a:t>
          </a:r>
        </a:p>
      </dsp:txBody>
      <dsp:txXfrm>
        <a:off x="1246127" y="2128"/>
        <a:ext cx="6787559" cy="1078898"/>
      </dsp:txXfrm>
    </dsp:sp>
    <dsp:sp modelId="{5BF64C10-227F-4AC9-B0CA-3C826FBF54AA}">
      <dsp:nvSpPr>
        <dsp:cNvPr id="0" name=""/>
        <dsp:cNvSpPr/>
      </dsp:nvSpPr>
      <dsp:spPr>
        <a:xfrm>
          <a:off x="0" y="1350751"/>
          <a:ext cx="8033687" cy="1078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6EE09-67E7-4ED9-AC9A-DF54D2BBA524}">
      <dsp:nvSpPr>
        <dsp:cNvPr id="0" name=""/>
        <dsp:cNvSpPr/>
      </dsp:nvSpPr>
      <dsp:spPr>
        <a:xfrm>
          <a:off x="326366" y="1593503"/>
          <a:ext cx="593393" cy="593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879FB-4760-4FC8-8FEF-820EE7083A8B}">
      <dsp:nvSpPr>
        <dsp:cNvPr id="0" name=""/>
        <dsp:cNvSpPr/>
      </dsp:nvSpPr>
      <dsp:spPr>
        <a:xfrm>
          <a:off x="1246127" y="1350751"/>
          <a:ext cx="6787559" cy="107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83" tIns="114183" rIns="114183" bIns="1141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To identify patients with symptoms and features of inflammatory arthritis in whom testing should be performed.</a:t>
          </a:r>
        </a:p>
      </dsp:txBody>
      <dsp:txXfrm>
        <a:off x="1246127" y="1350751"/>
        <a:ext cx="6787559" cy="1078898"/>
      </dsp:txXfrm>
    </dsp:sp>
    <dsp:sp modelId="{E2734113-D57E-43B9-A9CC-A92BA09D2CB1}">
      <dsp:nvSpPr>
        <dsp:cNvPr id="0" name=""/>
        <dsp:cNvSpPr/>
      </dsp:nvSpPr>
      <dsp:spPr>
        <a:xfrm>
          <a:off x="0" y="2699373"/>
          <a:ext cx="8033687" cy="1078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B931D-FA2E-459F-A5D0-CE3FB432DE64}">
      <dsp:nvSpPr>
        <dsp:cNvPr id="0" name=""/>
        <dsp:cNvSpPr/>
      </dsp:nvSpPr>
      <dsp:spPr>
        <a:xfrm>
          <a:off x="326366" y="2942125"/>
          <a:ext cx="593393" cy="5933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8E53-755E-4C95-B55D-FB1318DEA0B1}">
      <dsp:nvSpPr>
        <dsp:cNvPr id="0" name=""/>
        <dsp:cNvSpPr/>
      </dsp:nvSpPr>
      <dsp:spPr>
        <a:xfrm>
          <a:off x="1246127" y="2699373"/>
          <a:ext cx="6787559" cy="107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83" tIns="114183" rIns="114183" bIns="1141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To understand the limitations and challenges of ANA testing in screening for ANA associated rheumatologic diseases</a:t>
          </a:r>
          <a:r>
            <a:rPr lang="en-US" sz="1800" kern="1200" dirty="0"/>
            <a:t>.</a:t>
          </a:r>
        </a:p>
      </dsp:txBody>
      <dsp:txXfrm>
        <a:off x="1246127" y="2699373"/>
        <a:ext cx="6787559" cy="1078898"/>
      </dsp:txXfrm>
    </dsp:sp>
    <dsp:sp modelId="{BEA487B5-B463-4788-B269-C07473AB2C1D}">
      <dsp:nvSpPr>
        <dsp:cNvPr id="0" name=""/>
        <dsp:cNvSpPr/>
      </dsp:nvSpPr>
      <dsp:spPr>
        <a:xfrm>
          <a:off x="0" y="4047996"/>
          <a:ext cx="8033687" cy="1078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3C5CC-B6BA-469F-A57A-117654E07D54}">
      <dsp:nvSpPr>
        <dsp:cNvPr id="0" name=""/>
        <dsp:cNvSpPr/>
      </dsp:nvSpPr>
      <dsp:spPr>
        <a:xfrm>
          <a:off x="326366" y="4290748"/>
          <a:ext cx="593393" cy="593393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37000" r="-37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2042B-336F-45FF-9BEB-60AAAEE7DD73}">
      <dsp:nvSpPr>
        <dsp:cNvPr id="0" name=""/>
        <dsp:cNvSpPr/>
      </dsp:nvSpPr>
      <dsp:spPr>
        <a:xfrm>
          <a:off x="1246127" y="4047996"/>
          <a:ext cx="6787559" cy="107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83" tIns="114183" rIns="114183" bIns="1141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To identify patients with symptoms and features of ANA associated rheumatologic diseases in whom testing should be performed.</a:t>
          </a:r>
        </a:p>
      </dsp:txBody>
      <dsp:txXfrm>
        <a:off x="1246127" y="4047996"/>
        <a:ext cx="6787559" cy="1078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72665-AE8E-4B06-B89A-2E7196F07DDA}">
      <dsp:nvSpPr>
        <dsp:cNvPr id="0" name=""/>
        <dsp:cNvSpPr/>
      </dsp:nvSpPr>
      <dsp:spPr>
        <a:xfrm>
          <a:off x="4532603" y="2354494"/>
          <a:ext cx="807456" cy="8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728" y="0"/>
              </a:lnTo>
              <a:lnTo>
                <a:pt x="403728" y="868015"/>
              </a:lnTo>
              <a:lnTo>
                <a:pt x="807456" y="86801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BE6C2-E4F5-4688-B5EB-8BEBB89F577F}">
      <dsp:nvSpPr>
        <dsp:cNvPr id="0" name=""/>
        <dsp:cNvSpPr/>
      </dsp:nvSpPr>
      <dsp:spPr>
        <a:xfrm>
          <a:off x="4532603" y="1486478"/>
          <a:ext cx="807456" cy="868015"/>
        </a:xfrm>
        <a:custGeom>
          <a:avLst/>
          <a:gdLst/>
          <a:ahLst/>
          <a:cxnLst/>
          <a:rect l="0" t="0" r="0" b="0"/>
          <a:pathLst>
            <a:path>
              <a:moveTo>
                <a:pt x="0" y="868015"/>
              </a:moveTo>
              <a:lnTo>
                <a:pt x="403728" y="868015"/>
              </a:lnTo>
              <a:lnTo>
                <a:pt x="403728" y="0"/>
              </a:lnTo>
              <a:lnTo>
                <a:pt x="80745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18094-74A2-4B16-9698-A630C4FC4A96}">
      <dsp:nvSpPr>
        <dsp:cNvPr id="0" name=""/>
        <dsp:cNvSpPr/>
      </dsp:nvSpPr>
      <dsp:spPr>
        <a:xfrm>
          <a:off x="495320" y="2777"/>
          <a:ext cx="4037282" cy="1231371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Only order rheumatology labs in patients with disease specific symptoms.</a:t>
          </a:r>
        </a:p>
      </dsp:txBody>
      <dsp:txXfrm>
        <a:off x="495320" y="2777"/>
        <a:ext cx="4037282" cy="1231371"/>
      </dsp:txXfrm>
    </dsp:sp>
    <dsp:sp modelId="{33329B7A-EA25-4381-B1CC-5F7CC82B4E98}">
      <dsp:nvSpPr>
        <dsp:cNvPr id="0" name=""/>
        <dsp:cNvSpPr/>
      </dsp:nvSpPr>
      <dsp:spPr>
        <a:xfrm>
          <a:off x="495320" y="1738808"/>
          <a:ext cx="4037282" cy="1231371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False positive rates are much higher than true positive rates when testing for a rare disease in the wrong population.</a:t>
          </a:r>
        </a:p>
      </dsp:txBody>
      <dsp:txXfrm>
        <a:off x="495320" y="1738808"/>
        <a:ext cx="4037282" cy="1231371"/>
      </dsp:txXfrm>
    </dsp:sp>
    <dsp:sp modelId="{AFF6D8EA-7CD0-487B-A74E-C6BF5F7B529D}">
      <dsp:nvSpPr>
        <dsp:cNvPr id="0" name=""/>
        <dsp:cNvSpPr/>
      </dsp:nvSpPr>
      <dsp:spPr>
        <a:xfrm>
          <a:off x="5340059" y="870793"/>
          <a:ext cx="4037282" cy="1231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Positive predictive value = True Positives/Total Positives</a:t>
          </a:r>
        </a:p>
      </dsp:txBody>
      <dsp:txXfrm>
        <a:off x="5340059" y="870793"/>
        <a:ext cx="4037282" cy="1231371"/>
      </dsp:txXfrm>
    </dsp:sp>
    <dsp:sp modelId="{2CB1F893-F086-4FB7-95E5-6F691B23ABF6}">
      <dsp:nvSpPr>
        <dsp:cNvPr id="0" name=""/>
        <dsp:cNvSpPr/>
      </dsp:nvSpPr>
      <dsp:spPr>
        <a:xfrm>
          <a:off x="5340059" y="2606824"/>
          <a:ext cx="4037282" cy="1231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So, incidence of disease in a population being tested drives the number of “True Positives” and the positive predictive value of a test.</a:t>
          </a:r>
        </a:p>
      </dsp:txBody>
      <dsp:txXfrm>
        <a:off x="5340059" y="2606824"/>
        <a:ext cx="4037282" cy="1231371"/>
      </dsp:txXfrm>
    </dsp:sp>
    <dsp:sp modelId="{D7CC0370-CF5C-49FB-9D41-F9083D636ABE}">
      <dsp:nvSpPr>
        <dsp:cNvPr id="0" name=""/>
        <dsp:cNvSpPr/>
      </dsp:nvSpPr>
      <dsp:spPr>
        <a:xfrm>
          <a:off x="495320" y="3474840"/>
          <a:ext cx="4037282" cy="1231371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 NOT reflexively order a rheumatology lab panel, because you are increasing the risk of false positive test results.</a:t>
          </a:r>
        </a:p>
      </dsp:txBody>
      <dsp:txXfrm>
        <a:off x="495320" y="3474840"/>
        <a:ext cx="4037282" cy="1231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BF96-D999-4496-BA90-8B8BBECB540E}">
      <dsp:nvSpPr>
        <dsp:cNvPr id="0" name=""/>
        <dsp:cNvSpPr/>
      </dsp:nvSpPr>
      <dsp:spPr>
        <a:xfrm>
          <a:off x="0" y="0"/>
          <a:ext cx="8384943" cy="101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Most asymptomatic persons with rheumatoid factor positivity do not progress to rheumatoid arthritis.  Only 30% will develop rheumatoid arthritis</a:t>
          </a:r>
        </a:p>
      </dsp:txBody>
      <dsp:txXfrm>
        <a:off x="1778832" y="0"/>
        <a:ext cx="6606110" cy="1018439"/>
      </dsp:txXfrm>
    </dsp:sp>
    <dsp:sp modelId="{86892642-5304-407D-8A8A-F70979439119}">
      <dsp:nvSpPr>
        <dsp:cNvPr id="0" name=""/>
        <dsp:cNvSpPr/>
      </dsp:nvSpPr>
      <dsp:spPr>
        <a:xfrm>
          <a:off x="221136" y="101843"/>
          <a:ext cx="1438403" cy="814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0A93D-A56D-4465-9796-6D1404BE3EF3}">
      <dsp:nvSpPr>
        <dsp:cNvPr id="0" name=""/>
        <dsp:cNvSpPr/>
      </dsp:nvSpPr>
      <dsp:spPr>
        <a:xfrm>
          <a:off x="0" y="1120282"/>
          <a:ext cx="8384943" cy="101843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Between 5-25% of non-rheumatoid arthritis individuals, depending on the population, have rheumatoid factor positivity.</a:t>
          </a:r>
        </a:p>
      </dsp:txBody>
      <dsp:txXfrm>
        <a:off x="1778832" y="1120282"/>
        <a:ext cx="6606110" cy="1018439"/>
      </dsp:txXfrm>
    </dsp:sp>
    <dsp:sp modelId="{472751E8-DFC6-4B40-8113-F5D9573598E5}">
      <dsp:nvSpPr>
        <dsp:cNvPr id="0" name=""/>
        <dsp:cNvSpPr/>
      </dsp:nvSpPr>
      <dsp:spPr>
        <a:xfrm>
          <a:off x="221136" y="1222126"/>
          <a:ext cx="1438403" cy="814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62549-7AA2-43F0-A344-2FD5A5529168}">
      <dsp:nvSpPr>
        <dsp:cNvPr id="0" name=""/>
        <dsp:cNvSpPr/>
      </dsp:nvSpPr>
      <dsp:spPr>
        <a:xfrm>
          <a:off x="0" y="2108484"/>
          <a:ext cx="8384943" cy="101843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Older individuals have higher rates of rheumatoid factor positivity</a:t>
          </a:r>
        </a:p>
      </dsp:txBody>
      <dsp:txXfrm>
        <a:off x="1778832" y="2108484"/>
        <a:ext cx="6606110" cy="1018439"/>
      </dsp:txXfrm>
    </dsp:sp>
    <dsp:sp modelId="{0C9E4178-B354-4831-8B60-7BBB3E57EF3F}">
      <dsp:nvSpPr>
        <dsp:cNvPr id="0" name=""/>
        <dsp:cNvSpPr/>
      </dsp:nvSpPr>
      <dsp:spPr>
        <a:xfrm>
          <a:off x="211887" y="2342409"/>
          <a:ext cx="1456900" cy="814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60456-5752-4A64-94C3-CC862DF45C66}">
      <dsp:nvSpPr>
        <dsp:cNvPr id="0" name=""/>
        <dsp:cNvSpPr/>
      </dsp:nvSpPr>
      <dsp:spPr>
        <a:xfrm>
          <a:off x="0" y="3374414"/>
          <a:ext cx="8384943" cy="101843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Certain races or ethnicities have high incidence of rheumatoid factor positivity such native Americans</a:t>
          </a:r>
        </a:p>
      </dsp:txBody>
      <dsp:txXfrm>
        <a:off x="1778832" y="3374414"/>
        <a:ext cx="6606110" cy="1018439"/>
      </dsp:txXfrm>
    </dsp:sp>
    <dsp:sp modelId="{D8D66824-AECD-447F-9D70-8DEF1D2AD0F6}">
      <dsp:nvSpPr>
        <dsp:cNvPr id="0" name=""/>
        <dsp:cNvSpPr/>
      </dsp:nvSpPr>
      <dsp:spPr>
        <a:xfrm>
          <a:off x="174876" y="3462692"/>
          <a:ext cx="1530922" cy="814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23D85-EC35-409E-9CF2-BCCE04D59DB8}">
      <dsp:nvSpPr>
        <dsp:cNvPr id="0" name=""/>
        <dsp:cNvSpPr/>
      </dsp:nvSpPr>
      <dsp:spPr>
        <a:xfrm>
          <a:off x="0" y="4481131"/>
          <a:ext cx="8384943" cy="101843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Hepatitis A and C, other viral infections, TB, syphilis, parasitic disease, bacterial endocarditis, primary biliary cholangitis, malignancies, silicosis, sarcoidosis, pulmonary fibrosis, chronic cigarette smoking are also associated with rheumatoid factor positivity. </a:t>
          </a:r>
        </a:p>
      </dsp:txBody>
      <dsp:txXfrm>
        <a:off x="1778832" y="4481131"/>
        <a:ext cx="6606110" cy="1018439"/>
      </dsp:txXfrm>
    </dsp:sp>
    <dsp:sp modelId="{6017E5C0-025D-4241-A626-5C845191309E}">
      <dsp:nvSpPr>
        <dsp:cNvPr id="0" name=""/>
        <dsp:cNvSpPr/>
      </dsp:nvSpPr>
      <dsp:spPr>
        <a:xfrm>
          <a:off x="211887" y="4582975"/>
          <a:ext cx="1456900" cy="8147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4F05-A275-4C81-8EEA-17C96D2F4464}">
      <dsp:nvSpPr>
        <dsp:cNvPr id="0" name=""/>
        <dsp:cNvSpPr/>
      </dsp:nvSpPr>
      <dsp:spPr>
        <a:xfrm>
          <a:off x="363770" y="4591"/>
          <a:ext cx="8764987" cy="853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HLA-B27 is present in 85-95% of white patients with axial spondyloarthritis</a:t>
          </a:r>
          <a:endParaRPr lang="en-US" sz="2000" kern="1200" dirty="0"/>
        </a:p>
      </dsp:txBody>
      <dsp:txXfrm>
        <a:off x="388773" y="29594"/>
        <a:ext cx="8714981" cy="803662"/>
      </dsp:txXfrm>
    </dsp:sp>
    <dsp:sp modelId="{64907B52-D42F-445A-8373-997C395754F7}">
      <dsp:nvSpPr>
        <dsp:cNvPr id="0" name=""/>
        <dsp:cNvSpPr/>
      </dsp:nvSpPr>
      <dsp:spPr>
        <a:xfrm rot="5400000">
          <a:off x="4586201" y="879601"/>
          <a:ext cx="320125" cy="384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631019" y="911614"/>
        <a:ext cx="230490" cy="224088"/>
      </dsp:txXfrm>
    </dsp:sp>
    <dsp:sp modelId="{A4E65A3B-C478-407F-9688-B4FDB4677519}">
      <dsp:nvSpPr>
        <dsp:cNvPr id="0" name=""/>
        <dsp:cNvSpPr/>
      </dsp:nvSpPr>
      <dsp:spPr>
        <a:xfrm>
          <a:off x="363770" y="1285094"/>
          <a:ext cx="8764987" cy="85366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While 8% of the general population without an associated disease have HLA-B27 positivity, only 0.007-0.49% of the population have axial spondyloarthritis.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88773" y="1310097"/>
        <a:ext cx="8714981" cy="803662"/>
      </dsp:txXfrm>
    </dsp:sp>
    <dsp:sp modelId="{E7E21D76-8FDF-4F60-AED0-8736241CFC7F}">
      <dsp:nvSpPr>
        <dsp:cNvPr id="0" name=""/>
        <dsp:cNvSpPr/>
      </dsp:nvSpPr>
      <dsp:spPr>
        <a:xfrm rot="5400000">
          <a:off x="4586201" y="2160104"/>
          <a:ext cx="320125" cy="384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631019" y="2192117"/>
        <a:ext cx="230490" cy="224088"/>
      </dsp:txXfrm>
    </dsp:sp>
    <dsp:sp modelId="{7B53D199-0436-4429-916D-C1F6AAD47163}">
      <dsp:nvSpPr>
        <dsp:cNvPr id="0" name=""/>
        <dsp:cNvSpPr/>
      </dsp:nvSpPr>
      <dsp:spPr>
        <a:xfrm>
          <a:off x="363770" y="2565596"/>
          <a:ext cx="8764987" cy="853668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Therefore, a positive HLA-B27 alone is not diagnostic for axial spondyloarthritis, and a negative test does not exclude its diagnosis.</a:t>
          </a:r>
          <a:endParaRPr lang="en-US" sz="2000" kern="1200" dirty="0"/>
        </a:p>
      </dsp:txBody>
      <dsp:txXfrm>
        <a:off x="388773" y="2590599"/>
        <a:ext cx="8714981" cy="803662"/>
      </dsp:txXfrm>
    </dsp:sp>
    <dsp:sp modelId="{19F0E4C4-0FDD-4A81-BB90-557CBD77156F}">
      <dsp:nvSpPr>
        <dsp:cNvPr id="0" name=""/>
        <dsp:cNvSpPr/>
      </dsp:nvSpPr>
      <dsp:spPr>
        <a:xfrm rot="5400000">
          <a:off x="4586201" y="3440606"/>
          <a:ext cx="320125" cy="384150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631019" y="3472619"/>
        <a:ext cx="230490" cy="224088"/>
      </dsp:txXfrm>
    </dsp:sp>
    <dsp:sp modelId="{55CC8B5F-819A-416D-8E0D-8E37B0CDEC82}">
      <dsp:nvSpPr>
        <dsp:cNvPr id="0" name=""/>
        <dsp:cNvSpPr/>
      </dsp:nvSpPr>
      <dsp:spPr>
        <a:xfrm>
          <a:off x="363770" y="3846098"/>
          <a:ext cx="8764987" cy="853668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Crohn’s disease, ulcerative colitis, reactive arthritis, uveitis, and psoriasis/psoriatic arthritis are also associated with HLA-B27</a:t>
          </a:r>
          <a:endParaRPr lang="en-US" sz="2000" kern="1200" dirty="0"/>
        </a:p>
      </dsp:txBody>
      <dsp:txXfrm>
        <a:off x="388773" y="3871101"/>
        <a:ext cx="8714981" cy="803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F6096-C643-4742-A4A2-CA7065D6559C}">
      <dsp:nvSpPr>
        <dsp:cNvPr id="0" name=""/>
        <dsp:cNvSpPr/>
      </dsp:nvSpPr>
      <dsp:spPr>
        <a:xfrm>
          <a:off x="884595" y="1217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Autoimmune hepatitis: 70%</a:t>
          </a:r>
        </a:p>
      </dsp:txBody>
      <dsp:txXfrm>
        <a:off x="942302" y="58924"/>
        <a:ext cx="1854799" cy="1066714"/>
      </dsp:txXfrm>
    </dsp:sp>
    <dsp:sp modelId="{23D47A95-3D3D-4F76-A634-35911A1E6FA5}">
      <dsp:nvSpPr>
        <dsp:cNvPr id="0" name=""/>
        <dsp:cNvSpPr/>
      </dsp:nvSpPr>
      <dsp:spPr>
        <a:xfrm>
          <a:off x="3051830" y="1217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HIV</a:t>
          </a:r>
        </a:p>
      </dsp:txBody>
      <dsp:txXfrm>
        <a:off x="3109537" y="58924"/>
        <a:ext cx="1854799" cy="1066714"/>
      </dsp:txXfrm>
    </dsp:sp>
    <dsp:sp modelId="{B7788545-B5B9-4F02-A523-F70459E1921E}">
      <dsp:nvSpPr>
        <dsp:cNvPr id="0" name=""/>
        <dsp:cNvSpPr/>
      </dsp:nvSpPr>
      <dsp:spPr>
        <a:xfrm>
          <a:off x="5219065" y="1217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Hashimoto’s thyroiditis: 50%</a:t>
          </a:r>
        </a:p>
      </dsp:txBody>
      <dsp:txXfrm>
        <a:off x="5276772" y="58924"/>
        <a:ext cx="1854799" cy="1066714"/>
      </dsp:txXfrm>
    </dsp:sp>
    <dsp:sp modelId="{737CC7F0-4AC7-46AB-8036-F31E432FCC19}">
      <dsp:nvSpPr>
        <dsp:cNvPr id="0" name=""/>
        <dsp:cNvSpPr/>
      </dsp:nvSpPr>
      <dsp:spPr>
        <a:xfrm>
          <a:off x="7386299" y="1217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Multiple Sclerosis</a:t>
          </a:r>
        </a:p>
      </dsp:txBody>
      <dsp:txXfrm>
        <a:off x="7444006" y="58924"/>
        <a:ext cx="1854799" cy="1066714"/>
      </dsp:txXfrm>
    </dsp:sp>
    <dsp:sp modelId="{3E6C75D9-6093-4736-A1DD-B1883FCDD0FB}">
      <dsp:nvSpPr>
        <dsp:cNvPr id="0" name=""/>
        <dsp:cNvSpPr/>
      </dsp:nvSpPr>
      <dsp:spPr>
        <a:xfrm>
          <a:off x="868637" y="1380367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Primary biliary cholangitis: 50-70%</a:t>
          </a:r>
        </a:p>
      </dsp:txBody>
      <dsp:txXfrm>
        <a:off x="926344" y="1438074"/>
        <a:ext cx="1854799" cy="1066714"/>
      </dsp:txXfrm>
    </dsp:sp>
    <dsp:sp modelId="{A5400CD3-CF88-4557-BF41-ACB7108F458F}">
      <dsp:nvSpPr>
        <dsp:cNvPr id="0" name=""/>
        <dsp:cNvSpPr/>
      </dsp:nvSpPr>
      <dsp:spPr>
        <a:xfrm>
          <a:off x="3051830" y="1380367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HCV</a:t>
          </a:r>
        </a:p>
      </dsp:txBody>
      <dsp:txXfrm>
        <a:off x="3109537" y="1438074"/>
        <a:ext cx="1854799" cy="1066714"/>
      </dsp:txXfrm>
    </dsp:sp>
    <dsp:sp modelId="{5642B06F-C025-4980-9559-60A0030DD0D9}">
      <dsp:nvSpPr>
        <dsp:cNvPr id="0" name=""/>
        <dsp:cNvSpPr/>
      </dsp:nvSpPr>
      <dsp:spPr>
        <a:xfrm>
          <a:off x="5219065" y="1380367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EBV</a:t>
          </a:r>
        </a:p>
      </dsp:txBody>
      <dsp:txXfrm>
        <a:off x="5276772" y="1438074"/>
        <a:ext cx="1854799" cy="1066714"/>
      </dsp:txXfrm>
    </dsp:sp>
    <dsp:sp modelId="{74209A81-E64E-401D-9428-61187B32D995}">
      <dsp:nvSpPr>
        <dsp:cNvPr id="0" name=""/>
        <dsp:cNvSpPr/>
      </dsp:nvSpPr>
      <dsp:spPr>
        <a:xfrm>
          <a:off x="7386299" y="1380367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Inflammatory Bowel Disease</a:t>
          </a:r>
        </a:p>
      </dsp:txBody>
      <dsp:txXfrm>
        <a:off x="7444006" y="1438074"/>
        <a:ext cx="1854799" cy="1066714"/>
      </dsp:txXfrm>
    </dsp:sp>
    <dsp:sp modelId="{4811F18B-D7A4-4364-836D-C7AC6E20D1A0}">
      <dsp:nvSpPr>
        <dsp:cNvPr id="0" name=""/>
        <dsp:cNvSpPr/>
      </dsp:nvSpPr>
      <dsp:spPr>
        <a:xfrm>
          <a:off x="884615" y="2782319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Grave’s disease 50%</a:t>
          </a:r>
        </a:p>
      </dsp:txBody>
      <dsp:txXfrm>
        <a:off x="942322" y="2840026"/>
        <a:ext cx="1854799" cy="1066714"/>
      </dsp:txXfrm>
    </dsp:sp>
    <dsp:sp modelId="{15871D6F-25BE-4CB8-95CE-58A481BE8587}">
      <dsp:nvSpPr>
        <dsp:cNvPr id="0" name=""/>
        <dsp:cNvSpPr/>
      </dsp:nvSpPr>
      <dsp:spPr>
        <a:xfrm>
          <a:off x="3051830" y="2759516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Parvovirus</a:t>
          </a:r>
        </a:p>
      </dsp:txBody>
      <dsp:txXfrm>
        <a:off x="3109537" y="2817223"/>
        <a:ext cx="1854799" cy="1066714"/>
      </dsp:txXfrm>
    </dsp:sp>
    <dsp:sp modelId="{361D22AE-AE5C-4EEA-ABF1-919171381209}">
      <dsp:nvSpPr>
        <dsp:cNvPr id="0" name=""/>
        <dsp:cNvSpPr/>
      </dsp:nvSpPr>
      <dsp:spPr>
        <a:xfrm>
          <a:off x="5219065" y="2804532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Interstitial Pulmonary Fibrosis</a:t>
          </a:r>
        </a:p>
      </dsp:txBody>
      <dsp:txXfrm>
        <a:off x="5276772" y="2862239"/>
        <a:ext cx="1854799" cy="1066714"/>
      </dsp:txXfrm>
    </dsp:sp>
    <dsp:sp modelId="{B4C4EA41-5D13-436D-9A45-B5AE2B5D7028}">
      <dsp:nvSpPr>
        <dsp:cNvPr id="0" name=""/>
        <dsp:cNvSpPr/>
      </dsp:nvSpPr>
      <dsp:spPr>
        <a:xfrm>
          <a:off x="7386299" y="2804532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Drug induced Lupus</a:t>
          </a:r>
        </a:p>
      </dsp:txBody>
      <dsp:txXfrm>
        <a:off x="7444006" y="2862239"/>
        <a:ext cx="1854799" cy="1066714"/>
      </dsp:txXfrm>
    </dsp:sp>
    <dsp:sp modelId="{96850445-4599-45F2-B895-91071373C3F1}">
      <dsp:nvSpPr>
        <dsp:cNvPr id="0" name=""/>
        <dsp:cNvSpPr/>
      </dsp:nvSpPr>
      <dsp:spPr>
        <a:xfrm>
          <a:off x="3051830" y="4139883"/>
          <a:ext cx="1970213" cy="1182128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Lymphoproliferative diseases</a:t>
          </a:r>
        </a:p>
      </dsp:txBody>
      <dsp:txXfrm>
        <a:off x="3109537" y="4197590"/>
        <a:ext cx="1854799" cy="1066714"/>
      </dsp:txXfrm>
    </dsp:sp>
    <dsp:sp modelId="{E255641C-72CE-4C3E-B6AB-B06F1F9F1C86}">
      <dsp:nvSpPr>
        <dsp:cNvPr id="0" name=""/>
        <dsp:cNvSpPr/>
      </dsp:nvSpPr>
      <dsp:spPr>
        <a:xfrm>
          <a:off x="5219065" y="4139883"/>
          <a:ext cx="1970213" cy="1182128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Paraneoplastic syndromes</a:t>
          </a:r>
        </a:p>
      </dsp:txBody>
      <dsp:txXfrm>
        <a:off x="5276772" y="4197590"/>
        <a:ext cx="1854799" cy="1066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B2240-59A9-45C3-89CD-A3638087D4B2}">
      <dsp:nvSpPr>
        <dsp:cNvPr id="0" name=""/>
        <dsp:cNvSpPr/>
      </dsp:nvSpPr>
      <dsp:spPr>
        <a:xfrm>
          <a:off x="269955" y="3019"/>
          <a:ext cx="2916484" cy="174989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Systemic Lupus Erythematosus</a:t>
          </a:r>
        </a:p>
      </dsp:txBody>
      <dsp:txXfrm>
        <a:off x="269955" y="3019"/>
        <a:ext cx="2916484" cy="1749890"/>
      </dsp:txXfrm>
    </dsp:sp>
    <dsp:sp modelId="{EB263088-AE34-448F-80CB-C08448F4E412}">
      <dsp:nvSpPr>
        <dsp:cNvPr id="0" name=""/>
        <dsp:cNvSpPr/>
      </dsp:nvSpPr>
      <dsp:spPr>
        <a:xfrm>
          <a:off x="3478089" y="3019"/>
          <a:ext cx="2916484" cy="174989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Sjogren’s Syndrome</a:t>
          </a:r>
        </a:p>
      </dsp:txBody>
      <dsp:txXfrm>
        <a:off x="3478089" y="3019"/>
        <a:ext cx="2916484" cy="1749890"/>
      </dsp:txXfrm>
    </dsp:sp>
    <dsp:sp modelId="{3AEF4E65-E006-4BD5-A6F3-4ABA4CEFF74E}">
      <dsp:nvSpPr>
        <dsp:cNvPr id="0" name=""/>
        <dsp:cNvSpPr/>
      </dsp:nvSpPr>
      <dsp:spPr>
        <a:xfrm>
          <a:off x="6686222" y="3019"/>
          <a:ext cx="2916484" cy="174989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Dermatomyositis/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Polymyositis</a:t>
          </a:r>
        </a:p>
      </dsp:txBody>
      <dsp:txXfrm>
        <a:off x="6686222" y="3019"/>
        <a:ext cx="2916484" cy="1749890"/>
      </dsp:txXfrm>
    </dsp:sp>
    <dsp:sp modelId="{2DAB111D-6A29-466E-8E53-43967093D57C}">
      <dsp:nvSpPr>
        <dsp:cNvPr id="0" name=""/>
        <dsp:cNvSpPr/>
      </dsp:nvSpPr>
      <dsp:spPr>
        <a:xfrm>
          <a:off x="1874022" y="2044559"/>
          <a:ext cx="2916484" cy="174989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Systemic Sclerosis (aka Scleroderma)</a:t>
          </a:r>
        </a:p>
      </dsp:txBody>
      <dsp:txXfrm>
        <a:off x="1874022" y="2044559"/>
        <a:ext cx="2916484" cy="1749890"/>
      </dsp:txXfrm>
    </dsp:sp>
    <dsp:sp modelId="{E033E681-2C52-432B-A8DC-BA12944EB96B}">
      <dsp:nvSpPr>
        <dsp:cNvPr id="0" name=""/>
        <dsp:cNvSpPr/>
      </dsp:nvSpPr>
      <dsp:spPr>
        <a:xfrm>
          <a:off x="5082155" y="2044559"/>
          <a:ext cx="2916484" cy="174989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Mixed Connective Tissue Disease</a:t>
          </a:r>
        </a:p>
      </dsp:txBody>
      <dsp:txXfrm>
        <a:off x="5082155" y="2044559"/>
        <a:ext cx="2916484" cy="1749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9C608-1583-433A-8902-5867076F17E7}">
      <dsp:nvSpPr>
        <dsp:cNvPr id="0" name=""/>
        <dsp:cNvSpPr/>
      </dsp:nvSpPr>
      <dsp:spPr>
        <a:xfrm>
          <a:off x="0" y="40301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F87A-DE16-437A-9D4A-3709CA2D2327}">
      <dsp:nvSpPr>
        <dsp:cNvPr id="0" name=""/>
        <dsp:cNvSpPr/>
      </dsp:nvSpPr>
      <dsp:spPr>
        <a:xfrm>
          <a:off x="444759" y="63536"/>
          <a:ext cx="700944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Persistent dry eyes and dry mouth</a:t>
          </a:r>
        </a:p>
      </dsp:txBody>
      <dsp:txXfrm>
        <a:off x="477903" y="96680"/>
        <a:ext cx="6943160" cy="612672"/>
      </dsp:txXfrm>
    </dsp:sp>
    <dsp:sp modelId="{CF5B5BF3-5CB1-44F4-9173-9FB6F25B7D5E}">
      <dsp:nvSpPr>
        <dsp:cNvPr id="0" name=""/>
        <dsp:cNvSpPr/>
      </dsp:nvSpPr>
      <dsp:spPr>
        <a:xfrm>
          <a:off x="0" y="144629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A50A8-CECF-4859-B187-17C4FA15B869}">
      <dsp:nvSpPr>
        <dsp:cNvPr id="0" name=""/>
        <dsp:cNvSpPr/>
      </dsp:nvSpPr>
      <dsp:spPr>
        <a:xfrm>
          <a:off x="444759" y="1106816"/>
          <a:ext cx="7081677" cy="6789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Associated with SSA , SSB, and ANA positivity</a:t>
          </a:r>
        </a:p>
      </dsp:txBody>
      <dsp:txXfrm>
        <a:off x="477903" y="1139960"/>
        <a:ext cx="7015389" cy="612672"/>
      </dsp:txXfrm>
    </dsp:sp>
    <dsp:sp modelId="{18D68FF3-00DD-479F-AFD5-5E44C33A633D}">
      <dsp:nvSpPr>
        <dsp:cNvPr id="0" name=""/>
        <dsp:cNvSpPr/>
      </dsp:nvSpPr>
      <dsp:spPr>
        <a:xfrm>
          <a:off x="0" y="248957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2A9B9-2989-433E-A0EB-3BD954779ABC}">
      <dsp:nvSpPr>
        <dsp:cNvPr id="0" name=""/>
        <dsp:cNvSpPr/>
      </dsp:nvSpPr>
      <dsp:spPr>
        <a:xfrm>
          <a:off x="444759" y="2150096"/>
          <a:ext cx="7040955" cy="678960"/>
        </a:xfrm>
        <a:prstGeom prst="round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Diagnosis requires objective evidence of dry eyes on exam, decreased saliva production, and/or lip biopsy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7903" y="2183240"/>
        <a:ext cx="6974667" cy="612672"/>
      </dsp:txXfrm>
    </dsp:sp>
    <dsp:sp modelId="{77E7DAAB-176C-4CEC-801B-5DEA66E2641C}">
      <dsp:nvSpPr>
        <dsp:cNvPr id="0" name=""/>
        <dsp:cNvSpPr/>
      </dsp:nvSpPr>
      <dsp:spPr>
        <a:xfrm>
          <a:off x="0" y="353285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EA1B6-810B-4320-B8D9-0ECD88A2CED7}">
      <dsp:nvSpPr>
        <dsp:cNvPr id="0" name=""/>
        <dsp:cNvSpPr/>
      </dsp:nvSpPr>
      <dsp:spPr>
        <a:xfrm>
          <a:off x="444759" y="3193376"/>
          <a:ext cx="7148053" cy="67896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Treatment is primarily symptomatic, given absence of disease modifying therapy</a:t>
          </a:r>
        </a:p>
      </dsp:txBody>
      <dsp:txXfrm>
        <a:off x="477903" y="3226520"/>
        <a:ext cx="7081765" cy="612672"/>
      </dsp:txXfrm>
    </dsp:sp>
    <dsp:sp modelId="{E86BC592-680C-4CD0-A610-01DC13B1C021}">
      <dsp:nvSpPr>
        <dsp:cNvPr id="0" name=""/>
        <dsp:cNvSpPr/>
      </dsp:nvSpPr>
      <dsp:spPr>
        <a:xfrm>
          <a:off x="0" y="4576136"/>
          <a:ext cx="889519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1D75-6282-4CA4-81CE-F0695936608F}">
      <dsp:nvSpPr>
        <dsp:cNvPr id="0" name=""/>
        <dsp:cNvSpPr/>
      </dsp:nvSpPr>
      <dsp:spPr>
        <a:xfrm>
          <a:off x="444759" y="4236656"/>
          <a:ext cx="7148115" cy="67896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52" tIns="0" rIns="23535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Immunosuppression is used with certain organ specific manifestations such as lung or nervous system involvement</a:t>
          </a:r>
        </a:p>
      </dsp:txBody>
      <dsp:txXfrm>
        <a:off x="477903" y="4269800"/>
        <a:ext cx="7081827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04E4B-5C85-40AB-A23B-F13FE0546F8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7D96-BCB9-4D8E-95E2-0AA2FF00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Motivated by my desire to improve access to rheum.  Easy to reduce access as simply supply demand problem. Since I came IHC in 2012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3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1-2% prevalence. Not situational. Sandpaper/grit eyes and cotton mouth. Refresh/Systane and </a:t>
            </a:r>
            <a:r>
              <a:rPr lang="en-US" dirty="0" err="1"/>
              <a:t>Biotene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</a:t>
            </a:r>
            <a:r>
              <a:rPr lang="en-US"/>
              <a:t>) Common </a:t>
            </a:r>
            <a:r>
              <a:rPr lang="en-US" dirty="0"/>
              <a:t>non-rheum conditions with similar sounding symptoms (2) Referring providers are relatively unfamiliar and lack experience with these rare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want to imply that we expect that only patients with diagnosed rheum disease are referred to rheum. That is unrealistic, lead to missing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Optimizing the use of ANA testing is our greatest opportunity to avoid unnecessary referral and improve access to rheumatology.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Divided into 2 parts: Inflammatory arthritis and ANA associated rheumatologic disease.  For each part, I will have 2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major way to improve access to rheum is be more judicious in the use of testing, which will improve the PPV of test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Synovitis. MCP/PIP predominant with swelling, not hard boney joints. Diagnosis of exclusion. Bilateral, small joint involvement. Duration.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Inflammatory articular disease. Can have PsA without psoriasis.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7D96-BCB9-4D8E-95E2-0AA2FF0008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0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17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5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0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9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9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5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3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1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6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0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944-0178-29CC-D429-667F94BCC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Finding the needle in the haystack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4D59-3C5A-0C5C-F028-A063E1240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Pearls for the evaluation and referral of suspected rheumatologic disease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BD41BD2-748D-7E05-C9E0-3B11FFCD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39" y="244381"/>
            <a:ext cx="2347802" cy="9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5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2386-6A71-0AB3-1FB9-EF18235B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45" y="-67234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HLA-B27 in screening for Axial Spondyloarthritis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62AB9-9C71-2600-B974-13D4452EE762}"/>
              </a:ext>
            </a:extLst>
          </p:cNvPr>
          <p:cNvSpPr txBox="1"/>
          <p:nvPr/>
        </p:nvSpPr>
        <p:spPr>
          <a:xfrm>
            <a:off x="1158240" y="5986790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Khan MA, Khan MK. “Diagnostic value of HLA-B27 testing ankylosing spondylitis and Reiter's syndrome.” </a:t>
            </a:r>
            <a:r>
              <a:rPr lang="sv-SE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Ann Intern Med. 1982;96(1):70. 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 </a:t>
            </a:r>
            <a:endParaRPr lang="en-US" sz="1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1DC654-EC75-E435-9F85-EAC13BAFC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130946"/>
              </p:ext>
            </p:extLst>
          </p:nvPr>
        </p:nvGraphicFramePr>
        <p:xfrm>
          <a:off x="444530" y="900269"/>
          <a:ext cx="9492528" cy="470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FE9042-2FE6-F1AF-7409-B13DD37AA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2709" y="224617"/>
            <a:ext cx="2040313" cy="8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4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0C6E-FF98-B5E6-92DC-2070CEE7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835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Rheumatoid Arthritis Diagnostic Criteria</a:t>
            </a:r>
          </a:p>
        </p:txBody>
      </p:sp>
      <p:pic>
        <p:nvPicPr>
          <p:cNvPr id="1030" name="Picture 6" descr="Rheumatoid Arthritis - 2020 ACR-EULAR Classification&#10;≥ ...">
            <a:extLst>
              <a:ext uri="{FF2B5EF4-FFF2-40B4-BE49-F238E27FC236}">
                <a16:creationId xmlns:a16="http://schemas.microsoft.com/office/drawing/2014/main" id="{9A480BFA-816D-EEEA-AB51-8D1E4D4060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4" y="913056"/>
            <a:ext cx="9339561" cy="53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4D8CA2-CDE2-0BF7-BAD0-93B40C325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73" y="2816853"/>
            <a:ext cx="3291530" cy="2159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5FDD86-B4D5-7F5F-AE0A-0CCE3745E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315" y="257713"/>
            <a:ext cx="2007649" cy="818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2F1A8-C018-622B-2B0B-9E59698E799A}"/>
              </a:ext>
            </a:extLst>
          </p:cNvPr>
          <p:cNvSpPr txBox="1"/>
          <p:nvPr/>
        </p:nvSpPr>
        <p:spPr>
          <a:xfrm>
            <a:off x="8636000" y="5882640"/>
            <a:ext cx="1991360" cy="679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316A8-1342-5EF9-E5CC-BD071022D113}"/>
              </a:ext>
            </a:extLst>
          </p:cNvPr>
          <p:cNvSpPr txBox="1"/>
          <p:nvPr/>
        </p:nvSpPr>
        <p:spPr>
          <a:xfrm>
            <a:off x="8957876" y="6065520"/>
            <a:ext cx="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3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7550-911A-353F-03FD-B7CE27C8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 dirty="0">
                <a:solidFill>
                  <a:srgbClr val="FFFFFF"/>
                </a:solidFill>
              </a:rPr>
              <a:t>Osteoarthritis of the Hands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CC7A74-04CA-F49F-173D-53C803E5E0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2" r="1" b="1"/>
          <a:stretch/>
        </p:blipFill>
        <p:spPr bwMode="auto">
          <a:xfrm>
            <a:off x="200298" y="1671854"/>
            <a:ext cx="9126582" cy="49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4DAC1-9D0A-021D-6954-925D5D82C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15" y="257713"/>
            <a:ext cx="2007649" cy="8187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AFAE51-8A73-7075-A5A7-ECE327AE1983}"/>
              </a:ext>
            </a:extLst>
          </p:cNvPr>
          <p:cNvSpPr txBox="1">
            <a:spLocks/>
          </p:cNvSpPr>
          <p:nvPr/>
        </p:nvSpPr>
        <p:spPr>
          <a:xfrm>
            <a:off x="523740" y="11208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2"/>
                </a:solidFill>
              </a:rPr>
              <a:t>Osteoarthritis of Hands</a:t>
            </a:r>
          </a:p>
        </p:txBody>
      </p:sp>
    </p:spTree>
    <p:extLst>
      <p:ext uri="{BB962C8B-B14F-4D97-AF65-F5344CB8AC3E}">
        <p14:creationId xmlns:p14="http://schemas.microsoft.com/office/powerpoint/2010/main" val="267590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8C03-6041-0DD9-5C8F-4AC5B05D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40" y="11208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Psoriatic Arthritis Diagnostic Criteria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30CA94-7B7A-6927-C12B-6E5858939D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40" y="1429479"/>
            <a:ext cx="8732020" cy="49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753C8-1253-01D8-25AE-0339E65A8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333" y="2846385"/>
            <a:ext cx="1388628" cy="1961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62716-A3C9-6171-7CC1-B88733AA0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540" y="1342846"/>
            <a:ext cx="2722880" cy="1524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798AF-D0C9-DE9D-42F9-FEC3DFFC9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315" y="257713"/>
            <a:ext cx="2007649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2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E748-3A9E-3F9B-8189-2FDA8B89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586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Axial Spondyloarthritis Diagnostic Criteria</a:t>
            </a:r>
          </a:p>
        </p:txBody>
      </p:sp>
      <p:pic>
        <p:nvPicPr>
          <p:cNvPr id="5122" name="Picture 2" descr="Ankylosing Spondylitis · RheumTutor">
            <a:extLst>
              <a:ext uri="{FF2B5EF4-FFF2-40B4-BE49-F238E27FC236}">
                <a16:creationId xmlns:a16="http://schemas.microsoft.com/office/drawing/2014/main" id="{09DFBFC9-27A7-8982-816A-863C8106A4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1" y="1028818"/>
            <a:ext cx="7197436" cy="53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D3B3B7-6CEC-A7B6-4CA2-7288B40C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676" y="1433946"/>
            <a:ext cx="3870325" cy="3173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ABEDE-4988-732A-056A-A8BCC068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15" y="257713"/>
            <a:ext cx="2007649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B9E9-83D7-6244-1B17-DADCA94A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78" y="0"/>
            <a:ext cx="10134942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ANA Titer Results in Healthy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6FB5-458C-75FD-D92E-A764A48B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8" y="1126375"/>
            <a:ext cx="3281098" cy="1267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In healthy 20- to 60-year-old individuals without rheumatologic disease:</a:t>
            </a:r>
          </a:p>
          <a:p>
            <a:pPr lvl="8"/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5B8B7-121F-2BE7-F028-C45D224DDBCE}"/>
              </a:ext>
            </a:extLst>
          </p:cNvPr>
          <p:cNvSpPr txBox="1"/>
          <p:nvPr/>
        </p:nvSpPr>
        <p:spPr>
          <a:xfrm>
            <a:off x="731178" y="5457992"/>
            <a:ext cx="8097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Tan EM,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Feltkamp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TE, Smolen JS, Butcher B, Dawkins R,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Fritzler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MJ, Gordon T, Hardin JA,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Kalden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JR,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Lahita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RG, Maini RN, McDougal JS,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Rothfield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NF,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Smeenk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RJ, Takasaki Y,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Wiik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A, Wilson MR, </a:t>
            </a:r>
            <a:r>
              <a:rPr lang="en-US" sz="1400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Koziol</a:t>
            </a:r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 JA. “Range of anti-nuclear antibodies in healthy individuals.” Arthritis Rheum. 1997;40(9):1601. 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55D6A-2BFD-0C09-7048-94028953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38" y="1165506"/>
            <a:ext cx="5366962" cy="357263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0256076-0B12-0161-F631-A934AE0BF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79913"/>
              </p:ext>
            </p:extLst>
          </p:nvPr>
        </p:nvGraphicFramePr>
        <p:xfrm>
          <a:off x="883578" y="2763135"/>
          <a:ext cx="3281098" cy="240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81098">
                  <a:extLst>
                    <a:ext uri="{9D8B030D-6E8A-4147-A177-3AD203B41FA5}">
                      <a16:colId xmlns:a16="http://schemas.microsoft.com/office/drawing/2014/main" val="139022047"/>
                    </a:ext>
                  </a:extLst>
                </a:gridCol>
              </a:tblGrid>
              <a:tr h="600460">
                <a:tc>
                  <a:txBody>
                    <a:bodyPr/>
                    <a:lstStyle/>
                    <a:p>
                      <a:r>
                        <a:rPr lang="en-US" b="1" dirty="0"/>
                        <a:t>31.3% had a 1:40 titer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64542"/>
                  </a:ext>
                </a:extLst>
              </a:tr>
              <a:tr h="600460">
                <a:tc>
                  <a:txBody>
                    <a:bodyPr/>
                    <a:lstStyle/>
                    <a:p>
                      <a:r>
                        <a:rPr lang="en-US" b="1" dirty="0"/>
                        <a:t>13.3% had a 1:80 titer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44751"/>
                  </a:ext>
                </a:extLst>
              </a:tr>
              <a:tr h="600460">
                <a:tc>
                  <a:txBody>
                    <a:bodyPr/>
                    <a:lstStyle/>
                    <a:p>
                      <a:r>
                        <a:rPr lang="en-US" b="1" dirty="0"/>
                        <a:t>5% had a 1:160 titer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82164"/>
                  </a:ext>
                </a:extLst>
              </a:tr>
              <a:tr h="600460">
                <a:tc>
                  <a:txBody>
                    <a:bodyPr/>
                    <a:lstStyle/>
                    <a:p>
                      <a:r>
                        <a:rPr lang="en-US" b="1" dirty="0"/>
                        <a:t>3.3 % had a 1:320 titer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87763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036F9C-D57E-2B44-09D1-99F420EF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15" y="257713"/>
            <a:ext cx="2007649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9132-CF29-8DA1-6192-CE054FE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77" y="227658"/>
            <a:ext cx="8422983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ANA Associated Rheumatic Diseases Diagnosed by ANA Titer</a:t>
            </a:r>
          </a:p>
        </p:txBody>
      </p:sp>
      <p:pic>
        <p:nvPicPr>
          <p:cNvPr id="5" name="Google Shape;184;p35">
            <a:extLst>
              <a:ext uri="{FF2B5EF4-FFF2-40B4-BE49-F238E27FC236}">
                <a16:creationId xmlns:a16="http://schemas.microsoft.com/office/drawing/2014/main" id="{89875DEC-3692-2AC9-F449-F0B32CA4F99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577" y="1452251"/>
            <a:ext cx="5078070" cy="460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A1F617-71EC-E43F-FA6D-5CE819AD2863}"/>
              </a:ext>
            </a:extLst>
          </p:cNvPr>
          <p:cNvSpPr txBox="1"/>
          <p:nvPr/>
        </p:nvSpPr>
        <p:spPr>
          <a:xfrm>
            <a:off x="883577" y="6246688"/>
            <a:ext cx="1016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Abeles AM. Abeles M. “The clinical utility of a positive anti-nuclear antibody test result.” American Journal of Medicine. 2013; 126(4): 342.</a:t>
            </a:r>
          </a:p>
        </p:txBody>
      </p:sp>
      <p:pic>
        <p:nvPicPr>
          <p:cNvPr id="5122" name="Picture 2" descr="Antinuclear Antibodies (ANAs ...">
            <a:extLst>
              <a:ext uri="{FF2B5EF4-FFF2-40B4-BE49-F238E27FC236}">
                <a16:creationId xmlns:a16="http://schemas.microsoft.com/office/drawing/2014/main" id="{A3572B97-8A3B-1F46-B960-153C2E9A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92" y="1584018"/>
            <a:ext cx="5063424" cy="26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3A695-D597-3C1F-1282-CAA81F967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915" y="261867"/>
            <a:ext cx="2007649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C2BB-E7DA-9CE7-62E1-3B8A6F50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72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Non-rheum diseases associated with +ANA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81F6CD-C69F-F2A1-28ED-EB115A91A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60749"/>
              </p:ext>
            </p:extLst>
          </p:nvPr>
        </p:nvGraphicFramePr>
        <p:xfrm>
          <a:off x="875872" y="1140432"/>
          <a:ext cx="10241109" cy="532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7870E94-EF0F-B293-98DA-4FFDE18B2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315" y="257713"/>
            <a:ext cx="2007649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7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7881-4BCE-9A44-5E25-D358C968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58" y="352746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ANA Associated Rheumatologic Diseases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555DCC-455B-099D-882B-751E424EE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663534"/>
              </p:ext>
            </p:extLst>
          </p:nvPr>
        </p:nvGraphicFramePr>
        <p:xfrm>
          <a:off x="834775" y="1709106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5952F2-87D9-9DF7-A8BE-F44BB8821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1953" y="269215"/>
            <a:ext cx="2007649" cy="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3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2" name="Picture 4" descr="Laurent ARNAUD on X: &quot;✓ May is #lupusawareness month Let's (re ...">
            <a:extLst>
              <a:ext uri="{FF2B5EF4-FFF2-40B4-BE49-F238E27FC236}">
                <a16:creationId xmlns:a16="http://schemas.microsoft.com/office/drawing/2014/main" id="{B767BB38-85A8-1A5F-305F-9BF6782309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31141" y="378884"/>
            <a:ext cx="9634220" cy="51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6C80AB-FC29-4BDB-3787-7D695EE86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691" y="243840"/>
            <a:ext cx="20057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4A721-1F9A-10F3-797A-EB53F7458613}"/>
              </a:ext>
            </a:extLst>
          </p:cNvPr>
          <p:cNvSpPr txBox="1"/>
          <p:nvPr/>
        </p:nvSpPr>
        <p:spPr>
          <a:xfrm>
            <a:off x="687267" y="2025019"/>
            <a:ext cx="10817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dirty="0"/>
              <a:t> This presentation has no ineligible company content, promotes no ineligible company, and is not supported financially by any ineligible company. I receive no financial remuneration from any ineligible company related to this presentation.</a:t>
            </a:r>
          </a:p>
          <a:p>
            <a:endParaRPr lang="es-419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55234-132B-8359-80DE-333767D6B08F}"/>
              </a:ext>
            </a:extLst>
          </p:cNvPr>
          <p:cNvSpPr txBox="1"/>
          <p:nvPr/>
        </p:nvSpPr>
        <p:spPr>
          <a:xfrm>
            <a:off x="4116201" y="392730"/>
            <a:ext cx="500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Financial</a:t>
            </a:r>
            <a:r>
              <a:rPr lang="es-419" sz="3600" dirty="0"/>
              <a:t> </a:t>
            </a:r>
            <a:r>
              <a:rPr lang="en-US" sz="3600" dirty="0"/>
              <a:t>Disclosure</a:t>
            </a:r>
            <a:r>
              <a:rPr lang="es-419" sz="3600" dirty="0"/>
              <a:t>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DBD671B-0B71-2887-9C05-D491F061B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40" y="324345"/>
            <a:ext cx="2442238" cy="9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BCA1B-F230-20EE-81CB-7C3047AD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5" y="178540"/>
            <a:ext cx="9513755" cy="5238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AF3A9-B994-C78B-EF01-8DEBA437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98" y="338293"/>
            <a:ext cx="1808723" cy="7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45951A-5229-C606-4903-A93B0F89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7" y="234964"/>
            <a:ext cx="9686133" cy="5633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A410A-160C-E380-EEB0-A7ED449F8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198" y="329585"/>
            <a:ext cx="1808723" cy="7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7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3A981-51D7-FAFD-7BBE-762D8E65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1" y="1231872"/>
            <a:ext cx="7184570" cy="5388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E3ED1-95B6-3223-7B53-12729118169F}"/>
              </a:ext>
            </a:extLst>
          </p:cNvPr>
          <p:cNvSpPr txBox="1"/>
          <p:nvPr/>
        </p:nvSpPr>
        <p:spPr>
          <a:xfrm>
            <a:off x="1033417" y="486982"/>
            <a:ext cx="97652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solidFill>
                  <a:schemeClr val="tx2"/>
                </a:solidFill>
              </a:rPr>
              <a:t>Mnemonic for SLE Diagnostic Criteria </a:t>
            </a:r>
            <a:endParaRPr lang="en-US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103F4-61B5-0F42-9BB4-DDB2C264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98" y="329585"/>
            <a:ext cx="1808723" cy="7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00BB-F00E-F393-A21B-D9078578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1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Sjogren’s Syndrome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D19C49-3715-B8E1-56E8-3C2F174BE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382303"/>
              </p:ext>
            </p:extLst>
          </p:nvPr>
        </p:nvGraphicFramePr>
        <p:xfrm>
          <a:off x="916627" y="1202076"/>
          <a:ext cx="8895194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hat is Sjogren's Syndrome? Causes ...">
            <a:extLst>
              <a:ext uri="{FF2B5EF4-FFF2-40B4-BE49-F238E27FC236}">
                <a16:creationId xmlns:a16="http://schemas.microsoft.com/office/drawing/2014/main" id="{7F3E9A53-F66F-3697-29F9-26E1C2E3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21" y="436652"/>
            <a:ext cx="3029585" cy="18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50C734-1F67-7CD4-3332-CF6F1B80F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3678" y="309838"/>
            <a:ext cx="1808723" cy="7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00BB-F00E-F393-A21B-D9078578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1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Dermatomyositis/Polymyositis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D19C49-3715-B8E1-56E8-3C2F174BE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444526"/>
              </p:ext>
            </p:extLst>
          </p:nvPr>
        </p:nvGraphicFramePr>
        <p:xfrm>
          <a:off x="916627" y="1202076"/>
          <a:ext cx="8895194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ermatomyositis - Academic Dermatology ...">
            <a:extLst>
              <a:ext uri="{FF2B5EF4-FFF2-40B4-BE49-F238E27FC236}">
                <a16:creationId xmlns:a16="http://schemas.microsoft.com/office/drawing/2014/main" id="{4560B7A4-C7BD-B60C-CB6E-DB64D755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021" y="436652"/>
            <a:ext cx="2162710" cy="3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37833-7336-D6FF-3BEB-AF99FFC9D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758" y="309838"/>
            <a:ext cx="1986402" cy="8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00BB-F00E-F393-A21B-D9078578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1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Systemic Sclerosis (aka Scleroderma)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D19C49-3715-B8E1-56E8-3C2F174BE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070380"/>
              </p:ext>
            </p:extLst>
          </p:nvPr>
        </p:nvGraphicFramePr>
        <p:xfrm>
          <a:off x="916627" y="1202076"/>
          <a:ext cx="8895194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Systemic Sclerosis - Musculoskeletal ...">
            <a:extLst>
              <a:ext uri="{FF2B5EF4-FFF2-40B4-BE49-F238E27FC236}">
                <a16:creationId xmlns:a16="http://schemas.microsoft.com/office/drawing/2014/main" id="{1BAC971F-93F7-1A84-01DB-E805CF44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61" y="1275080"/>
            <a:ext cx="2790272" cy="19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3A75D-BD44-F061-4F15-CC3838055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878" y="309838"/>
            <a:ext cx="2190643" cy="8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3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00BB-F00E-F393-A21B-D9078578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1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Mixed Connective Tissue Disease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D19C49-3715-B8E1-56E8-3C2F174BE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470472"/>
              </p:ext>
            </p:extLst>
          </p:nvPr>
        </p:nvGraphicFramePr>
        <p:xfrm>
          <a:off x="916627" y="1202076"/>
          <a:ext cx="8895194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6E57C4-499D-C5B6-FBB7-CA82357EA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225" y="436652"/>
            <a:ext cx="219475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96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B6D0-CB04-B187-E9E2-879265E4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78" y="229456"/>
            <a:ext cx="10150182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Do NOT send ANA for the following: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0D101-0551-8442-016F-6BA8566288E5}"/>
              </a:ext>
            </a:extLst>
          </p:cNvPr>
          <p:cNvSpPr txBox="1"/>
          <p:nvPr/>
        </p:nvSpPr>
        <p:spPr>
          <a:xfrm>
            <a:off x="883578" y="1739928"/>
            <a:ext cx="86222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Chronic fatigue or malaise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Frequent Infections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Diffuse MSK pain or fibromyalgia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Back or neck pain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Family history of autoimmune or rheumatologic disease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Unexplained symptoms that are not specific to rheumatologic disease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Injuries or local soft tissue disease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marL="285750" indent="-285750">
              <a:buFont typeface="Corbel" panose="020B0503020204020204" pitchFamily="34" charset="0"/>
              <a:buChar char="X"/>
            </a:pPr>
            <a:r>
              <a:rPr lang="en-US" sz="2200" b="1" dirty="0">
                <a:solidFill>
                  <a:schemeClr val="accent2"/>
                </a:solidFill>
              </a:rPr>
              <a:t>To trend or measure disease activity in diagnosed patients</a:t>
            </a:r>
          </a:p>
          <a:p>
            <a:pPr marL="285750" indent="-285750">
              <a:buFont typeface="Corbel" panose="020B0503020204020204" pitchFamily="34" charset="0"/>
              <a:buChar char="X"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The Stop Sign Wasn't Always Red - The ...">
            <a:extLst>
              <a:ext uri="{FF2B5EF4-FFF2-40B4-BE49-F238E27FC236}">
                <a16:creationId xmlns:a16="http://schemas.microsoft.com/office/drawing/2014/main" id="{9ECB10C8-8BFF-0E3A-6E8C-D7B633B0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99" y="1585816"/>
            <a:ext cx="2228808" cy="29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1DBD27-DF87-91AE-7EC5-B9340022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878" y="309838"/>
            <a:ext cx="2190643" cy="8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9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2D1F-869D-8428-5049-B58FD961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41252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tx2"/>
                </a:solidFill>
              </a:rPr>
              <a:t>Summary</a:t>
            </a:r>
            <a:endParaRPr lang="en-US" sz="3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34A7F-A4E7-7A47-A065-3B18F116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40" y="1653310"/>
            <a:ext cx="8367046" cy="45997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/>
                </a:solidFill>
              </a:rPr>
              <a:t>Rheumatologic disease are rare.</a:t>
            </a:r>
          </a:p>
          <a:p>
            <a:pPr lvl="8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/>
                </a:solidFill>
              </a:rPr>
              <a:t>Large majority of rheumatology referrals do not have rheumatologic disease.</a:t>
            </a:r>
          </a:p>
          <a:p>
            <a:pPr lvl="8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/>
                </a:solidFill>
              </a:rPr>
              <a:t>Only order rheumatology labs in patients with disease specific symptoms.</a:t>
            </a:r>
          </a:p>
          <a:p>
            <a:pPr marL="2271400" lvl="8" indent="0">
              <a:buNone/>
            </a:pPr>
            <a:endParaRPr lang="en-US" sz="8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/>
                </a:solidFill>
              </a:rPr>
              <a:t>False positive rates are much higher than true positive rates when testing for a rare disease in the wrong population.</a:t>
            </a:r>
          </a:p>
          <a:p>
            <a:pPr lvl="8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/>
                </a:solidFill>
              </a:rPr>
              <a:t>Do NOT reflexively order a rheumatology lab panel, because you are increasing the risk of false positive test results.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B872-F1E7-6C66-D9EE-8816CC97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189614"/>
            <a:ext cx="3677920" cy="2059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25DEE-BA9B-3597-4C45-D9A11274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9757"/>
            <a:ext cx="198746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56EE-6E4C-945C-4E9F-C07853A6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0"/>
            <a:ext cx="1052137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Rheumatologic Diseases are Rare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08AD-7EF1-7C09-ABD2-A9CB3F846BC9}"/>
              </a:ext>
            </a:extLst>
          </p:cNvPr>
          <p:cNvSpPr txBox="1"/>
          <p:nvPr/>
        </p:nvSpPr>
        <p:spPr>
          <a:xfrm>
            <a:off x="497150" y="6172198"/>
            <a:ext cx="1052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UpToDate, Connor, RF (Ed), Wolters Kluwer.</a:t>
            </a:r>
            <a:endParaRPr lang="en-US" sz="1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B9660E2-1ABC-6CDA-EB1A-A9F053BDD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91905"/>
              </p:ext>
            </p:extLst>
          </p:nvPr>
        </p:nvGraphicFramePr>
        <p:xfrm>
          <a:off x="393983" y="1012168"/>
          <a:ext cx="9166579" cy="55694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1617">
                  <a:extLst>
                    <a:ext uri="{9D8B030D-6E8A-4147-A177-3AD203B41FA5}">
                      <a16:colId xmlns:a16="http://schemas.microsoft.com/office/drawing/2014/main" val="2259170570"/>
                    </a:ext>
                  </a:extLst>
                </a:gridCol>
                <a:gridCol w="1790575">
                  <a:extLst>
                    <a:ext uri="{9D8B030D-6E8A-4147-A177-3AD203B41FA5}">
                      <a16:colId xmlns:a16="http://schemas.microsoft.com/office/drawing/2014/main" val="4165824259"/>
                    </a:ext>
                  </a:extLst>
                </a:gridCol>
                <a:gridCol w="2058483">
                  <a:extLst>
                    <a:ext uri="{9D8B030D-6E8A-4147-A177-3AD203B41FA5}">
                      <a16:colId xmlns:a16="http://schemas.microsoft.com/office/drawing/2014/main" val="1928242927"/>
                    </a:ext>
                  </a:extLst>
                </a:gridCol>
                <a:gridCol w="2815904">
                  <a:extLst>
                    <a:ext uri="{9D8B030D-6E8A-4147-A177-3AD203B41FA5}">
                      <a16:colId xmlns:a16="http://schemas.microsoft.com/office/drawing/2014/main" val="3917448209"/>
                    </a:ext>
                  </a:extLst>
                </a:gridCol>
              </a:tblGrid>
              <a:tr h="63357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Prevalence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962056"/>
                  </a:ext>
                </a:extLst>
              </a:tr>
              <a:tr h="63357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Rheumatoid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0.24-1%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Osteoarthritis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15% of population over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6820"/>
                  </a:ext>
                </a:extLst>
              </a:tr>
              <a:tr h="633574">
                <a:tc>
                  <a:txBody>
                    <a:bodyPr/>
                    <a:lstStyle/>
                    <a:p>
                      <a:r>
                        <a:rPr lang="en-US" dirty="0"/>
                        <a:t>Psoriatic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0.1-0.2%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23.2% in 50–69-year age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43447"/>
                  </a:ext>
                </a:extLst>
              </a:tr>
              <a:tr h="742848">
                <a:tc>
                  <a:txBody>
                    <a:bodyPr/>
                    <a:lstStyle/>
                    <a:p>
                      <a:r>
                        <a:rPr lang="en-US" dirty="0"/>
                        <a:t>Axial Spondylarthritis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0.007-.49%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38.4% in age 70+ age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28169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r>
                        <a:rPr lang="en-US" dirty="0"/>
                        <a:t>Systemic Lupus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0.02-.15%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Fibromyalgia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57342"/>
                  </a:ext>
                </a:extLst>
              </a:tr>
              <a:tr h="905106">
                <a:tc>
                  <a:txBody>
                    <a:bodyPr/>
                    <a:lstStyle/>
                    <a:p>
                      <a:r>
                        <a:rPr lang="en-US" dirty="0"/>
                        <a:t>Mixed Connective Tissue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0.003-0.004%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 Widespread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6205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r>
                        <a:rPr lang="en-US" dirty="0"/>
                        <a:t>Dermatomyositis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 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01868"/>
                  </a:ext>
                </a:extLst>
              </a:tr>
              <a:tr h="633574">
                <a:tc>
                  <a:txBody>
                    <a:bodyPr/>
                    <a:lstStyle/>
                    <a:p>
                      <a:r>
                        <a:rPr lang="en-US" dirty="0"/>
                        <a:t>Polymyositis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0.00041-0.00075%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Hypermobility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639214"/>
                  </a:ext>
                </a:extLst>
              </a:tr>
              <a:tr h="551414">
                <a:tc>
                  <a:txBody>
                    <a:bodyPr/>
                    <a:lstStyle/>
                    <a:p>
                      <a:r>
                        <a:rPr lang="en-US" dirty="0"/>
                        <a:t>Systemic Sclerosis (Scleroderma)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0.003-0.004%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Ehlers-Danlos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43805"/>
                  </a:ext>
                </a:extLst>
              </a:tr>
            </a:tbl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53F4F65-8F50-8862-FD16-CEF39404B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80" y="258133"/>
            <a:ext cx="2143883" cy="8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7A791B-D58C-260A-DD62-918F0496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5" y="87424"/>
            <a:ext cx="8908975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Large majority of referrals to rheumatology do not have rheumatologic disease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9DF80-3862-83D0-EE45-8CA945F7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66" y="1242768"/>
            <a:ext cx="10512136" cy="6570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2"/>
                </a:solidFill>
              </a:rPr>
              <a:t>In a review of 711 new patient referrals from 305 </a:t>
            </a:r>
            <a:r>
              <a:rPr lang="en-US" dirty="0">
                <a:solidFill>
                  <a:schemeClr val="tx1"/>
                </a:solidFill>
              </a:rPr>
              <a:t>primary</a:t>
            </a:r>
            <a:r>
              <a:rPr lang="en-US" dirty="0">
                <a:solidFill>
                  <a:schemeClr val="tx2"/>
                </a:solidFill>
              </a:rPr>
              <a:t> care providers over a 1-year period to an academic adult rheumatology practice:</a:t>
            </a:r>
          </a:p>
          <a:p>
            <a:pPr lvl="8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20B9-B602-957B-924F-F2D0D62049D9}"/>
              </a:ext>
            </a:extLst>
          </p:cNvPr>
          <p:cNvSpPr txBox="1"/>
          <p:nvPr/>
        </p:nvSpPr>
        <p:spPr>
          <a:xfrm>
            <a:off x="1143000" y="6096000"/>
            <a:ext cx="786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Gamez</a:t>
            </a:r>
            <a:r>
              <a:rPr lang="en-US" sz="1400" dirty="0"/>
              <a:t>-Nava JI, Gonzalez-Lopez L, Davis P, Suarez-</a:t>
            </a:r>
            <a:r>
              <a:rPr lang="en-US" sz="1400" dirty="0" err="1"/>
              <a:t>Almazor</a:t>
            </a:r>
            <a:r>
              <a:rPr lang="en-US" sz="1400" dirty="0"/>
              <a:t> ME. “Referral and Diagnosis of Common Rheumatic Disease by Primary Care Physicians.” </a:t>
            </a:r>
            <a:r>
              <a:rPr lang="en-US" sz="1400" i="1" dirty="0"/>
              <a:t>British Journal of Rheumatology </a:t>
            </a:r>
            <a:r>
              <a:rPr lang="en-US" sz="1400" dirty="0"/>
              <a:t>1998; 37:1215-1219.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1FD05A-14AC-5E16-C892-F5ED660A1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693791"/>
              </p:ext>
            </p:extLst>
          </p:nvPr>
        </p:nvGraphicFramePr>
        <p:xfrm>
          <a:off x="621105" y="1723807"/>
          <a:ext cx="8370495" cy="454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5048D47-1D78-4E5F-08E7-78B9A2A17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411" y="276027"/>
            <a:ext cx="2347802" cy="9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7A791B-D58C-260A-DD62-918F0496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118246"/>
            <a:ext cx="9331961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Large majority of referrals to rheumatology do not have rheumatologic disease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9DF80-3862-83D0-EE45-8CA945F7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06" y="1305055"/>
            <a:ext cx="8784474" cy="5150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sz="3100" dirty="0">
                <a:solidFill>
                  <a:schemeClr val="tx2"/>
                </a:solidFill>
              </a:rPr>
              <a:t>A retrospective review of 232 new patient referrals for + ANA to an adult rheumatologic clinic:</a:t>
            </a:r>
          </a:p>
          <a:p>
            <a:pPr marL="45720" indent="0">
              <a:buNone/>
            </a:pPr>
            <a:endParaRPr lang="en-US" sz="3500" dirty="0">
              <a:solidFill>
                <a:schemeClr val="tx2"/>
              </a:solidFill>
            </a:endParaRPr>
          </a:p>
          <a:p>
            <a:pPr lvl="8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1FD05A-14AC-5E16-C892-F5ED660A1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843046"/>
              </p:ext>
            </p:extLst>
          </p:nvPr>
        </p:nvGraphicFramePr>
        <p:xfrm>
          <a:off x="410177" y="1650515"/>
          <a:ext cx="8996681" cy="492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9F1A22-D733-6F8B-8EE1-0799A1743B97}"/>
              </a:ext>
            </a:extLst>
          </p:cNvPr>
          <p:cNvSpPr txBox="1"/>
          <p:nvPr/>
        </p:nvSpPr>
        <p:spPr>
          <a:xfrm>
            <a:off x="816354" y="6316543"/>
            <a:ext cx="867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Abeles AM. Abeles M. “The clinical utility of a positive anti-nuclear antibody test result.” American Journal of Medicine. 2013; 126(4): 342.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4A4D29E-AF89-BA49-5169-AD5BFA4305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411" y="276027"/>
            <a:ext cx="2347802" cy="9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E698-8DCF-AB69-A947-B003852C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04" y="496387"/>
            <a:ext cx="5747655" cy="426721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6268E5-A78E-9C79-92B4-6416478DC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63067"/>
              </p:ext>
            </p:extLst>
          </p:nvPr>
        </p:nvGraphicFramePr>
        <p:xfrm>
          <a:off x="796804" y="1119378"/>
          <a:ext cx="8033687" cy="51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C25E702-6FE2-6F27-A7DE-8349191B8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411" y="276027"/>
            <a:ext cx="2347802" cy="9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C90E-ADF3-F255-D911-29A3261C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85" y="277348"/>
            <a:ext cx="9875520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Rules of Thumb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DC417C2-3624-4D47-8E97-C73620514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49640"/>
              </p:ext>
            </p:extLst>
          </p:nvPr>
        </p:nvGraphicFramePr>
        <p:xfrm>
          <a:off x="419808" y="1226905"/>
          <a:ext cx="9872663" cy="470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Rules of Thumb">
            <a:extLst>
              <a:ext uri="{FF2B5EF4-FFF2-40B4-BE49-F238E27FC236}">
                <a16:creationId xmlns:a16="http://schemas.microsoft.com/office/drawing/2014/main" id="{BB6C24F9-6BC4-105F-2994-FC5B354149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0EA88-ACE4-E10F-EA26-ABADD6FE8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887" y="304799"/>
            <a:ext cx="1446226" cy="1560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E5F69-5FE4-7124-7E85-12830E5A4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2698" y="304799"/>
            <a:ext cx="234716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3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F8B5-A0D1-CC4F-364E-26B7F22B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52" y="-119790"/>
            <a:ext cx="10697592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Rheumatoid factor is a poor screening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3634A-0B09-9358-6186-AA2DCE2713A1}"/>
              </a:ext>
            </a:extLst>
          </p:cNvPr>
          <p:cNvSpPr txBox="1"/>
          <p:nvPr/>
        </p:nvSpPr>
        <p:spPr>
          <a:xfrm>
            <a:off x="747204" y="6273800"/>
            <a:ext cx="1125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</a:rPr>
              <a:t>Nielsen SF, Bojesen SE, Schnohr P, Nordestgaard BG. “Elevated rheumatoid factor and long-term risk of rheumatoid arthritis: a prospective cohort study.” BMJ. 2012;345:e5244.  </a:t>
            </a:r>
            <a:endParaRPr lang="en-US" sz="1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CD7AFA-5E06-823E-E637-689069F2D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524475"/>
              </p:ext>
            </p:extLst>
          </p:nvPr>
        </p:nvGraphicFramePr>
        <p:xfrm>
          <a:off x="747204" y="770467"/>
          <a:ext cx="8384943" cy="55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EC27BE5-48E3-3F1A-4613-088E68367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9818" y="348341"/>
            <a:ext cx="234716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F8B5-A0D1-CC4F-364E-26B7F22B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4" y="-96280"/>
            <a:ext cx="10697592" cy="135636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Anti-CCP is not useful as a screening test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884ED-BBA3-68F5-E23E-C4C5CA5643DA}"/>
              </a:ext>
            </a:extLst>
          </p:cNvPr>
          <p:cNvSpPr/>
          <p:nvPr/>
        </p:nvSpPr>
        <p:spPr>
          <a:xfrm>
            <a:off x="532828" y="1581250"/>
            <a:ext cx="8414534" cy="54714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Only 48% had rheumatoid arthritis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B8A544-1F1F-916D-3055-3D41BA68DBCC}"/>
              </a:ext>
            </a:extLst>
          </p:cNvPr>
          <p:cNvSpPr/>
          <p:nvPr/>
        </p:nvSpPr>
        <p:spPr>
          <a:xfrm>
            <a:off x="532828" y="2212207"/>
            <a:ext cx="8414534" cy="8399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19.9% had other autoimmune disease such as SLE, Sjogren’s, and PMR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14D7BF-ED11-203C-4D30-2EC865B6D939}"/>
              </a:ext>
            </a:extLst>
          </p:cNvPr>
          <p:cNvSpPr/>
          <p:nvPr/>
        </p:nvSpPr>
        <p:spPr>
          <a:xfrm>
            <a:off x="532828" y="3126619"/>
            <a:ext cx="8414533" cy="9004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sz="2000" dirty="0"/>
              <a:t>Anti-CCP positivity had a low positive predictive value of 0.248 for rheumatoid arthritis.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A97254-E257-D9CE-0042-BD9BE60AC64D}"/>
              </a:ext>
            </a:extLst>
          </p:cNvPr>
          <p:cNvSpPr/>
          <p:nvPr/>
        </p:nvSpPr>
        <p:spPr>
          <a:xfrm>
            <a:off x="532828" y="4104583"/>
            <a:ext cx="8414532" cy="7705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sz="2000" dirty="0"/>
              <a:t>26.4% did not have an autoimmune disease but had diseases such as osteoarthritis, ILD, and cancer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45D93E-95A8-1B61-C34D-089DE08E73D9}"/>
              </a:ext>
            </a:extLst>
          </p:cNvPr>
          <p:cNvSpPr/>
          <p:nvPr/>
        </p:nvSpPr>
        <p:spPr>
          <a:xfrm>
            <a:off x="532828" y="4935563"/>
            <a:ext cx="8414531" cy="105661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In those with low titer anti-CCP positive (20-39) results, only 24.8% had rheumatoid arthritis, while 40% did not have an autoimmune disease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D1341-67AD-C193-60C7-EEE10C5B7F8E}"/>
              </a:ext>
            </a:extLst>
          </p:cNvPr>
          <p:cNvSpPr txBox="1"/>
          <p:nvPr/>
        </p:nvSpPr>
        <p:spPr>
          <a:xfrm>
            <a:off x="532829" y="5992174"/>
            <a:ext cx="894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Son, James J. MD; Ishimori, Mariko MD</a:t>
            </a:r>
            <a:r>
              <a:rPr lang="en-US" sz="1400" b="0" i="0" baseline="3000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</a:t>
            </a:r>
            <a:r>
              <a:rPr lang="en-US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; Mirocha, James MD; Weisman, Michael H. MD; Forbess, Lindsy J. MD. “Low Levels of anti-CCP associated with diseases other than rheumatoid arthritis.”  </a:t>
            </a:r>
            <a:r>
              <a:rPr lang="it-IT" sz="1400" b="0" i="1" dirty="0">
                <a:solidFill>
                  <a:srgbClr val="3B3030"/>
                </a:solidFill>
                <a:effectLst/>
                <a:highlight>
                  <a:srgbClr val="FFFFFF"/>
                </a:highlight>
              </a:rPr>
              <a:t>Medicine </a:t>
            </a:r>
            <a:r>
              <a:rPr lang="it-IT" sz="1400" b="0" dirty="0">
                <a:solidFill>
                  <a:srgbClr val="3B3030"/>
                </a:solidFill>
                <a:effectLst/>
                <a:highlight>
                  <a:srgbClr val="FFFFFF"/>
                </a:highlight>
              </a:rPr>
              <a:t>100(16):p e25558, April 23, 2021</a:t>
            </a:r>
            <a:r>
              <a:rPr lang="it-IT" sz="1400" b="0" i="1" dirty="0">
                <a:solidFill>
                  <a:srgbClr val="3B3030"/>
                </a:solidFill>
                <a:effectLst/>
                <a:highlight>
                  <a:srgbClr val="FFFFFF"/>
                </a:highlight>
              </a:rPr>
              <a:t>.</a:t>
            </a:r>
            <a:endParaRPr lang="en-US" sz="1400" b="0" i="0" dirty="0">
              <a:effectLst/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AC6B8-B173-1B69-56FF-552208F7A5CB}"/>
              </a:ext>
            </a:extLst>
          </p:cNvPr>
          <p:cNvSpPr txBox="1"/>
          <p:nvPr/>
        </p:nvSpPr>
        <p:spPr>
          <a:xfrm>
            <a:off x="532828" y="875359"/>
            <a:ext cx="8414531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Retrospective observational chart review of 281 patients with a positive anti-CCP antibody at academic medical center over 12 months demonstrated: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F8FC6-8EAB-E93B-FBA8-142370AE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738" y="241369"/>
            <a:ext cx="234716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930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2451F436FED46A991A39979D7352C" ma:contentTypeVersion="0" ma:contentTypeDescription="Create a new document." ma:contentTypeScope="" ma:versionID="3ec94df239220c34d54b6aef77fe95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dae53ea263d8300bc7b78c4b21712f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23DA90-3A39-401E-A698-CDA2AD7122D8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6B851A-5153-497F-ABF2-FC1AB89B2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71027-1C7F-4987-B9AD-3DA89E67D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a79016de-bdd0-4e47-91f4-79416ab912ad}" enabled="0" method="" siteId="{a79016de-bdd0-4e47-91f4-79416ab912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3737</TotalTime>
  <Words>1787</Words>
  <Application>Microsoft Office PowerPoint</Application>
  <PresentationFormat>Widescreen</PresentationFormat>
  <Paragraphs>201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Corbel</vt:lpstr>
      <vt:lpstr>Wingdings</vt:lpstr>
      <vt:lpstr>Basis</vt:lpstr>
      <vt:lpstr>Finding the needle in the haystack</vt:lpstr>
      <vt:lpstr>PowerPoint Presentation</vt:lpstr>
      <vt:lpstr>Rheumatologic Diseases are Rare</vt:lpstr>
      <vt:lpstr>Large majority of referrals to rheumatology do not have rheumatologic disease</vt:lpstr>
      <vt:lpstr>Large majority of referrals to rheumatology do not have rheumatologic disease</vt:lpstr>
      <vt:lpstr>Learning Objectives</vt:lpstr>
      <vt:lpstr>Rules of Thumb</vt:lpstr>
      <vt:lpstr>Rheumatoid factor is a poor screening test</vt:lpstr>
      <vt:lpstr>Anti-CCP is not useful as a screening test</vt:lpstr>
      <vt:lpstr>HLA-B27 in screening for Axial Spondyloarthritis</vt:lpstr>
      <vt:lpstr>Rheumatoid Arthritis Diagnostic Criteria</vt:lpstr>
      <vt:lpstr>Osteoarthritis of the Hands</vt:lpstr>
      <vt:lpstr>Psoriatic Arthritis Diagnostic Criteria</vt:lpstr>
      <vt:lpstr>Axial Spondyloarthritis Diagnostic Criteria</vt:lpstr>
      <vt:lpstr>ANA Titer Results in Healthy Population</vt:lpstr>
      <vt:lpstr>ANA Associated Rheumatic Diseases Diagnosed by ANA Titer</vt:lpstr>
      <vt:lpstr>Non-rheum diseases associated with +ANA</vt:lpstr>
      <vt:lpstr>ANA Associated Rheumatologic Diseases</vt:lpstr>
      <vt:lpstr>PowerPoint Presentation</vt:lpstr>
      <vt:lpstr>PowerPoint Presentation</vt:lpstr>
      <vt:lpstr>PowerPoint Presentation</vt:lpstr>
      <vt:lpstr>PowerPoint Presentation</vt:lpstr>
      <vt:lpstr>Sjogren’s Syndrome</vt:lpstr>
      <vt:lpstr>Dermatomyositis/Polymyositis</vt:lpstr>
      <vt:lpstr>Systemic Sclerosis (aka Scleroderma)</vt:lpstr>
      <vt:lpstr>Mixed Connective Tissue Disease</vt:lpstr>
      <vt:lpstr>Do NOT send ANA for the following:</vt:lpstr>
      <vt:lpstr>Summary</vt:lpstr>
    </vt:vector>
  </TitlesOfParts>
  <Company>Intermountain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needle in the haystack</dc:title>
  <dc:creator>Daniel Lupash</dc:creator>
  <cp:lastModifiedBy>teresapuskedra ogdensurgical.com</cp:lastModifiedBy>
  <cp:revision>28</cp:revision>
  <dcterms:created xsi:type="dcterms:W3CDTF">2024-04-22T22:50:29Z</dcterms:created>
  <dcterms:modified xsi:type="dcterms:W3CDTF">2024-05-13T16:15:06Z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0x0101009752451F436FED46A991A39979D7352C</vt:lpwstr>
  </property>
</Properties>
</file>