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comments/modernComment_2DC_5B9AFD85.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63" r:id="rId4"/>
  </p:sldMasterIdLst>
  <p:notesMasterIdLst>
    <p:notesMasterId r:id="rId33"/>
  </p:notesMasterIdLst>
  <p:sldIdLst>
    <p:sldId id="506" r:id="rId5"/>
    <p:sldId id="4408" r:id="rId6"/>
    <p:sldId id="505" r:id="rId7"/>
    <p:sldId id="507" r:id="rId8"/>
    <p:sldId id="256" r:id="rId9"/>
    <p:sldId id="298" r:id="rId10"/>
    <p:sldId id="264" r:id="rId11"/>
    <p:sldId id="1755" r:id="rId12"/>
    <p:sldId id="4531" r:id="rId13"/>
    <p:sldId id="4529" r:id="rId14"/>
    <p:sldId id="4532" r:id="rId15"/>
    <p:sldId id="4530" r:id="rId16"/>
    <p:sldId id="4535" r:id="rId17"/>
    <p:sldId id="263" r:id="rId18"/>
    <p:sldId id="4533" r:id="rId19"/>
    <p:sldId id="4543" r:id="rId20"/>
    <p:sldId id="400" r:id="rId21"/>
    <p:sldId id="841" r:id="rId22"/>
    <p:sldId id="4541" r:id="rId23"/>
    <p:sldId id="732" r:id="rId24"/>
    <p:sldId id="848" r:id="rId25"/>
    <p:sldId id="4536" r:id="rId26"/>
    <p:sldId id="4538" r:id="rId27"/>
    <p:sldId id="4540" r:id="rId28"/>
    <p:sldId id="4542" r:id="rId29"/>
    <p:sldId id="4521" r:id="rId30"/>
    <p:sldId id="4524" r:id="rId31"/>
    <p:sldId id="4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B13853D-F311-4352-9A37-F31C2712F979}">
          <p14:sldIdLst>
            <p14:sldId id="506"/>
            <p14:sldId id="4408"/>
            <p14:sldId id="505"/>
            <p14:sldId id="507"/>
          </p14:sldIdLst>
        </p14:section>
        <p14:section name="Top Allegations" id="{E5341BBD-884C-4E1E-94A6-D42FB806C1F8}">
          <p14:sldIdLst>
            <p14:sldId id="256"/>
            <p14:sldId id="298"/>
            <p14:sldId id="264"/>
            <p14:sldId id="1755"/>
            <p14:sldId id="4531"/>
            <p14:sldId id="4529"/>
            <p14:sldId id="4532"/>
            <p14:sldId id="4530"/>
            <p14:sldId id="4535"/>
            <p14:sldId id="263"/>
            <p14:sldId id="4533"/>
          </p14:sldIdLst>
        </p14:section>
        <p14:section name="MPL legal terrain and factors impacting medical malpractice outcomes" id="{1FCD1221-2BD2-45D7-8B70-93CD00581118}">
          <p14:sldIdLst>
            <p14:sldId id="4543"/>
            <p14:sldId id="400"/>
            <p14:sldId id="841"/>
            <p14:sldId id="4541"/>
            <p14:sldId id="732"/>
            <p14:sldId id="848"/>
            <p14:sldId id="4536"/>
            <p14:sldId id="4538"/>
            <p14:sldId id="4540"/>
            <p14:sldId id="4542"/>
          </p14:sldIdLst>
        </p14:section>
        <p14:section name="Utah CANDOR act" id="{EC20E8CF-5F45-42BE-9966-1DAFA1724801}">
          <p14:sldIdLst>
            <p14:sldId id="4521"/>
            <p14:sldId id="4524"/>
            <p14:sldId id="4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C6C37A-AADD-02EA-C95E-F8CFCB85C515}" name="Heather Meyer" initials="HM" userId="S::Heather.Meyer@constellationmutual.com::18c656be-725e-4aab-ab27-4d9a829ef0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66966" autoAdjust="0"/>
  </p:normalViewPr>
  <p:slideViewPr>
    <p:cSldViewPr snapToGrid="0">
      <p:cViewPr varScale="1">
        <p:scale>
          <a:sx n="80" d="100"/>
          <a:sy n="80" d="100"/>
        </p:scale>
        <p:origin x="1350" y="7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10" d="100"/>
          <a:sy n="110" d="100"/>
        </p:scale>
        <p:origin x="1420" y="-8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Costs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Diagnosis</c:v>
                </c:pt>
                <c:pt idx="1">
                  <c:v>Medical </c:v>
                </c:pt>
                <c:pt idx="2">
                  <c:v>Medication</c:v>
                </c:pt>
                <c:pt idx="3">
                  <c:v>Surgical</c:v>
                </c:pt>
              </c:strCache>
            </c:strRef>
          </c:cat>
          <c:val>
            <c:numRef>
              <c:f>Sheet1!$B$2:$B$5</c:f>
              <c:numCache>
                <c:formatCode>0%</c:formatCode>
                <c:ptCount val="4"/>
                <c:pt idx="0">
                  <c:v>0.37</c:v>
                </c:pt>
                <c:pt idx="1">
                  <c:v>0.27</c:v>
                </c:pt>
                <c:pt idx="2">
                  <c:v>0.15</c:v>
                </c:pt>
                <c:pt idx="3">
                  <c:v>0.1</c:v>
                </c:pt>
              </c:numCache>
            </c:numRef>
          </c:val>
          <c:extLst>
            <c:ext xmlns:c16="http://schemas.microsoft.com/office/drawing/2014/chart" uri="{C3380CC4-5D6E-409C-BE32-E72D297353CC}">
              <c16:uniqueId val="{00000000-8E47-4EC2-99DB-A5DA9AD97873}"/>
            </c:ext>
          </c:extLst>
        </c:ser>
        <c:ser>
          <c:idx val="1"/>
          <c:order val="1"/>
          <c:tx>
            <c:strRef>
              <c:f>Sheet1!$C$1</c:f>
              <c:strCache>
                <c:ptCount val="1"/>
                <c:pt idx="0">
                  <c:v>% Claims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Diagnosis</c:v>
                </c:pt>
                <c:pt idx="1">
                  <c:v>Medical </c:v>
                </c:pt>
                <c:pt idx="2">
                  <c:v>Medication</c:v>
                </c:pt>
                <c:pt idx="3">
                  <c:v>Surgical</c:v>
                </c:pt>
              </c:strCache>
            </c:strRef>
          </c:cat>
          <c:val>
            <c:numRef>
              <c:f>Sheet1!$C$2:$C$5</c:f>
              <c:numCache>
                <c:formatCode>0%</c:formatCode>
                <c:ptCount val="4"/>
                <c:pt idx="0">
                  <c:v>0.26</c:v>
                </c:pt>
                <c:pt idx="1">
                  <c:v>0.35</c:v>
                </c:pt>
                <c:pt idx="2">
                  <c:v>0.12</c:v>
                </c:pt>
                <c:pt idx="3">
                  <c:v>0.14000000000000001</c:v>
                </c:pt>
              </c:numCache>
            </c:numRef>
          </c:val>
          <c:extLst>
            <c:ext xmlns:c16="http://schemas.microsoft.com/office/drawing/2014/chart" uri="{C3380CC4-5D6E-409C-BE32-E72D297353CC}">
              <c16:uniqueId val="{00000001-8E47-4EC2-99DB-A5DA9AD97873}"/>
            </c:ext>
          </c:extLst>
        </c:ser>
        <c:dLbls>
          <c:dLblPos val="outEnd"/>
          <c:showLegendKey val="0"/>
          <c:showVal val="1"/>
          <c:showCatName val="0"/>
          <c:showSerName val="0"/>
          <c:showPercent val="0"/>
          <c:showBubbleSize val="0"/>
        </c:dLbls>
        <c:gapWidth val="219"/>
        <c:overlap val="-27"/>
        <c:axId val="1276264528"/>
        <c:axId val="1382379840"/>
      </c:barChart>
      <c:catAx>
        <c:axId val="127626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Work Sans" pitchFamily="2" charset="0"/>
                <a:ea typeface="+mn-ea"/>
                <a:cs typeface="+mn-cs"/>
              </a:defRPr>
            </a:pPr>
            <a:endParaRPr lang="en-US"/>
          </a:p>
        </c:txPr>
        <c:crossAx val="1382379840"/>
        <c:crosses val="autoZero"/>
        <c:auto val="1"/>
        <c:lblAlgn val="ctr"/>
        <c:lblOffset val="100"/>
        <c:noMultiLvlLbl val="0"/>
      </c:catAx>
      <c:valAx>
        <c:axId val="1382379840"/>
        <c:scaling>
          <c:orientation val="minMax"/>
        </c:scaling>
        <c:delete val="1"/>
        <c:axPos val="l"/>
        <c:numFmt formatCode="0%" sourceLinked="1"/>
        <c:majorTickMark val="none"/>
        <c:minorTickMark val="none"/>
        <c:tickLblPos val="nextTo"/>
        <c:crossAx val="1276264528"/>
        <c:crosses val="autoZero"/>
        <c:crossBetween val="between"/>
      </c:valAx>
      <c:spPr>
        <a:noFill/>
        <a:ln>
          <a:noFill/>
        </a:ln>
        <a:effectLst/>
      </c:spPr>
    </c:plotArea>
    <c:legend>
      <c:legendPos val="b"/>
      <c:layout>
        <c:manualLayout>
          <c:xMode val="edge"/>
          <c:yMode val="edge"/>
          <c:x val="0.60777613020886734"/>
          <c:y val="0.18190513346818482"/>
          <c:w val="0.39222386979113272"/>
          <c:h val="9.223270330850011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Work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Work Sans"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Sheet1!$B$24</c:f>
              <c:strCache>
                <c:ptCount val="1"/>
                <c:pt idx="0">
                  <c:v>% Claims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Sheet1!$A$25:$A$28</c:f>
              <c:strCache>
                <c:ptCount val="4"/>
                <c:pt idx="0">
                  <c:v>Behavior-related</c:v>
                </c:pt>
                <c:pt idx="1">
                  <c:v>Communication Breakdowns</c:v>
                </c:pt>
                <c:pt idx="2">
                  <c:v>Clinical Judgment</c:v>
                </c:pt>
                <c:pt idx="3">
                  <c:v>Technical Skill</c:v>
                </c:pt>
              </c:strCache>
            </c:strRef>
          </c:cat>
          <c:val>
            <c:numRef>
              <c:f>Sheet1!$B$25:$B$28</c:f>
              <c:numCache>
                <c:formatCode>0%</c:formatCode>
                <c:ptCount val="4"/>
                <c:pt idx="0">
                  <c:v>0.34</c:v>
                </c:pt>
                <c:pt idx="1">
                  <c:v>0.35</c:v>
                </c:pt>
                <c:pt idx="2">
                  <c:v>0.43</c:v>
                </c:pt>
                <c:pt idx="3">
                  <c:v>0.52</c:v>
                </c:pt>
              </c:numCache>
            </c:numRef>
          </c:val>
          <c:extLst>
            <c:ext xmlns:c16="http://schemas.microsoft.com/office/drawing/2014/chart" uri="{C3380CC4-5D6E-409C-BE32-E72D297353CC}">
              <c16:uniqueId val="{00000000-3283-41C9-B827-38495D637BF9}"/>
            </c:ext>
          </c:extLst>
        </c:ser>
        <c:dLbls>
          <c:dLblPos val="outEnd"/>
          <c:showLegendKey val="0"/>
          <c:showVal val="1"/>
          <c:showCatName val="0"/>
          <c:showSerName val="0"/>
          <c:showPercent val="0"/>
          <c:showBubbleSize val="0"/>
        </c:dLbls>
        <c:gapWidth val="182"/>
        <c:axId val="1371653824"/>
        <c:axId val="1403307487"/>
      </c:barChart>
      <c:catAx>
        <c:axId val="137165382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Work Sans" pitchFamily="2" charset="0"/>
                <a:ea typeface="+mn-ea"/>
                <a:cs typeface="+mn-cs"/>
              </a:defRPr>
            </a:pPr>
            <a:endParaRPr lang="en-US"/>
          </a:p>
        </c:txPr>
        <c:crossAx val="1403307487"/>
        <c:crosses val="autoZero"/>
        <c:auto val="1"/>
        <c:lblAlgn val="ctr"/>
        <c:lblOffset val="100"/>
        <c:noMultiLvlLbl val="0"/>
      </c:catAx>
      <c:valAx>
        <c:axId val="1403307487"/>
        <c:scaling>
          <c:orientation val="minMax"/>
        </c:scaling>
        <c:delete val="1"/>
        <c:axPos val="b"/>
        <c:numFmt formatCode="0%" sourceLinked="1"/>
        <c:majorTickMark val="out"/>
        <c:minorTickMark val="none"/>
        <c:tickLblPos val="nextTo"/>
        <c:crossAx val="1371653824"/>
        <c:crosses val="autoZero"/>
        <c:crossBetween val="between"/>
      </c:valAx>
      <c:spPr>
        <a:noFill/>
        <a:ln>
          <a:noFill/>
        </a:ln>
        <a:effectLst/>
      </c:spPr>
    </c:plotArea>
    <c:legend>
      <c:legendPos val="r"/>
      <c:layout>
        <c:manualLayout>
          <c:xMode val="edge"/>
          <c:yMode val="edge"/>
          <c:x val="0.8387637105408573"/>
          <c:y val="0.41738919324443452"/>
          <c:w val="0.1598885423775723"/>
          <c:h val="0.12310015475368427"/>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Work Sans" pitchFamily="2" charset="0"/>
              <a:ea typeface="+mn-ea"/>
              <a:cs typeface="+mn-cs"/>
            </a:defRPr>
          </a:pPr>
          <a:endParaRPr lang="en-US"/>
        </a:p>
      </c:txPr>
    </c:legend>
    <c:plotVisOnly val="1"/>
    <c:dispBlanksAs val="gap"/>
    <c:showDLblsOverMax val="0"/>
  </c:chart>
  <c:spPr>
    <a:noFill/>
    <a:ln>
      <a:noFill/>
    </a:ln>
    <a:effectLst/>
  </c:spPr>
  <c:txPr>
    <a:bodyPr/>
    <a:lstStyle/>
    <a:p>
      <a:pPr>
        <a:defRPr sz="2000" b="1">
          <a:solidFill>
            <a:schemeClr val="tx1"/>
          </a:solidFill>
          <a:latin typeface="Work Sans"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Sheet1!$B$44</c:f>
              <c:strCache>
                <c:ptCount val="1"/>
                <c:pt idx="0">
                  <c:v>% Claims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Work San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Sheet1!$A$45:$A$50</c:f>
              <c:strCache>
                <c:ptCount val="6"/>
                <c:pt idx="0">
                  <c:v>Communication breakdowns among the team</c:v>
                </c:pt>
                <c:pt idx="1">
                  <c:v>Patient monitoring issues</c:v>
                </c:pt>
                <c:pt idx="2">
                  <c:v>Patient factors/noncompliance</c:v>
                </c:pt>
                <c:pt idx="3">
                  <c:v>Patient assessment issues</c:v>
                </c:pt>
                <c:pt idx="4">
                  <c:v>Communication breakdowns with pts/family</c:v>
                </c:pt>
                <c:pt idx="5">
                  <c:v>Selection/management of medication</c:v>
                </c:pt>
              </c:strCache>
            </c:strRef>
          </c:cat>
          <c:val>
            <c:numRef>
              <c:f>Sheet1!$B$45:$B$50</c:f>
              <c:numCache>
                <c:formatCode>0%</c:formatCode>
                <c:ptCount val="6"/>
                <c:pt idx="0">
                  <c:v>0.23</c:v>
                </c:pt>
                <c:pt idx="1">
                  <c:v>0.27</c:v>
                </c:pt>
                <c:pt idx="2">
                  <c:v>0.27</c:v>
                </c:pt>
                <c:pt idx="3">
                  <c:v>0.33</c:v>
                </c:pt>
                <c:pt idx="4">
                  <c:v>0.37</c:v>
                </c:pt>
                <c:pt idx="5">
                  <c:v>0.53</c:v>
                </c:pt>
              </c:numCache>
            </c:numRef>
          </c:val>
          <c:extLst>
            <c:ext xmlns:c16="http://schemas.microsoft.com/office/drawing/2014/chart" uri="{C3380CC4-5D6E-409C-BE32-E72D297353CC}">
              <c16:uniqueId val="{00000000-FDE8-4C25-9F7B-FE4C22780330}"/>
            </c:ext>
          </c:extLst>
        </c:ser>
        <c:dLbls>
          <c:dLblPos val="outEnd"/>
          <c:showLegendKey val="0"/>
          <c:showVal val="1"/>
          <c:showCatName val="0"/>
          <c:showSerName val="0"/>
          <c:showPercent val="0"/>
          <c:showBubbleSize val="0"/>
        </c:dLbls>
        <c:gapWidth val="182"/>
        <c:axId val="1454851232"/>
        <c:axId val="1382770896"/>
      </c:barChart>
      <c:catAx>
        <c:axId val="1454851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Work Sans" pitchFamily="2" charset="0"/>
                <a:ea typeface="+mn-ea"/>
                <a:cs typeface="+mn-cs"/>
              </a:defRPr>
            </a:pPr>
            <a:endParaRPr lang="en-US"/>
          </a:p>
        </c:txPr>
        <c:crossAx val="1382770896"/>
        <c:crosses val="autoZero"/>
        <c:auto val="1"/>
        <c:lblAlgn val="ctr"/>
        <c:lblOffset val="100"/>
        <c:noMultiLvlLbl val="0"/>
      </c:catAx>
      <c:valAx>
        <c:axId val="1382770896"/>
        <c:scaling>
          <c:orientation val="minMax"/>
        </c:scaling>
        <c:delete val="1"/>
        <c:axPos val="b"/>
        <c:numFmt formatCode="0%" sourceLinked="1"/>
        <c:majorTickMark val="none"/>
        <c:minorTickMark val="none"/>
        <c:tickLblPos val="nextTo"/>
        <c:crossAx val="1454851232"/>
        <c:crosses val="autoZero"/>
        <c:crossBetween val="between"/>
      </c:valAx>
      <c:spPr>
        <a:noFill/>
        <a:ln>
          <a:noFill/>
        </a:ln>
        <a:effectLst/>
      </c:spPr>
    </c:plotArea>
    <c:legend>
      <c:legendPos val="r"/>
      <c:layout>
        <c:manualLayout>
          <c:xMode val="edge"/>
          <c:yMode val="edge"/>
          <c:x val="0.86756206256014656"/>
          <c:y val="0.87313497616086233"/>
          <c:w val="0.12235699109269045"/>
          <c:h val="9.689138773221174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Work Sans" pitchFamily="2" charset="0"/>
              <a:ea typeface="+mn-ea"/>
              <a:cs typeface="+mn-cs"/>
            </a:defRPr>
          </a:pPr>
          <a:endParaRPr lang="en-US"/>
        </a:p>
      </c:txPr>
    </c:legend>
    <c:plotVisOnly val="1"/>
    <c:dispBlanksAs val="gap"/>
    <c:showDLblsOverMax val="0"/>
  </c:chart>
  <c:spPr>
    <a:noFill/>
    <a:ln>
      <a:noFill/>
    </a:ln>
    <a:effectLst/>
  </c:spPr>
  <c:txPr>
    <a:bodyPr/>
    <a:lstStyle/>
    <a:p>
      <a:pPr>
        <a:defRPr sz="1600" b="1">
          <a:solidFill>
            <a:schemeClr val="tx1"/>
          </a:solidFill>
          <a:latin typeface="Work Sans"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708101241045699"/>
          <c:y val="4.3537474327849338E-2"/>
          <c:w val="0.47709522245201741"/>
          <c:h val="0.91292505134430135"/>
        </c:manualLayout>
      </c:layout>
      <c:barChart>
        <c:barDir val="bar"/>
        <c:grouping val="clustered"/>
        <c:varyColors val="0"/>
        <c:ser>
          <c:idx val="0"/>
          <c:order val="0"/>
          <c:tx>
            <c:strRef>
              <c:f>Sheet1!$B$59</c:f>
              <c:strCache>
                <c:ptCount val="1"/>
                <c:pt idx="0">
                  <c:v>% Claims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Sheet1!$A$60:$A$65</c:f>
              <c:strCache>
                <c:ptCount val="6"/>
                <c:pt idx="0">
                  <c:v>Technical skill and performance</c:v>
                </c:pt>
                <c:pt idx="1">
                  <c:v>Communication breakdowns</c:v>
                </c:pt>
                <c:pt idx="2">
                  <c:v>Patient assessment issues</c:v>
                </c:pt>
                <c:pt idx="3">
                  <c:v>Selection of procedure</c:v>
                </c:pt>
                <c:pt idx="4">
                  <c:v>Patient behavior factors - dissatisfaction with care</c:v>
                </c:pt>
                <c:pt idx="5">
                  <c:v>Documentation issues</c:v>
                </c:pt>
              </c:strCache>
            </c:strRef>
          </c:cat>
          <c:val>
            <c:numRef>
              <c:f>Sheet1!$B$60:$B$65</c:f>
              <c:numCache>
                <c:formatCode>0%</c:formatCode>
                <c:ptCount val="6"/>
                <c:pt idx="0">
                  <c:v>0.18</c:v>
                </c:pt>
                <c:pt idx="1">
                  <c:v>0.41</c:v>
                </c:pt>
                <c:pt idx="2">
                  <c:v>0.47</c:v>
                </c:pt>
                <c:pt idx="3">
                  <c:v>0.51</c:v>
                </c:pt>
                <c:pt idx="4">
                  <c:v>0.54</c:v>
                </c:pt>
                <c:pt idx="5">
                  <c:v>0.68</c:v>
                </c:pt>
              </c:numCache>
            </c:numRef>
          </c:val>
          <c:extLst>
            <c:ext xmlns:c16="http://schemas.microsoft.com/office/drawing/2014/chart" uri="{C3380CC4-5D6E-409C-BE32-E72D297353CC}">
              <c16:uniqueId val="{00000000-7355-4462-ACFB-2A082BF3067C}"/>
            </c:ext>
          </c:extLst>
        </c:ser>
        <c:dLbls>
          <c:dLblPos val="inEnd"/>
          <c:showLegendKey val="0"/>
          <c:showVal val="1"/>
          <c:showCatName val="0"/>
          <c:showSerName val="0"/>
          <c:showPercent val="0"/>
          <c:showBubbleSize val="0"/>
        </c:dLbls>
        <c:gapWidth val="100"/>
        <c:axId val="1456267056"/>
        <c:axId val="1455932576"/>
      </c:barChart>
      <c:catAx>
        <c:axId val="145626705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455932576"/>
        <c:crosses val="autoZero"/>
        <c:auto val="1"/>
        <c:lblAlgn val="ctr"/>
        <c:lblOffset val="100"/>
        <c:noMultiLvlLbl val="0"/>
      </c:catAx>
      <c:valAx>
        <c:axId val="1455932576"/>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456267056"/>
        <c:crosses val="autoZero"/>
        <c:crossBetween val="between"/>
      </c:valAx>
      <c:spPr>
        <a:noFill/>
        <a:ln>
          <a:noFill/>
        </a:ln>
        <a:effectLst/>
      </c:spPr>
    </c:plotArea>
    <c:legend>
      <c:legendPos val="b"/>
      <c:layout>
        <c:manualLayout>
          <c:xMode val="edge"/>
          <c:yMode val="edge"/>
          <c:x val="0.82789528648445221"/>
          <c:y val="0.52320949409891138"/>
          <c:w val="8.1303173854130481E-2"/>
          <c:h val="8.099528473882190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modernComment_2DC_5B9AFD85.xml><?xml version="1.0" encoding="utf-8"?>
<p188:cmLst xmlns:a="http://schemas.openxmlformats.org/drawingml/2006/main" xmlns:r="http://schemas.openxmlformats.org/officeDocument/2006/relationships" xmlns:p188="http://schemas.microsoft.com/office/powerpoint/2018/8/main">
  <p188:cm id="{AEE32C68-A3F3-4783-8A16-9F663CBB31CC}" authorId="{A4C6C37A-AADD-02EA-C95E-F8CFCB85C515}" created="2024-03-14T18:40:29.455">
    <pc:sldMkLst xmlns:pc="http://schemas.microsoft.com/office/powerpoint/2013/main/command">
      <pc:docMk/>
      <pc:sldMk cId="1536884101" sldId="732"/>
    </pc:sldMkLst>
    <p188:txBody>
      <a:bodyPr/>
      <a:lstStyle/>
      <a:p>
        <a:r>
          <a:rPr lang="en-US"/>
          <a:t>Move these four slides (slides 38-41) into one slide. The boxes on the side move into note section </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9F16B-28A5-4CE3-8CC1-676C4F6417E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DB1815BE-5D88-4386-BBA5-9E982543D9D0}">
      <dgm:prSet phldrT="[Text]" custT="1"/>
      <dgm:spPr/>
      <dgm:t>
        <a:bodyPr/>
        <a:lstStyle/>
        <a:p>
          <a:r>
            <a:rPr lang="en-US" sz="2400" dirty="0">
              <a:latin typeface="Work Sans" pitchFamily="2" charset="0"/>
            </a:rPr>
            <a:t>Duty of care  </a:t>
          </a:r>
        </a:p>
      </dgm:t>
    </dgm:pt>
    <dgm:pt modelId="{2B326AC7-FC21-4589-9ACD-CBF7EA9FEEEC}" type="parTrans" cxnId="{53560D80-D827-455E-8C63-A87746D770BE}">
      <dgm:prSet/>
      <dgm:spPr/>
      <dgm:t>
        <a:bodyPr/>
        <a:lstStyle/>
        <a:p>
          <a:endParaRPr lang="en-US"/>
        </a:p>
      </dgm:t>
    </dgm:pt>
    <dgm:pt modelId="{B9D7ADBC-F146-410A-A573-A14646E7E983}" type="sibTrans" cxnId="{53560D80-D827-455E-8C63-A87746D770BE}">
      <dgm:prSet/>
      <dgm:spPr/>
      <dgm:t>
        <a:bodyPr/>
        <a:lstStyle/>
        <a:p>
          <a:endParaRPr lang="en-US" sz="2400">
            <a:latin typeface="Work Sans" pitchFamily="2" charset="0"/>
          </a:endParaRPr>
        </a:p>
      </dgm:t>
    </dgm:pt>
    <dgm:pt modelId="{05574239-7994-4FC3-979C-2CC475CE45FD}">
      <dgm:prSet custT="1"/>
      <dgm:spPr/>
      <dgm:t>
        <a:bodyPr/>
        <a:lstStyle/>
        <a:p>
          <a:r>
            <a:rPr lang="en-US" sz="2400" dirty="0">
              <a:latin typeface="Work Sans" pitchFamily="2" charset="0"/>
            </a:rPr>
            <a:t>Standard of care </a:t>
          </a:r>
        </a:p>
      </dgm:t>
    </dgm:pt>
    <dgm:pt modelId="{BC413E2F-6C8D-412B-AEEE-D1C5A065B69A}" type="parTrans" cxnId="{E142E819-D767-4629-8BAD-7471C48231DA}">
      <dgm:prSet/>
      <dgm:spPr/>
      <dgm:t>
        <a:bodyPr/>
        <a:lstStyle/>
        <a:p>
          <a:endParaRPr lang="en-US"/>
        </a:p>
      </dgm:t>
    </dgm:pt>
    <dgm:pt modelId="{0C6B0964-AB29-4C88-B275-3CE008E7647A}" type="sibTrans" cxnId="{E142E819-D767-4629-8BAD-7471C48231DA}">
      <dgm:prSet/>
      <dgm:spPr/>
      <dgm:t>
        <a:bodyPr/>
        <a:lstStyle/>
        <a:p>
          <a:endParaRPr lang="en-US"/>
        </a:p>
      </dgm:t>
    </dgm:pt>
    <dgm:pt modelId="{7E701614-7E51-49BF-9A04-83162234AE66}">
      <dgm:prSet custT="1"/>
      <dgm:spPr/>
      <dgm:t>
        <a:bodyPr/>
        <a:lstStyle/>
        <a:p>
          <a:r>
            <a:rPr lang="en-US" sz="2400" dirty="0">
              <a:latin typeface="Work Sans" pitchFamily="2" charset="0"/>
            </a:rPr>
            <a:t>Causation</a:t>
          </a:r>
        </a:p>
      </dgm:t>
    </dgm:pt>
    <dgm:pt modelId="{B7BA6758-403D-4DAA-B77A-8FD44144558D}" type="parTrans" cxnId="{0C3E69F7-CFD9-4EF5-8940-77A5E5DFECB2}">
      <dgm:prSet/>
      <dgm:spPr/>
      <dgm:t>
        <a:bodyPr/>
        <a:lstStyle/>
        <a:p>
          <a:endParaRPr lang="en-US"/>
        </a:p>
      </dgm:t>
    </dgm:pt>
    <dgm:pt modelId="{E63710BA-D97F-426D-856E-5A9A68672C0A}" type="sibTrans" cxnId="{0C3E69F7-CFD9-4EF5-8940-77A5E5DFECB2}">
      <dgm:prSet/>
      <dgm:spPr/>
      <dgm:t>
        <a:bodyPr/>
        <a:lstStyle/>
        <a:p>
          <a:endParaRPr lang="en-US"/>
        </a:p>
      </dgm:t>
    </dgm:pt>
    <dgm:pt modelId="{746DD309-F789-4BF2-BDEA-E94502D2EBC0}">
      <dgm:prSet custT="1"/>
      <dgm:spPr/>
      <dgm:t>
        <a:bodyPr/>
        <a:lstStyle/>
        <a:p>
          <a:r>
            <a:rPr lang="en-US" sz="2400" dirty="0">
              <a:latin typeface="Work Sans" pitchFamily="2" charset="0"/>
            </a:rPr>
            <a:t>Damages</a:t>
          </a:r>
        </a:p>
      </dgm:t>
    </dgm:pt>
    <dgm:pt modelId="{F0B592F7-2697-4A4C-9E70-C4BBC701A8B0}" type="parTrans" cxnId="{BBFB4A35-986F-4147-B87B-AA3FA63435D5}">
      <dgm:prSet/>
      <dgm:spPr/>
      <dgm:t>
        <a:bodyPr/>
        <a:lstStyle/>
        <a:p>
          <a:endParaRPr lang="en-US"/>
        </a:p>
      </dgm:t>
    </dgm:pt>
    <dgm:pt modelId="{E4586460-C873-4817-BFB4-9B31136C2CE0}" type="sibTrans" cxnId="{BBFB4A35-986F-4147-B87B-AA3FA63435D5}">
      <dgm:prSet/>
      <dgm:spPr/>
      <dgm:t>
        <a:bodyPr/>
        <a:lstStyle/>
        <a:p>
          <a:endParaRPr lang="en-US"/>
        </a:p>
      </dgm:t>
    </dgm:pt>
    <dgm:pt modelId="{741B87B2-44EB-4A5B-80F2-6EF4526D7280}" type="pres">
      <dgm:prSet presAssocID="{9539F16B-28A5-4CE3-8CC1-676C4F6417E0}" presName="Name0" presStyleCnt="0">
        <dgm:presLayoutVars>
          <dgm:chMax val="7"/>
          <dgm:chPref val="7"/>
          <dgm:dir/>
        </dgm:presLayoutVars>
      </dgm:prSet>
      <dgm:spPr/>
    </dgm:pt>
    <dgm:pt modelId="{79DE54AA-8DA2-475A-9225-C9E57E947E31}" type="pres">
      <dgm:prSet presAssocID="{9539F16B-28A5-4CE3-8CC1-676C4F6417E0}" presName="Name1" presStyleCnt="0"/>
      <dgm:spPr/>
    </dgm:pt>
    <dgm:pt modelId="{E1006316-62E6-4E62-94CB-7D98CFA826C1}" type="pres">
      <dgm:prSet presAssocID="{9539F16B-28A5-4CE3-8CC1-676C4F6417E0}" presName="cycle" presStyleCnt="0"/>
      <dgm:spPr/>
    </dgm:pt>
    <dgm:pt modelId="{B773C932-BE1A-4760-AB4C-2F011214861A}" type="pres">
      <dgm:prSet presAssocID="{9539F16B-28A5-4CE3-8CC1-676C4F6417E0}" presName="srcNode" presStyleLbl="node1" presStyleIdx="0" presStyleCnt="4"/>
      <dgm:spPr/>
    </dgm:pt>
    <dgm:pt modelId="{D8094648-099B-40BB-AE0D-927B64F0B254}" type="pres">
      <dgm:prSet presAssocID="{9539F16B-28A5-4CE3-8CC1-676C4F6417E0}" presName="conn" presStyleLbl="parChTrans1D2" presStyleIdx="0" presStyleCnt="1" custLinFactNeighborX="-997" custLinFactNeighborY="204"/>
      <dgm:spPr/>
    </dgm:pt>
    <dgm:pt modelId="{7ED601D8-8D21-4B0F-8957-0B54AF188270}" type="pres">
      <dgm:prSet presAssocID="{9539F16B-28A5-4CE3-8CC1-676C4F6417E0}" presName="extraNode" presStyleLbl="node1" presStyleIdx="0" presStyleCnt="4"/>
      <dgm:spPr/>
    </dgm:pt>
    <dgm:pt modelId="{4DBF949B-600B-45FF-9584-DA16EB09094F}" type="pres">
      <dgm:prSet presAssocID="{9539F16B-28A5-4CE3-8CC1-676C4F6417E0}" presName="dstNode" presStyleLbl="node1" presStyleIdx="0" presStyleCnt="4"/>
      <dgm:spPr/>
    </dgm:pt>
    <dgm:pt modelId="{2B4C8172-809F-4E57-AD91-284C3830371C}" type="pres">
      <dgm:prSet presAssocID="{DB1815BE-5D88-4386-BBA5-9E982543D9D0}" presName="text_1" presStyleLbl="node1" presStyleIdx="0" presStyleCnt="4" custScaleY="81692" custLinFactNeighborX="73" custLinFactNeighborY="5417">
        <dgm:presLayoutVars>
          <dgm:bulletEnabled val="1"/>
        </dgm:presLayoutVars>
      </dgm:prSet>
      <dgm:spPr/>
    </dgm:pt>
    <dgm:pt modelId="{5FA7D7EA-C78A-42FF-BED0-EACB0D03E9B0}" type="pres">
      <dgm:prSet presAssocID="{DB1815BE-5D88-4386-BBA5-9E982543D9D0}" presName="accent_1" presStyleCnt="0"/>
      <dgm:spPr/>
    </dgm:pt>
    <dgm:pt modelId="{7246B2B5-7130-4759-9B4C-0A4F198B0471}" type="pres">
      <dgm:prSet presAssocID="{DB1815BE-5D88-4386-BBA5-9E982543D9D0}" presName="accentRepeatNode" presStyleLbl="solidFgAcc1" presStyleIdx="0" presStyleCnt="4"/>
      <dgm:spPr/>
    </dgm:pt>
    <dgm:pt modelId="{0958128A-40D4-4AEF-865E-1E215EFBFD66}" type="pres">
      <dgm:prSet presAssocID="{05574239-7994-4FC3-979C-2CC475CE45FD}" presName="text_2" presStyleLbl="node1" presStyleIdx="1" presStyleCnt="4">
        <dgm:presLayoutVars>
          <dgm:bulletEnabled val="1"/>
        </dgm:presLayoutVars>
      </dgm:prSet>
      <dgm:spPr/>
    </dgm:pt>
    <dgm:pt modelId="{1EA47036-DED6-4BE6-8028-5C81AB535BFE}" type="pres">
      <dgm:prSet presAssocID="{05574239-7994-4FC3-979C-2CC475CE45FD}" presName="accent_2" presStyleCnt="0"/>
      <dgm:spPr/>
    </dgm:pt>
    <dgm:pt modelId="{4DDEBE61-BAFA-4FF7-B885-073F9793F362}" type="pres">
      <dgm:prSet presAssocID="{05574239-7994-4FC3-979C-2CC475CE45FD}" presName="accentRepeatNode" presStyleLbl="solidFgAcc1" presStyleIdx="1" presStyleCnt="4"/>
      <dgm:spPr/>
    </dgm:pt>
    <dgm:pt modelId="{D75A6329-9F63-47AF-954F-217BB6AC53FD}" type="pres">
      <dgm:prSet presAssocID="{7E701614-7E51-49BF-9A04-83162234AE66}" presName="text_3" presStyleLbl="node1" presStyleIdx="2" presStyleCnt="4">
        <dgm:presLayoutVars>
          <dgm:bulletEnabled val="1"/>
        </dgm:presLayoutVars>
      </dgm:prSet>
      <dgm:spPr/>
    </dgm:pt>
    <dgm:pt modelId="{3F0690C2-0991-4E46-977C-6BB6F17FA98E}" type="pres">
      <dgm:prSet presAssocID="{7E701614-7E51-49BF-9A04-83162234AE66}" presName="accent_3" presStyleCnt="0"/>
      <dgm:spPr/>
    </dgm:pt>
    <dgm:pt modelId="{078CB30C-2E3C-4AF5-B0DD-F1F4E17D7CBC}" type="pres">
      <dgm:prSet presAssocID="{7E701614-7E51-49BF-9A04-83162234AE66}" presName="accentRepeatNode" presStyleLbl="solidFgAcc1" presStyleIdx="2" presStyleCnt="4"/>
      <dgm:spPr/>
    </dgm:pt>
    <dgm:pt modelId="{BD653146-56A9-410D-889A-4DD0818607D3}" type="pres">
      <dgm:prSet presAssocID="{746DD309-F789-4BF2-BDEA-E94502D2EBC0}" presName="text_4" presStyleLbl="node1" presStyleIdx="3" presStyleCnt="4">
        <dgm:presLayoutVars>
          <dgm:bulletEnabled val="1"/>
        </dgm:presLayoutVars>
      </dgm:prSet>
      <dgm:spPr/>
    </dgm:pt>
    <dgm:pt modelId="{C275D310-D91F-4765-BA96-98C44AB1FF0F}" type="pres">
      <dgm:prSet presAssocID="{746DD309-F789-4BF2-BDEA-E94502D2EBC0}" presName="accent_4" presStyleCnt="0"/>
      <dgm:spPr/>
    </dgm:pt>
    <dgm:pt modelId="{C07C06E5-C2AB-4545-B593-74C533AE361F}" type="pres">
      <dgm:prSet presAssocID="{746DD309-F789-4BF2-BDEA-E94502D2EBC0}" presName="accentRepeatNode" presStyleLbl="solidFgAcc1" presStyleIdx="3" presStyleCnt="4"/>
      <dgm:spPr/>
    </dgm:pt>
  </dgm:ptLst>
  <dgm:cxnLst>
    <dgm:cxn modelId="{E142E819-D767-4629-8BAD-7471C48231DA}" srcId="{9539F16B-28A5-4CE3-8CC1-676C4F6417E0}" destId="{05574239-7994-4FC3-979C-2CC475CE45FD}" srcOrd="1" destOrd="0" parTransId="{BC413E2F-6C8D-412B-AEEE-D1C5A065B69A}" sibTransId="{0C6B0964-AB29-4C88-B275-3CE008E7647A}"/>
    <dgm:cxn modelId="{678A4C31-B507-49B5-A331-76E4066704CF}" type="presOf" srcId="{7E701614-7E51-49BF-9A04-83162234AE66}" destId="{D75A6329-9F63-47AF-954F-217BB6AC53FD}" srcOrd="0" destOrd="0" presId="urn:microsoft.com/office/officeart/2008/layout/VerticalCurvedList"/>
    <dgm:cxn modelId="{BBFB4A35-986F-4147-B87B-AA3FA63435D5}" srcId="{9539F16B-28A5-4CE3-8CC1-676C4F6417E0}" destId="{746DD309-F789-4BF2-BDEA-E94502D2EBC0}" srcOrd="3" destOrd="0" parTransId="{F0B592F7-2697-4A4C-9E70-C4BBC701A8B0}" sibTransId="{E4586460-C873-4817-BFB4-9B31136C2CE0}"/>
    <dgm:cxn modelId="{51346E76-94B7-47D1-99E4-915A7B6A2865}" type="presOf" srcId="{05574239-7994-4FC3-979C-2CC475CE45FD}" destId="{0958128A-40D4-4AEF-865E-1E215EFBFD66}" srcOrd="0" destOrd="0" presId="urn:microsoft.com/office/officeart/2008/layout/VerticalCurvedList"/>
    <dgm:cxn modelId="{6DBA2958-5D51-4E58-A28D-0804D6774F44}" type="presOf" srcId="{DB1815BE-5D88-4386-BBA5-9E982543D9D0}" destId="{2B4C8172-809F-4E57-AD91-284C3830371C}" srcOrd="0" destOrd="0" presId="urn:microsoft.com/office/officeart/2008/layout/VerticalCurvedList"/>
    <dgm:cxn modelId="{53560D80-D827-455E-8C63-A87746D770BE}" srcId="{9539F16B-28A5-4CE3-8CC1-676C4F6417E0}" destId="{DB1815BE-5D88-4386-BBA5-9E982543D9D0}" srcOrd="0" destOrd="0" parTransId="{2B326AC7-FC21-4589-9ACD-CBF7EA9FEEEC}" sibTransId="{B9D7ADBC-F146-410A-A573-A14646E7E983}"/>
    <dgm:cxn modelId="{DDD739BB-4C23-444C-95DC-94EC6246ECC4}" type="presOf" srcId="{9539F16B-28A5-4CE3-8CC1-676C4F6417E0}" destId="{741B87B2-44EB-4A5B-80F2-6EF4526D7280}" srcOrd="0" destOrd="0" presId="urn:microsoft.com/office/officeart/2008/layout/VerticalCurvedList"/>
    <dgm:cxn modelId="{ABE5F4BC-A0B5-4240-89CD-A3E26BBA8759}" type="presOf" srcId="{746DD309-F789-4BF2-BDEA-E94502D2EBC0}" destId="{BD653146-56A9-410D-889A-4DD0818607D3}" srcOrd="0" destOrd="0" presId="urn:microsoft.com/office/officeart/2008/layout/VerticalCurvedList"/>
    <dgm:cxn modelId="{B924D9BF-473F-4BF0-BF4F-74BCD1F2CE06}" type="presOf" srcId="{B9D7ADBC-F146-410A-A573-A14646E7E983}" destId="{D8094648-099B-40BB-AE0D-927B64F0B254}" srcOrd="0" destOrd="0" presId="urn:microsoft.com/office/officeart/2008/layout/VerticalCurvedList"/>
    <dgm:cxn modelId="{0C3E69F7-CFD9-4EF5-8940-77A5E5DFECB2}" srcId="{9539F16B-28A5-4CE3-8CC1-676C4F6417E0}" destId="{7E701614-7E51-49BF-9A04-83162234AE66}" srcOrd="2" destOrd="0" parTransId="{B7BA6758-403D-4DAA-B77A-8FD44144558D}" sibTransId="{E63710BA-D97F-426D-856E-5A9A68672C0A}"/>
    <dgm:cxn modelId="{E649EF02-18D7-446C-90DF-E09107F263C6}" type="presParOf" srcId="{741B87B2-44EB-4A5B-80F2-6EF4526D7280}" destId="{79DE54AA-8DA2-475A-9225-C9E57E947E31}" srcOrd="0" destOrd="0" presId="urn:microsoft.com/office/officeart/2008/layout/VerticalCurvedList"/>
    <dgm:cxn modelId="{A72BA17C-A59E-432E-B385-2B5C95B8FF51}" type="presParOf" srcId="{79DE54AA-8DA2-475A-9225-C9E57E947E31}" destId="{E1006316-62E6-4E62-94CB-7D98CFA826C1}" srcOrd="0" destOrd="0" presId="urn:microsoft.com/office/officeart/2008/layout/VerticalCurvedList"/>
    <dgm:cxn modelId="{B93EC61C-3EC2-4F71-B246-7704C1ACEDDC}" type="presParOf" srcId="{E1006316-62E6-4E62-94CB-7D98CFA826C1}" destId="{B773C932-BE1A-4760-AB4C-2F011214861A}" srcOrd="0" destOrd="0" presId="urn:microsoft.com/office/officeart/2008/layout/VerticalCurvedList"/>
    <dgm:cxn modelId="{94F77A0C-DF9B-45D4-8F1F-95411B34BACC}" type="presParOf" srcId="{E1006316-62E6-4E62-94CB-7D98CFA826C1}" destId="{D8094648-099B-40BB-AE0D-927B64F0B254}" srcOrd="1" destOrd="0" presId="urn:microsoft.com/office/officeart/2008/layout/VerticalCurvedList"/>
    <dgm:cxn modelId="{BD0C865C-0EE1-4358-905F-8E83EC124187}" type="presParOf" srcId="{E1006316-62E6-4E62-94CB-7D98CFA826C1}" destId="{7ED601D8-8D21-4B0F-8957-0B54AF188270}" srcOrd="2" destOrd="0" presId="urn:microsoft.com/office/officeart/2008/layout/VerticalCurvedList"/>
    <dgm:cxn modelId="{8ED9DA92-9AC6-4EF1-BD7E-1DA294C9981B}" type="presParOf" srcId="{E1006316-62E6-4E62-94CB-7D98CFA826C1}" destId="{4DBF949B-600B-45FF-9584-DA16EB09094F}" srcOrd="3" destOrd="0" presId="urn:microsoft.com/office/officeart/2008/layout/VerticalCurvedList"/>
    <dgm:cxn modelId="{724625FA-9750-489F-AA9A-97622B2FF728}" type="presParOf" srcId="{79DE54AA-8DA2-475A-9225-C9E57E947E31}" destId="{2B4C8172-809F-4E57-AD91-284C3830371C}" srcOrd="1" destOrd="0" presId="urn:microsoft.com/office/officeart/2008/layout/VerticalCurvedList"/>
    <dgm:cxn modelId="{833E33A6-0424-48A8-8260-3EF14F1F9B1B}" type="presParOf" srcId="{79DE54AA-8DA2-475A-9225-C9E57E947E31}" destId="{5FA7D7EA-C78A-42FF-BED0-EACB0D03E9B0}" srcOrd="2" destOrd="0" presId="urn:microsoft.com/office/officeart/2008/layout/VerticalCurvedList"/>
    <dgm:cxn modelId="{BD79BAE4-C4E0-4293-ABA0-E943A116FA1D}" type="presParOf" srcId="{5FA7D7EA-C78A-42FF-BED0-EACB0D03E9B0}" destId="{7246B2B5-7130-4759-9B4C-0A4F198B0471}" srcOrd="0" destOrd="0" presId="urn:microsoft.com/office/officeart/2008/layout/VerticalCurvedList"/>
    <dgm:cxn modelId="{E7881E26-4FD9-43C5-A993-5C817969C79C}" type="presParOf" srcId="{79DE54AA-8DA2-475A-9225-C9E57E947E31}" destId="{0958128A-40D4-4AEF-865E-1E215EFBFD66}" srcOrd="3" destOrd="0" presId="urn:microsoft.com/office/officeart/2008/layout/VerticalCurvedList"/>
    <dgm:cxn modelId="{6ABCDF33-1EF3-4B02-AF1D-E557855A0261}" type="presParOf" srcId="{79DE54AA-8DA2-475A-9225-C9E57E947E31}" destId="{1EA47036-DED6-4BE6-8028-5C81AB535BFE}" srcOrd="4" destOrd="0" presId="urn:microsoft.com/office/officeart/2008/layout/VerticalCurvedList"/>
    <dgm:cxn modelId="{ED7963CC-8BF3-4555-896F-0C0FFBFBCE0F}" type="presParOf" srcId="{1EA47036-DED6-4BE6-8028-5C81AB535BFE}" destId="{4DDEBE61-BAFA-4FF7-B885-073F9793F362}" srcOrd="0" destOrd="0" presId="urn:microsoft.com/office/officeart/2008/layout/VerticalCurvedList"/>
    <dgm:cxn modelId="{AFA30CA6-BAE2-4EAA-A093-83977BBC1F16}" type="presParOf" srcId="{79DE54AA-8DA2-475A-9225-C9E57E947E31}" destId="{D75A6329-9F63-47AF-954F-217BB6AC53FD}" srcOrd="5" destOrd="0" presId="urn:microsoft.com/office/officeart/2008/layout/VerticalCurvedList"/>
    <dgm:cxn modelId="{48C9CFE4-3A71-4B18-9848-0F0AD818F2F6}" type="presParOf" srcId="{79DE54AA-8DA2-475A-9225-C9E57E947E31}" destId="{3F0690C2-0991-4E46-977C-6BB6F17FA98E}" srcOrd="6" destOrd="0" presId="urn:microsoft.com/office/officeart/2008/layout/VerticalCurvedList"/>
    <dgm:cxn modelId="{9B7B441C-1A4F-416E-B3EC-5CE538B1FB8D}" type="presParOf" srcId="{3F0690C2-0991-4E46-977C-6BB6F17FA98E}" destId="{078CB30C-2E3C-4AF5-B0DD-F1F4E17D7CBC}" srcOrd="0" destOrd="0" presId="urn:microsoft.com/office/officeart/2008/layout/VerticalCurvedList"/>
    <dgm:cxn modelId="{33CB8061-0907-4CF4-94A4-48EE5844A0B3}" type="presParOf" srcId="{79DE54AA-8DA2-475A-9225-C9E57E947E31}" destId="{BD653146-56A9-410D-889A-4DD0818607D3}" srcOrd="7" destOrd="0" presId="urn:microsoft.com/office/officeart/2008/layout/VerticalCurvedList"/>
    <dgm:cxn modelId="{C5E55481-7915-4DE5-BD01-C2003740F79B}" type="presParOf" srcId="{79DE54AA-8DA2-475A-9225-C9E57E947E31}" destId="{C275D310-D91F-4765-BA96-98C44AB1FF0F}" srcOrd="8" destOrd="0" presId="urn:microsoft.com/office/officeart/2008/layout/VerticalCurvedList"/>
    <dgm:cxn modelId="{4FE27ADC-CB89-4527-A251-1F9400509144}" type="presParOf" srcId="{C275D310-D91F-4765-BA96-98C44AB1FF0F}" destId="{C07C06E5-C2AB-4545-B593-74C533AE361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C62BC8-4D5A-4193-BF55-14C7DCB9C466}" type="doc">
      <dgm:prSet loTypeId="urn:microsoft.com/office/officeart/2018/2/layout/IconLabelList" loCatId="icon" qsTypeId="urn:microsoft.com/office/officeart/2005/8/quickstyle/simple1" qsCatId="simple" csTypeId="urn:microsoft.com/office/officeart/2005/8/colors/accent0_3" csCatId="mainScheme" phldr="1"/>
      <dgm:spPr/>
      <dgm:t>
        <a:bodyPr/>
        <a:lstStyle/>
        <a:p>
          <a:endParaRPr lang="en-US"/>
        </a:p>
      </dgm:t>
    </dgm:pt>
    <dgm:pt modelId="{6A73B82B-45A6-461C-909D-C96D585E16B7}">
      <dgm:prSet custT="1"/>
      <dgm:spPr/>
      <dgm:t>
        <a:bodyPr/>
        <a:lstStyle/>
        <a:p>
          <a:pPr>
            <a:lnSpc>
              <a:spcPct val="100000"/>
            </a:lnSpc>
          </a:pPr>
          <a:r>
            <a:rPr lang="en-US" sz="1400" dirty="0">
              <a:latin typeface="Work Sans" pitchFamily="2" charset="0"/>
            </a:rPr>
            <a:t>Procedures performed, tests ordered, medications ordered and given, specific treatments performed.</a:t>
          </a:r>
        </a:p>
      </dgm:t>
    </dgm:pt>
    <dgm:pt modelId="{D334959A-E139-45D4-82A6-52ABD9D01110}" type="parTrans" cxnId="{711116FC-3788-4DA9-92B1-494E6CB6C175}">
      <dgm:prSet/>
      <dgm:spPr/>
      <dgm:t>
        <a:bodyPr/>
        <a:lstStyle/>
        <a:p>
          <a:endParaRPr lang="en-US"/>
        </a:p>
      </dgm:t>
    </dgm:pt>
    <dgm:pt modelId="{DB9A722E-F8A3-4FDA-9FA4-1ADDBD6A6565}" type="sibTrans" cxnId="{711116FC-3788-4DA9-92B1-494E6CB6C175}">
      <dgm:prSet/>
      <dgm:spPr/>
      <dgm:t>
        <a:bodyPr/>
        <a:lstStyle/>
        <a:p>
          <a:endParaRPr lang="en-US"/>
        </a:p>
      </dgm:t>
    </dgm:pt>
    <dgm:pt modelId="{025FC876-9051-4938-B9D8-C81728DA7039}">
      <dgm:prSet custT="1"/>
      <dgm:spPr/>
      <dgm:t>
        <a:bodyPr/>
        <a:lstStyle/>
        <a:p>
          <a:pPr>
            <a:lnSpc>
              <a:spcPct val="100000"/>
            </a:lnSpc>
          </a:pPr>
          <a:r>
            <a:rPr lang="en-US" sz="1400" dirty="0">
              <a:latin typeface="Work Sans" pitchFamily="2" charset="0"/>
            </a:rPr>
            <a:t>Evidence of patients’ overall condition, response to treatment and follow up care ordered and performed </a:t>
          </a:r>
        </a:p>
      </dgm:t>
    </dgm:pt>
    <dgm:pt modelId="{90FA76EA-BD91-4550-8DA4-D4503BCDBD4F}" type="parTrans" cxnId="{360FDAFA-5A95-4A49-B7DE-6E9A5DFF31F8}">
      <dgm:prSet/>
      <dgm:spPr/>
      <dgm:t>
        <a:bodyPr/>
        <a:lstStyle/>
        <a:p>
          <a:endParaRPr lang="en-US"/>
        </a:p>
      </dgm:t>
    </dgm:pt>
    <dgm:pt modelId="{957B04F9-2233-49BA-A251-09180A513AAA}" type="sibTrans" cxnId="{360FDAFA-5A95-4A49-B7DE-6E9A5DFF31F8}">
      <dgm:prSet/>
      <dgm:spPr/>
      <dgm:t>
        <a:bodyPr/>
        <a:lstStyle/>
        <a:p>
          <a:endParaRPr lang="en-US"/>
        </a:p>
      </dgm:t>
    </dgm:pt>
    <dgm:pt modelId="{5A9CC117-F608-4520-921B-BEE6E481C38D}">
      <dgm:prSet custT="1"/>
      <dgm:spPr/>
      <dgm:t>
        <a:bodyPr/>
        <a:lstStyle/>
        <a:p>
          <a:pPr>
            <a:lnSpc>
              <a:spcPct val="100000"/>
            </a:lnSpc>
          </a:pPr>
          <a:r>
            <a:rPr lang="en-US" sz="1400" dirty="0">
              <a:latin typeface="Work Sans" pitchFamily="2" charset="0"/>
            </a:rPr>
            <a:t>Lapses in or omissions of care; or the appearance thereof</a:t>
          </a:r>
        </a:p>
      </dgm:t>
    </dgm:pt>
    <dgm:pt modelId="{A3859AAF-5595-46E0-9036-80479305D89E}" type="parTrans" cxnId="{622ED542-0D69-410B-88A2-E507F262AA47}">
      <dgm:prSet/>
      <dgm:spPr/>
      <dgm:t>
        <a:bodyPr/>
        <a:lstStyle/>
        <a:p>
          <a:endParaRPr lang="en-US"/>
        </a:p>
      </dgm:t>
    </dgm:pt>
    <dgm:pt modelId="{0804DC88-C0C4-418F-AF02-230899DED516}" type="sibTrans" cxnId="{622ED542-0D69-410B-88A2-E507F262AA47}">
      <dgm:prSet/>
      <dgm:spPr/>
      <dgm:t>
        <a:bodyPr/>
        <a:lstStyle/>
        <a:p>
          <a:endParaRPr lang="en-US"/>
        </a:p>
      </dgm:t>
    </dgm:pt>
    <dgm:pt modelId="{31D890A5-E152-46E8-B8D1-0E64CAC43C0E}">
      <dgm:prSet custT="1"/>
      <dgm:spPr/>
      <dgm:t>
        <a:bodyPr/>
        <a:lstStyle/>
        <a:p>
          <a:pPr>
            <a:lnSpc>
              <a:spcPct val="100000"/>
            </a:lnSpc>
          </a:pPr>
          <a:r>
            <a:rPr lang="en-US" sz="1400" dirty="0">
              <a:latin typeface="Work Sans" pitchFamily="2" charset="0"/>
            </a:rPr>
            <a:t>Inconsistencies/</a:t>
          </a:r>
        </a:p>
        <a:p>
          <a:pPr>
            <a:lnSpc>
              <a:spcPct val="100000"/>
            </a:lnSpc>
          </a:pPr>
          <a:r>
            <a:rPr lang="en-US" sz="1400" dirty="0">
              <a:latin typeface="Work Sans" pitchFamily="2" charset="0"/>
            </a:rPr>
            <a:t>discrepancies</a:t>
          </a:r>
          <a:r>
            <a:rPr lang="en-US" sz="1200" dirty="0">
              <a:latin typeface="Work Sans" pitchFamily="2" charset="0"/>
            </a:rPr>
            <a:t>. </a:t>
          </a:r>
        </a:p>
      </dgm:t>
    </dgm:pt>
    <dgm:pt modelId="{C83B9932-5BFD-49CF-9742-260905002510}" type="parTrans" cxnId="{EC041B06-765A-466E-9F08-DD287656EA62}">
      <dgm:prSet/>
      <dgm:spPr/>
      <dgm:t>
        <a:bodyPr/>
        <a:lstStyle/>
        <a:p>
          <a:endParaRPr lang="en-US"/>
        </a:p>
      </dgm:t>
    </dgm:pt>
    <dgm:pt modelId="{37BAA6DA-D03F-4ABC-89AA-20F076F33ECF}" type="sibTrans" cxnId="{EC041B06-765A-466E-9F08-DD287656EA62}">
      <dgm:prSet/>
      <dgm:spPr/>
      <dgm:t>
        <a:bodyPr/>
        <a:lstStyle/>
        <a:p>
          <a:endParaRPr lang="en-US"/>
        </a:p>
      </dgm:t>
    </dgm:pt>
    <dgm:pt modelId="{3AA39D82-CA7A-4523-9682-28A0768DFA8A}" type="pres">
      <dgm:prSet presAssocID="{2FC62BC8-4D5A-4193-BF55-14C7DCB9C466}" presName="root" presStyleCnt="0">
        <dgm:presLayoutVars>
          <dgm:dir/>
          <dgm:resizeHandles val="exact"/>
        </dgm:presLayoutVars>
      </dgm:prSet>
      <dgm:spPr/>
    </dgm:pt>
    <dgm:pt modelId="{31184518-76B3-4A19-912F-FF9145ED4714}" type="pres">
      <dgm:prSet presAssocID="{6A73B82B-45A6-461C-909D-C96D585E16B7}" presName="compNode" presStyleCnt="0"/>
      <dgm:spPr/>
    </dgm:pt>
    <dgm:pt modelId="{828043D2-9228-4A4D-8D64-3CEC87AAF185}" type="pres">
      <dgm:prSet presAssocID="{6A73B82B-45A6-461C-909D-C96D585E16B7}" presName="iconRect" presStyleLbl="node1" presStyleIdx="0" presStyleCnt="4" custScaleX="126525" custScaleY="173526" custLinFactNeighborX="18886" custLinFactNeighborY="-637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ethoscope"/>
        </a:ext>
      </dgm:extLst>
    </dgm:pt>
    <dgm:pt modelId="{D01634A7-76A3-4834-8C46-76C1B41AFDBF}" type="pres">
      <dgm:prSet presAssocID="{6A73B82B-45A6-461C-909D-C96D585E16B7}" presName="spaceRect" presStyleCnt="0"/>
      <dgm:spPr/>
    </dgm:pt>
    <dgm:pt modelId="{4373D061-D8E0-47D1-9D7A-0A7C9598B52F}" type="pres">
      <dgm:prSet presAssocID="{6A73B82B-45A6-461C-909D-C96D585E16B7}" presName="textRect" presStyleLbl="revTx" presStyleIdx="0" presStyleCnt="4" custLinFactNeighborX="1960" custLinFactNeighborY="-17415">
        <dgm:presLayoutVars>
          <dgm:chMax val="1"/>
          <dgm:chPref val="1"/>
        </dgm:presLayoutVars>
      </dgm:prSet>
      <dgm:spPr/>
    </dgm:pt>
    <dgm:pt modelId="{439E7947-0868-41AE-B09A-0FF4D20A10C2}" type="pres">
      <dgm:prSet presAssocID="{DB9A722E-F8A3-4FDA-9FA4-1ADDBD6A6565}" presName="sibTrans" presStyleCnt="0"/>
      <dgm:spPr/>
    </dgm:pt>
    <dgm:pt modelId="{9A0F1CD6-0042-4BCD-9D68-903827348D23}" type="pres">
      <dgm:prSet presAssocID="{025FC876-9051-4938-B9D8-C81728DA7039}" presName="compNode" presStyleCnt="0"/>
      <dgm:spPr/>
    </dgm:pt>
    <dgm:pt modelId="{0487C8F2-8F77-45AA-8DC0-F75D3BA4EDFB}" type="pres">
      <dgm:prSet presAssocID="{025FC876-9051-4938-B9D8-C81728DA7039}" presName="iconRect" presStyleLbl="node1" presStyleIdx="1" presStyleCnt="4" custScaleX="137894" custScaleY="139603" custLinFactNeighborX="-25531" custLinFactNeighborY="-7564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keleton"/>
        </a:ext>
      </dgm:extLst>
    </dgm:pt>
    <dgm:pt modelId="{7AF02C6E-5C98-41D0-928D-2EEA662D1DF0}" type="pres">
      <dgm:prSet presAssocID="{025FC876-9051-4938-B9D8-C81728DA7039}" presName="spaceRect" presStyleCnt="0"/>
      <dgm:spPr/>
    </dgm:pt>
    <dgm:pt modelId="{8B9CDEE5-73CA-4E35-9252-3172CC219F8F}" type="pres">
      <dgm:prSet presAssocID="{025FC876-9051-4938-B9D8-C81728DA7039}" presName="textRect" presStyleLbl="revTx" presStyleIdx="1" presStyleCnt="4" custLinFactNeighborX="-877" custLinFactNeighborY="-9826">
        <dgm:presLayoutVars>
          <dgm:chMax val="1"/>
          <dgm:chPref val="1"/>
        </dgm:presLayoutVars>
      </dgm:prSet>
      <dgm:spPr/>
    </dgm:pt>
    <dgm:pt modelId="{A37D3433-04BD-4A7C-9DA3-8CA8CE81F86D}" type="pres">
      <dgm:prSet presAssocID="{957B04F9-2233-49BA-A251-09180A513AAA}" presName="sibTrans" presStyleCnt="0"/>
      <dgm:spPr/>
    </dgm:pt>
    <dgm:pt modelId="{44C7D9FC-FBAA-429C-9068-41CB47150161}" type="pres">
      <dgm:prSet presAssocID="{5A9CC117-F608-4520-921B-BEE6E481C38D}" presName="compNode" presStyleCnt="0"/>
      <dgm:spPr/>
    </dgm:pt>
    <dgm:pt modelId="{9C0B4936-52A3-4044-BF97-811EEFDDD8CD}" type="pres">
      <dgm:prSet presAssocID="{5A9CC117-F608-4520-921B-BEE6E481C38D}" presName="iconRect" presStyleLbl="node1" presStyleIdx="2" presStyleCnt="4" custScaleX="175163" custScaleY="164335" custLinFactNeighborX="-22334" custLinFactNeighborY="-7719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o sign"/>
        </a:ext>
      </dgm:extLst>
    </dgm:pt>
    <dgm:pt modelId="{37D52D86-603C-44A1-955E-89A5B1917705}" type="pres">
      <dgm:prSet presAssocID="{5A9CC117-F608-4520-921B-BEE6E481C38D}" presName="spaceRect" presStyleCnt="0"/>
      <dgm:spPr/>
    </dgm:pt>
    <dgm:pt modelId="{4CCED708-1F99-463F-AF04-03C7C2389198}" type="pres">
      <dgm:prSet presAssocID="{5A9CC117-F608-4520-921B-BEE6E481C38D}" presName="textRect" presStyleLbl="revTx" presStyleIdx="2" presStyleCnt="4">
        <dgm:presLayoutVars>
          <dgm:chMax val="1"/>
          <dgm:chPref val="1"/>
        </dgm:presLayoutVars>
      </dgm:prSet>
      <dgm:spPr/>
    </dgm:pt>
    <dgm:pt modelId="{A8FEA37A-5E8F-4E84-B365-4D1E6BA8707F}" type="pres">
      <dgm:prSet presAssocID="{0804DC88-C0C4-418F-AF02-230899DED516}" presName="sibTrans" presStyleCnt="0"/>
      <dgm:spPr/>
    </dgm:pt>
    <dgm:pt modelId="{8CEF3871-F443-4052-99E8-6BD9A460BEB5}" type="pres">
      <dgm:prSet presAssocID="{31D890A5-E152-46E8-B8D1-0E64CAC43C0E}" presName="compNode" presStyleCnt="0"/>
      <dgm:spPr/>
    </dgm:pt>
    <dgm:pt modelId="{4F880A04-BE82-47B2-9D68-D376BAB76C24}" type="pres">
      <dgm:prSet presAssocID="{31D890A5-E152-46E8-B8D1-0E64CAC43C0E}" presName="iconRect" presStyleLbl="node1" presStyleIdx="3" presStyleCnt="4" custScaleX="135673" custScaleY="131176" custLinFactNeighborX="-24405" custLinFactNeighborY="-5092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estion mark"/>
        </a:ext>
      </dgm:extLst>
    </dgm:pt>
    <dgm:pt modelId="{B3F01C1B-FEC1-44AC-A547-0B60C81F42AE}" type="pres">
      <dgm:prSet presAssocID="{31D890A5-E152-46E8-B8D1-0E64CAC43C0E}" presName="spaceRect" presStyleCnt="0"/>
      <dgm:spPr/>
    </dgm:pt>
    <dgm:pt modelId="{D8C66A44-A697-4630-84B9-C293ED02773C}" type="pres">
      <dgm:prSet presAssocID="{31D890A5-E152-46E8-B8D1-0E64CAC43C0E}" presName="textRect" presStyleLbl="revTx" presStyleIdx="3" presStyleCnt="4">
        <dgm:presLayoutVars>
          <dgm:chMax val="1"/>
          <dgm:chPref val="1"/>
        </dgm:presLayoutVars>
      </dgm:prSet>
      <dgm:spPr/>
    </dgm:pt>
  </dgm:ptLst>
  <dgm:cxnLst>
    <dgm:cxn modelId="{EC041B06-765A-466E-9F08-DD287656EA62}" srcId="{2FC62BC8-4D5A-4193-BF55-14C7DCB9C466}" destId="{31D890A5-E152-46E8-B8D1-0E64CAC43C0E}" srcOrd="3" destOrd="0" parTransId="{C83B9932-5BFD-49CF-9742-260905002510}" sibTransId="{37BAA6DA-D03F-4ABC-89AA-20F076F33ECF}"/>
    <dgm:cxn modelId="{CA7AA207-2419-40FC-AFAD-A0B4355742C5}" type="presOf" srcId="{2FC62BC8-4D5A-4193-BF55-14C7DCB9C466}" destId="{3AA39D82-CA7A-4523-9682-28A0768DFA8A}" srcOrd="0" destOrd="0" presId="urn:microsoft.com/office/officeart/2018/2/layout/IconLabelList"/>
    <dgm:cxn modelId="{19FD7A35-C614-43EC-B1EB-3B7EBFB7D669}" type="presOf" srcId="{025FC876-9051-4938-B9D8-C81728DA7039}" destId="{8B9CDEE5-73CA-4E35-9252-3172CC219F8F}" srcOrd="0" destOrd="0" presId="urn:microsoft.com/office/officeart/2018/2/layout/IconLabelList"/>
    <dgm:cxn modelId="{622ED542-0D69-410B-88A2-E507F262AA47}" srcId="{2FC62BC8-4D5A-4193-BF55-14C7DCB9C466}" destId="{5A9CC117-F608-4520-921B-BEE6E481C38D}" srcOrd="2" destOrd="0" parTransId="{A3859AAF-5595-46E0-9036-80479305D89E}" sibTransId="{0804DC88-C0C4-418F-AF02-230899DED516}"/>
    <dgm:cxn modelId="{3CDE716F-A2F7-4E2F-9B08-9F0EF9F07F5E}" type="presOf" srcId="{5A9CC117-F608-4520-921B-BEE6E481C38D}" destId="{4CCED708-1F99-463F-AF04-03C7C2389198}" srcOrd="0" destOrd="0" presId="urn:microsoft.com/office/officeart/2018/2/layout/IconLabelList"/>
    <dgm:cxn modelId="{68BA16DE-4D64-4555-8A39-23C81111415A}" type="presOf" srcId="{6A73B82B-45A6-461C-909D-C96D585E16B7}" destId="{4373D061-D8E0-47D1-9D7A-0A7C9598B52F}" srcOrd="0" destOrd="0" presId="urn:microsoft.com/office/officeart/2018/2/layout/IconLabelList"/>
    <dgm:cxn modelId="{360FDAFA-5A95-4A49-B7DE-6E9A5DFF31F8}" srcId="{2FC62BC8-4D5A-4193-BF55-14C7DCB9C466}" destId="{025FC876-9051-4938-B9D8-C81728DA7039}" srcOrd="1" destOrd="0" parTransId="{90FA76EA-BD91-4550-8DA4-D4503BCDBD4F}" sibTransId="{957B04F9-2233-49BA-A251-09180A513AAA}"/>
    <dgm:cxn modelId="{CFC0CDFB-6B38-4E2A-9D24-5E00ED948596}" type="presOf" srcId="{31D890A5-E152-46E8-B8D1-0E64CAC43C0E}" destId="{D8C66A44-A697-4630-84B9-C293ED02773C}" srcOrd="0" destOrd="0" presId="urn:microsoft.com/office/officeart/2018/2/layout/IconLabelList"/>
    <dgm:cxn modelId="{711116FC-3788-4DA9-92B1-494E6CB6C175}" srcId="{2FC62BC8-4D5A-4193-BF55-14C7DCB9C466}" destId="{6A73B82B-45A6-461C-909D-C96D585E16B7}" srcOrd="0" destOrd="0" parTransId="{D334959A-E139-45D4-82A6-52ABD9D01110}" sibTransId="{DB9A722E-F8A3-4FDA-9FA4-1ADDBD6A6565}"/>
    <dgm:cxn modelId="{D3631595-365B-43E1-985D-3D3A311B5DED}" type="presParOf" srcId="{3AA39D82-CA7A-4523-9682-28A0768DFA8A}" destId="{31184518-76B3-4A19-912F-FF9145ED4714}" srcOrd="0" destOrd="0" presId="urn:microsoft.com/office/officeart/2018/2/layout/IconLabelList"/>
    <dgm:cxn modelId="{581EC268-15AC-499A-A9CC-D254C665BFE6}" type="presParOf" srcId="{31184518-76B3-4A19-912F-FF9145ED4714}" destId="{828043D2-9228-4A4D-8D64-3CEC87AAF185}" srcOrd="0" destOrd="0" presId="urn:microsoft.com/office/officeart/2018/2/layout/IconLabelList"/>
    <dgm:cxn modelId="{97BEE00A-B10D-4C7C-9C75-A3EFF885E549}" type="presParOf" srcId="{31184518-76B3-4A19-912F-FF9145ED4714}" destId="{D01634A7-76A3-4834-8C46-76C1B41AFDBF}" srcOrd="1" destOrd="0" presId="urn:microsoft.com/office/officeart/2018/2/layout/IconLabelList"/>
    <dgm:cxn modelId="{EB511233-F287-45BF-B0C7-52D8C0BD4603}" type="presParOf" srcId="{31184518-76B3-4A19-912F-FF9145ED4714}" destId="{4373D061-D8E0-47D1-9D7A-0A7C9598B52F}" srcOrd="2" destOrd="0" presId="urn:microsoft.com/office/officeart/2018/2/layout/IconLabelList"/>
    <dgm:cxn modelId="{9ADF20BD-EF37-4D24-93C8-FD9D04944EB1}" type="presParOf" srcId="{3AA39D82-CA7A-4523-9682-28A0768DFA8A}" destId="{439E7947-0868-41AE-B09A-0FF4D20A10C2}" srcOrd="1" destOrd="0" presId="urn:microsoft.com/office/officeart/2018/2/layout/IconLabelList"/>
    <dgm:cxn modelId="{65F386FB-EAE1-4BE4-8502-33BBFFC19BD0}" type="presParOf" srcId="{3AA39D82-CA7A-4523-9682-28A0768DFA8A}" destId="{9A0F1CD6-0042-4BCD-9D68-903827348D23}" srcOrd="2" destOrd="0" presId="urn:microsoft.com/office/officeart/2018/2/layout/IconLabelList"/>
    <dgm:cxn modelId="{C719AD2E-C9D0-45E9-AA7C-C64AE87D4FE8}" type="presParOf" srcId="{9A0F1CD6-0042-4BCD-9D68-903827348D23}" destId="{0487C8F2-8F77-45AA-8DC0-F75D3BA4EDFB}" srcOrd="0" destOrd="0" presId="urn:microsoft.com/office/officeart/2018/2/layout/IconLabelList"/>
    <dgm:cxn modelId="{ABBA5440-317F-4296-89DB-E8014F520C0C}" type="presParOf" srcId="{9A0F1CD6-0042-4BCD-9D68-903827348D23}" destId="{7AF02C6E-5C98-41D0-928D-2EEA662D1DF0}" srcOrd="1" destOrd="0" presId="urn:microsoft.com/office/officeart/2018/2/layout/IconLabelList"/>
    <dgm:cxn modelId="{5A324874-395A-4DAB-AF97-59F230AE1E71}" type="presParOf" srcId="{9A0F1CD6-0042-4BCD-9D68-903827348D23}" destId="{8B9CDEE5-73CA-4E35-9252-3172CC219F8F}" srcOrd="2" destOrd="0" presId="urn:microsoft.com/office/officeart/2018/2/layout/IconLabelList"/>
    <dgm:cxn modelId="{EB59F101-9EF7-4EC2-9B46-1FC08959E431}" type="presParOf" srcId="{3AA39D82-CA7A-4523-9682-28A0768DFA8A}" destId="{A37D3433-04BD-4A7C-9DA3-8CA8CE81F86D}" srcOrd="3" destOrd="0" presId="urn:microsoft.com/office/officeart/2018/2/layout/IconLabelList"/>
    <dgm:cxn modelId="{E6FAC599-3D45-4D5B-A07E-F1F182CA04D8}" type="presParOf" srcId="{3AA39D82-CA7A-4523-9682-28A0768DFA8A}" destId="{44C7D9FC-FBAA-429C-9068-41CB47150161}" srcOrd="4" destOrd="0" presId="urn:microsoft.com/office/officeart/2018/2/layout/IconLabelList"/>
    <dgm:cxn modelId="{466982AC-EBAB-4A00-9E0A-985CE066AD4B}" type="presParOf" srcId="{44C7D9FC-FBAA-429C-9068-41CB47150161}" destId="{9C0B4936-52A3-4044-BF97-811EEFDDD8CD}" srcOrd="0" destOrd="0" presId="urn:microsoft.com/office/officeart/2018/2/layout/IconLabelList"/>
    <dgm:cxn modelId="{7FCB134B-1D9D-40B6-8553-CB059161A2D0}" type="presParOf" srcId="{44C7D9FC-FBAA-429C-9068-41CB47150161}" destId="{37D52D86-603C-44A1-955E-89A5B1917705}" srcOrd="1" destOrd="0" presId="urn:microsoft.com/office/officeart/2018/2/layout/IconLabelList"/>
    <dgm:cxn modelId="{98EDF4C9-AB66-4F7C-8D29-16073EA20AB1}" type="presParOf" srcId="{44C7D9FC-FBAA-429C-9068-41CB47150161}" destId="{4CCED708-1F99-463F-AF04-03C7C2389198}" srcOrd="2" destOrd="0" presId="urn:microsoft.com/office/officeart/2018/2/layout/IconLabelList"/>
    <dgm:cxn modelId="{7EA5CA2D-3F0A-42F5-9D3E-24BB0982595A}" type="presParOf" srcId="{3AA39D82-CA7A-4523-9682-28A0768DFA8A}" destId="{A8FEA37A-5E8F-4E84-B365-4D1E6BA8707F}" srcOrd="5" destOrd="0" presId="urn:microsoft.com/office/officeart/2018/2/layout/IconLabelList"/>
    <dgm:cxn modelId="{29BC93B2-E506-48F4-A98D-43FED431F0DC}" type="presParOf" srcId="{3AA39D82-CA7A-4523-9682-28A0768DFA8A}" destId="{8CEF3871-F443-4052-99E8-6BD9A460BEB5}" srcOrd="6" destOrd="0" presId="urn:microsoft.com/office/officeart/2018/2/layout/IconLabelList"/>
    <dgm:cxn modelId="{A195C44D-8605-4433-B881-BC75E0A8071F}" type="presParOf" srcId="{8CEF3871-F443-4052-99E8-6BD9A460BEB5}" destId="{4F880A04-BE82-47B2-9D68-D376BAB76C24}" srcOrd="0" destOrd="0" presId="urn:microsoft.com/office/officeart/2018/2/layout/IconLabelList"/>
    <dgm:cxn modelId="{103A502B-2A97-4BD6-BB56-1F4D1B876AC1}" type="presParOf" srcId="{8CEF3871-F443-4052-99E8-6BD9A460BEB5}" destId="{B3F01C1B-FEC1-44AC-A547-0B60C81F42AE}" srcOrd="1" destOrd="0" presId="urn:microsoft.com/office/officeart/2018/2/layout/IconLabelList"/>
    <dgm:cxn modelId="{D056BB68-9C23-4B27-A4EE-5FFD5C6830FC}" type="presParOf" srcId="{8CEF3871-F443-4052-99E8-6BD9A460BEB5}" destId="{D8C66A44-A697-4630-84B9-C293ED02773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94648-099B-40BB-AE0D-927B64F0B254}">
      <dsp:nvSpPr>
        <dsp:cNvPr id="0" name=""/>
        <dsp:cNvSpPr/>
      </dsp:nvSpPr>
      <dsp:spPr>
        <a:xfrm>
          <a:off x="-5222959" y="-787287"/>
          <a:ext cx="6219576" cy="6219576"/>
        </a:xfrm>
        <a:prstGeom prst="blockArc">
          <a:avLst>
            <a:gd name="adj1" fmla="val 18900000"/>
            <a:gd name="adj2" fmla="val 2700000"/>
            <a:gd name="adj3" fmla="val 347"/>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4C8172-809F-4E57-AD91-284C3830371C}">
      <dsp:nvSpPr>
        <dsp:cNvPr id="0" name=""/>
        <dsp:cNvSpPr/>
      </dsp:nvSpPr>
      <dsp:spPr>
        <a:xfrm>
          <a:off x="525489" y="458710"/>
          <a:ext cx="5045093" cy="5805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41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Work Sans" pitchFamily="2" charset="0"/>
            </a:rPr>
            <a:t>Duty of care  </a:t>
          </a:r>
        </a:p>
      </dsp:txBody>
      <dsp:txXfrm>
        <a:off x="525489" y="458710"/>
        <a:ext cx="5045093" cy="580571"/>
      </dsp:txXfrm>
    </dsp:sp>
    <dsp:sp modelId="{7246B2B5-7130-4759-9B4C-0A4F198B0471}">
      <dsp:nvSpPr>
        <dsp:cNvPr id="0" name=""/>
        <dsp:cNvSpPr/>
      </dsp:nvSpPr>
      <dsp:spPr>
        <a:xfrm>
          <a:off x="77629" y="266321"/>
          <a:ext cx="888353" cy="88835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58128A-40D4-4AEF-865E-1E215EFBFD66}">
      <dsp:nvSpPr>
        <dsp:cNvPr id="0" name=""/>
        <dsp:cNvSpPr/>
      </dsp:nvSpPr>
      <dsp:spPr>
        <a:xfrm>
          <a:off x="929257" y="1421366"/>
          <a:ext cx="4637642" cy="7106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41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Work Sans" pitchFamily="2" charset="0"/>
            </a:rPr>
            <a:t>Standard of care </a:t>
          </a:r>
        </a:p>
      </dsp:txBody>
      <dsp:txXfrm>
        <a:off x="929257" y="1421366"/>
        <a:ext cx="4637642" cy="710683"/>
      </dsp:txXfrm>
    </dsp:sp>
    <dsp:sp modelId="{4DDEBE61-BAFA-4FF7-B885-073F9793F362}">
      <dsp:nvSpPr>
        <dsp:cNvPr id="0" name=""/>
        <dsp:cNvSpPr/>
      </dsp:nvSpPr>
      <dsp:spPr>
        <a:xfrm>
          <a:off x="485080" y="1332530"/>
          <a:ext cx="888353" cy="88835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5A6329-9F63-47AF-954F-217BB6AC53FD}">
      <dsp:nvSpPr>
        <dsp:cNvPr id="0" name=""/>
        <dsp:cNvSpPr/>
      </dsp:nvSpPr>
      <dsp:spPr>
        <a:xfrm>
          <a:off x="929257" y="2487575"/>
          <a:ext cx="4637642" cy="7106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41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Work Sans" pitchFamily="2" charset="0"/>
            </a:rPr>
            <a:t>Causation</a:t>
          </a:r>
        </a:p>
      </dsp:txBody>
      <dsp:txXfrm>
        <a:off x="929257" y="2487575"/>
        <a:ext cx="4637642" cy="710683"/>
      </dsp:txXfrm>
    </dsp:sp>
    <dsp:sp modelId="{078CB30C-2E3C-4AF5-B0DD-F1F4E17D7CBC}">
      <dsp:nvSpPr>
        <dsp:cNvPr id="0" name=""/>
        <dsp:cNvSpPr/>
      </dsp:nvSpPr>
      <dsp:spPr>
        <a:xfrm>
          <a:off x="485080" y="2398740"/>
          <a:ext cx="888353" cy="88835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653146-56A9-410D-889A-4DD0818607D3}">
      <dsp:nvSpPr>
        <dsp:cNvPr id="0" name=""/>
        <dsp:cNvSpPr/>
      </dsp:nvSpPr>
      <dsp:spPr>
        <a:xfrm>
          <a:off x="521806" y="3553785"/>
          <a:ext cx="5045093" cy="71068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41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Work Sans" pitchFamily="2" charset="0"/>
            </a:rPr>
            <a:t>Damages</a:t>
          </a:r>
        </a:p>
      </dsp:txBody>
      <dsp:txXfrm>
        <a:off x="521806" y="3553785"/>
        <a:ext cx="5045093" cy="710683"/>
      </dsp:txXfrm>
    </dsp:sp>
    <dsp:sp modelId="{C07C06E5-C2AB-4545-B593-74C533AE361F}">
      <dsp:nvSpPr>
        <dsp:cNvPr id="0" name=""/>
        <dsp:cNvSpPr/>
      </dsp:nvSpPr>
      <dsp:spPr>
        <a:xfrm>
          <a:off x="77629" y="3464949"/>
          <a:ext cx="888353" cy="88835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043D2-9228-4A4D-8D64-3CEC87AAF185}">
      <dsp:nvSpPr>
        <dsp:cNvPr id="0" name=""/>
        <dsp:cNvSpPr/>
      </dsp:nvSpPr>
      <dsp:spPr>
        <a:xfrm>
          <a:off x="830404" y="277865"/>
          <a:ext cx="1165282" cy="15981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73D061-D8E0-47D1-9D7A-0A7C9598B52F}">
      <dsp:nvSpPr>
        <dsp:cNvPr id="0" name=""/>
        <dsp:cNvSpPr/>
      </dsp:nvSpPr>
      <dsp:spPr>
        <a:xfrm>
          <a:off x="255899" y="2289550"/>
          <a:ext cx="2046644"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Work Sans" pitchFamily="2" charset="0"/>
            </a:rPr>
            <a:t>Procedures performed, tests ordered, medications ordered and given, specific treatments performed.</a:t>
          </a:r>
        </a:p>
      </dsp:txBody>
      <dsp:txXfrm>
        <a:off x="255899" y="2289550"/>
        <a:ext cx="2046644" cy="1057500"/>
      </dsp:txXfrm>
    </dsp:sp>
    <dsp:sp modelId="{0487C8F2-8F77-45AA-8DC0-F75D3BA4EDFB}">
      <dsp:nvSpPr>
        <dsp:cNvPr id="0" name=""/>
        <dsp:cNvSpPr/>
      </dsp:nvSpPr>
      <dsp:spPr>
        <a:xfrm>
          <a:off x="2773782" y="246328"/>
          <a:ext cx="1269990" cy="128572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9CDEE5-73CA-4E35-9252-3172CC219F8F}">
      <dsp:nvSpPr>
        <dsp:cNvPr id="0" name=""/>
        <dsp:cNvSpPr/>
      </dsp:nvSpPr>
      <dsp:spPr>
        <a:xfrm>
          <a:off x="2602644" y="2291696"/>
          <a:ext cx="2046644"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Work Sans" pitchFamily="2" charset="0"/>
            </a:rPr>
            <a:t>Evidence of patients’ overall condition, response to treatment and follow up care ordered and performed </a:t>
          </a:r>
        </a:p>
      </dsp:txBody>
      <dsp:txXfrm>
        <a:off x="2602644" y="2291696"/>
        <a:ext cx="2046644" cy="1057500"/>
      </dsp:txXfrm>
    </dsp:sp>
    <dsp:sp modelId="{9C0B4936-52A3-4044-BF97-811EEFDDD8CD}">
      <dsp:nvSpPr>
        <dsp:cNvPr id="0" name=""/>
        <dsp:cNvSpPr/>
      </dsp:nvSpPr>
      <dsp:spPr>
        <a:xfrm>
          <a:off x="5036412" y="175107"/>
          <a:ext cx="1613234" cy="15135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CED708-1F99-463F-AF04-03C7C2389198}">
      <dsp:nvSpPr>
        <dsp:cNvPr id="0" name=""/>
        <dsp:cNvSpPr/>
      </dsp:nvSpPr>
      <dsp:spPr>
        <a:xfrm>
          <a:off x="5025400" y="2452551"/>
          <a:ext cx="2046644"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Work Sans" pitchFamily="2" charset="0"/>
            </a:rPr>
            <a:t>Lapses in or omissions of care; or the appearance thereof</a:t>
          </a:r>
        </a:p>
      </dsp:txBody>
      <dsp:txXfrm>
        <a:off x="5025400" y="2452551"/>
        <a:ext cx="2046644" cy="1057500"/>
      </dsp:txXfrm>
    </dsp:sp>
    <dsp:sp modelId="{4F880A04-BE82-47B2-9D68-D376BAB76C24}">
      <dsp:nvSpPr>
        <dsp:cNvPr id="0" name=""/>
        <dsp:cNvSpPr/>
      </dsp:nvSpPr>
      <dsp:spPr>
        <a:xfrm>
          <a:off x="7603996" y="493390"/>
          <a:ext cx="1249535" cy="12081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6A44-A697-4630-84B9-C293ED02773C}">
      <dsp:nvSpPr>
        <dsp:cNvPr id="0" name=""/>
        <dsp:cNvSpPr/>
      </dsp:nvSpPr>
      <dsp:spPr>
        <a:xfrm>
          <a:off x="7430208" y="2376203"/>
          <a:ext cx="2046644"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latin typeface="Work Sans" pitchFamily="2" charset="0"/>
            </a:rPr>
            <a:t>Inconsistencies/</a:t>
          </a:r>
        </a:p>
        <a:p>
          <a:pPr marL="0" lvl="0" indent="0" algn="ctr" defTabSz="622300">
            <a:lnSpc>
              <a:spcPct val="100000"/>
            </a:lnSpc>
            <a:spcBef>
              <a:spcPct val="0"/>
            </a:spcBef>
            <a:spcAft>
              <a:spcPct val="35000"/>
            </a:spcAft>
            <a:buNone/>
          </a:pPr>
          <a:r>
            <a:rPr lang="en-US" sz="1400" kern="1200" dirty="0">
              <a:latin typeface="Work Sans" pitchFamily="2" charset="0"/>
            </a:rPr>
            <a:t>discrepancies</a:t>
          </a:r>
          <a:r>
            <a:rPr lang="en-US" sz="1200" kern="1200" dirty="0">
              <a:latin typeface="Work Sans" pitchFamily="2" charset="0"/>
            </a:rPr>
            <a:t>. </a:t>
          </a:r>
        </a:p>
      </dsp:txBody>
      <dsp:txXfrm>
        <a:off x="7430208" y="2376203"/>
        <a:ext cx="2046644" cy="10575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FEF6CD3E-3FBE-5F44-BE85-0AFF3787B683}" type="datetimeFigureOut">
              <a:rPr lang="en-US" smtClean="0"/>
              <a:t>5/3/2024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0B4B1-604F-4D47-BA2D-E5E705A72F63}" type="slidenum">
              <a:rPr lang="en-US" smtClean="0"/>
              <a:t>‹#›</a:t>
            </a:fld>
            <a:endParaRPr lang="en-US" dirty="0"/>
          </a:p>
        </p:txBody>
      </p:sp>
    </p:spTree>
    <p:extLst>
      <p:ext uri="{BB962C8B-B14F-4D97-AF65-F5344CB8AC3E}">
        <p14:creationId xmlns:p14="http://schemas.microsoft.com/office/powerpoint/2010/main" val="2608786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A74F8-934C-EB19-7F17-E7C7A82C3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73A55-64F3-E725-CC2B-7B0A4B311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14E65-1002-8B23-F570-8FD02D1FEE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EDEBD5-31CE-960C-A3FD-5115E34F1148}"/>
              </a:ext>
            </a:extLst>
          </p:cNvPr>
          <p:cNvSpPr>
            <a:spLocks noGrp="1"/>
          </p:cNvSpPr>
          <p:nvPr>
            <p:ph type="sldNum" sz="quarter" idx="5"/>
          </p:nvPr>
        </p:nvSpPr>
        <p:spPr/>
        <p:txBody>
          <a:bodyPr/>
          <a:lstStyle/>
          <a:p>
            <a:fld id="{EAA0B4B1-604F-4D47-BA2D-E5E705A72F63}" type="slidenum">
              <a:rPr lang="en-US" smtClean="0"/>
              <a:t>1</a:t>
            </a:fld>
            <a:endParaRPr lang="en-US" dirty="0"/>
          </a:p>
        </p:txBody>
      </p:sp>
    </p:spTree>
    <p:extLst>
      <p:ext uri="{BB962C8B-B14F-4D97-AF65-F5344CB8AC3E}">
        <p14:creationId xmlns:p14="http://schemas.microsoft.com/office/powerpoint/2010/main" val="1799929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8013" y="533400"/>
            <a:ext cx="5486400" cy="3086100"/>
          </a:xfrm>
        </p:spPr>
      </p:sp>
      <p:sp>
        <p:nvSpPr>
          <p:cNvPr id="3" name="Notes Placeholder 2"/>
          <p:cNvSpPr>
            <a:spLocks noGrp="1"/>
          </p:cNvSpPr>
          <p:nvPr>
            <p:ph type="body" idx="1"/>
          </p:nvPr>
        </p:nvSpPr>
        <p:spPr>
          <a:xfrm>
            <a:off x="685800" y="3785191"/>
            <a:ext cx="5486400" cy="4215809"/>
          </a:xfrm>
        </p:spPr>
        <p:txBody>
          <a:bodyPr/>
          <a:lstStyle/>
          <a:p>
            <a:endParaRPr lang="en-US" b="0" i="0" u="none" strike="noStrike" baseline="0" dirty="0">
              <a:solidFill>
                <a:srgbClr val="000000"/>
              </a:solidFill>
              <a:latin typeface="+mj-lt"/>
            </a:endParaRPr>
          </a:p>
          <a:p>
            <a:endParaRPr lang="en-US" dirty="0">
              <a:latin typeface="+mj-lt"/>
            </a:endParaRPr>
          </a:p>
        </p:txBody>
      </p:sp>
      <p:sp>
        <p:nvSpPr>
          <p:cNvPr id="4" name="Slide Number Placeholder 3"/>
          <p:cNvSpPr>
            <a:spLocks noGrp="1"/>
          </p:cNvSpPr>
          <p:nvPr>
            <p:ph type="sldNum" sz="quarter" idx="5"/>
          </p:nvPr>
        </p:nvSpPr>
        <p:spPr/>
        <p:txBody>
          <a:bodyPr/>
          <a:lstStyle/>
          <a:p>
            <a:fld id="{EAA0B4B1-604F-4D47-BA2D-E5E705A72F63}" type="slidenum">
              <a:rPr lang="en-US" smtClean="0"/>
              <a:t>10</a:t>
            </a:fld>
            <a:endParaRPr lang="en-US" dirty="0"/>
          </a:p>
        </p:txBody>
      </p:sp>
    </p:spTree>
    <p:extLst>
      <p:ext uri="{BB962C8B-B14F-4D97-AF65-F5344CB8AC3E}">
        <p14:creationId xmlns:p14="http://schemas.microsoft.com/office/powerpoint/2010/main" val="137414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4175"/>
            <a:ext cx="5486400" cy="3086100"/>
          </a:xfrm>
        </p:spPr>
      </p:sp>
      <p:sp>
        <p:nvSpPr>
          <p:cNvPr id="3" name="Notes Placeholder 2"/>
          <p:cNvSpPr>
            <a:spLocks noGrp="1"/>
          </p:cNvSpPr>
          <p:nvPr>
            <p:ph type="body" idx="1"/>
          </p:nvPr>
        </p:nvSpPr>
        <p:spPr>
          <a:xfrm>
            <a:off x="685800" y="3629247"/>
            <a:ext cx="5486400" cy="5345229"/>
          </a:xfrm>
        </p:spPr>
        <p:txBody>
          <a:bodyPr/>
          <a:lstStyle/>
          <a:p>
            <a:endParaRPr lang="en-US" sz="1000" b="1" dirty="0">
              <a:solidFill>
                <a:srgbClr val="000000"/>
              </a:solidFill>
              <a:latin typeface="+mj-lt"/>
            </a:endParaRPr>
          </a:p>
          <a:p>
            <a:endParaRPr lang="en-US" sz="1000" b="1" i="0" u="none" strike="noStrike" baseline="0" dirty="0">
              <a:solidFill>
                <a:srgbClr val="000000"/>
              </a:solidFill>
              <a:latin typeface="+mj-lt"/>
            </a:endParaRPr>
          </a:p>
        </p:txBody>
      </p:sp>
      <p:sp>
        <p:nvSpPr>
          <p:cNvPr id="4" name="Slide Number Placeholder 3"/>
          <p:cNvSpPr>
            <a:spLocks noGrp="1"/>
          </p:cNvSpPr>
          <p:nvPr>
            <p:ph type="sldNum" sz="quarter" idx="5"/>
          </p:nvPr>
        </p:nvSpPr>
        <p:spPr/>
        <p:txBody>
          <a:bodyPr/>
          <a:lstStyle/>
          <a:p>
            <a:fld id="{EAA0B4B1-604F-4D47-BA2D-E5E705A72F63}" type="slidenum">
              <a:rPr lang="en-US" smtClean="0"/>
              <a:t>11</a:t>
            </a:fld>
            <a:endParaRPr lang="en-US" dirty="0"/>
          </a:p>
        </p:txBody>
      </p:sp>
    </p:spTree>
    <p:extLst>
      <p:ext uri="{BB962C8B-B14F-4D97-AF65-F5344CB8AC3E}">
        <p14:creationId xmlns:p14="http://schemas.microsoft.com/office/powerpoint/2010/main" val="3873297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411163"/>
            <a:ext cx="6054725" cy="3405187"/>
          </a:xfrm>
        </p:spPr>
      </p:sp>
      <p:sp>
        <p:nvSpPr>
          <p:cNvPr id="3" name="Notes Placeholder 2"/>
          <p:cNvSpPr>
            <a:spLocks noGrp="1"/>
          </p:cNvSpPr>
          <p:nvPr>
            <p:ph type="body" idx="1"/>
          </p:nvPr>
        </p:nvSpPr>
        <p:spPr>
          <a:xfrm>
            <a:off x="417513" y="3948223"/>
            <a:ext cx="6153407" cy="5195777"/>
          </a:xfrm>
        </p:spPr>
        <p:txBody>
          <a:bodyPr/>
          <a:lstStyle/>
          <a:p>
            <a:r>
              <a:rPr lang="en-US" sz="1000" b="0" i="0" u="none" strike="noStrike" baseline="0" dirty="0">
                <a:solidFill>
                  <a:srgbClr val="000000"/>
                </a:solidFill>
                <a:latin typeface="+mj-lt"/>
              </a:rPr>
              <a:t>. </a:t>
            </a:r>
          </a:p>
          <a:p>
            <a:endParaRPr lang="en-US" sz="1000" b="0" i="0" u="none" strike="noStrike" baseline="0" dirty="0">
              <a:solidFill>
                <a:srgbClr val="000000"/>
              </a:solidFill>
              <a:latin typeface="+mj-lt"/>
            </a:endParaRPr>
          </a:p>
        </p:txBody>
      </p:sp>
      <p:sp>
        <p:nvSpPr>
          <p:cNvPr id="4" name="Slide Number Placeholder 3"/>
          <p:cNvSpPr>
            <a:spLocks noGrp="1"/>
          </p:cNvSpPr>
          <p:nvPr>
            <p:ph type="sldNum" sz="quarter" idx="5"/>
          </p:nvPr>
        </p:nvSpPr>
        <p:spPr>
          <a:xfrm>
            <a:off x="3884613" y="8685213"/>
            <a:ext cx="2971800" cy="604434"/>
          </a:xfrm>
        </p:spPr>
        <p:txBody>
          <a:bodyPr/>
          <a:lstStyle/>
          <a:p>
            <a:fld id="{EAA0B4B1-604F-4D47-BA2D-E5E705A72F63}" type="slidenum">
              <a:rPr lang="en-US" sz="1000" smtClean="0">
                <a:latin typeface="+mj-lt"/>
              </a:rPr>
              <a:t>12</a:t>
            </a:fld>
            <a:endParaRPr lang="en-US" sz="1000" dirty="0">
              <a:latin typeface="+mj-lt"/>
            </a:endParaRPr>
          </a:p>
        </p:txBody>
      </p:sp>
    </p:spTree>
    <p:extLst>
      <p:ext uri="{BB962C8B-B14F-4D97-AF65-F5344CB8AC3E}">
        <p14:creationId xmlns:p14="http://schemas.microsoft.com/office/powerpoint/2010/main" val="886607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4825"/>
            <a:ext cx="5486400" cy="3086100"/>
          </a:xfrm>
        </p:spPr>
      </p:sp>
      <p:sp>
        <p:nvSpPr>
          <p:cNvPr id="3" name="Notes Placeholder 2"/>
          <p:cNvSpPr>
            <a:spLocks noGrp="1"/>
          </p:cNvSpPr>
          <p:nvPr>
            <p:ph type="body" idx="1"/>
          </p:nvPr>
        </p:nvSpPr>
        <p:spPr>
          <a:xfrm>
            <a:off x="685800" y="3771015"/>
            <a:ext cx="5486400" cy="4229986"/>
          </a:xfrm>
        </p:spPr>
        <p:txBody>
          <a:bodyPr/>
          <a:lstStyle/>
          <a:p>
            <a:endParaRPr lang="en-US" dirty="0">
              <a:latin typeface="+mj-lt"/>
            </a:endParaRPr>
          </a:p>
        </p:txBody>
      </p:sp>
      <p:sp>
        <p:nvSpPr>
          <p:cNvPr id="4" name="Slide Number Placeholder 3"/>
          <p:cNvSpPr>
            <a:spLocks noGrp="1"/>
          </p:cNvSpPr>
          <p:nvPr>
            <p:ph type="sldNum" sz="quarter" idx="5"/>
          </p:nvPr>
        </p:nvSpPr>
        <p:spPr/>
        <p:txBody>
          <a:bodyPr/>
          <a:lstStyle/>
          <a:p>
            <a:fld id="{EAA0B4B1-604F-4D47-BA2D-E5E705A72F63}" type="slidenum">
              <a:rPr lang="en-US" smtClean="0"/>
              <a:t>13</a:t>
            </a:fld>
            <a:endParaRPr lang="en-US" dirty="0"/>
          </a:p>
        </p:txBody>
      </p:sp>
    </p:spTree>
    <p:extLst>
      <p:ext uri="{BB962C8B-B14F-4D97-AF65-F5344CB8AC3E}">
        <p14:creationId xmlns:p14="http://schemas.microsoft.com/office/powerpoint/2010/main" val="2569124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1963"/>
            <a:ext cx="5486400" cy="3086100"/>
          </a:xfrm>
        </p:spPr>
      </p:sp>
      <p:sp>
        <p:nvSpPr>
          <p:cNvPr id="3" name="Notes Placeholder 2"/>
          <p:cNvSpPr>
            <a:spLocks noGrp="1"/>
          </p:cNvSpPr>
          <p:nvPr>
            <p:ph type="body" idx="1"/>
          </p:nvPr>
        </p:nvSpPr>
        <p:spPr>
          <a:xfrm>
            <a:off x="148856" y="3643423"/>
            <a:ext cx="6556744" cy="5408428"/>
          </a:xfrm>
        </p:spPr>
        <p:txBody>
          <a:bodyPr/>
          <a:lstStyle/>
          <a:p>
            <a:endParaRPr lang="en-US" b="0" i="0" u="none" strike="noStrike" baseline="0" dirty="0">
              <a:solidFill>
                <a:srgbClr val="000000"/>
              </a:solidFill>
              <a:latin typeface="+mj-lt"/>
            </a:endParaRPr>
          </a:p>
        </p:txBody>
      </p:sp>
      <p:sp>
        <p:nvSpPr>
          <p:cNvPr id="4" name="Slide Number Placeholder 3"/>
          <p:cNvSpPr>
            <a:spLocks noGrp="1"/>
          </p:cNvSpPr>
          <p:nvPr>
            <p:ph type="sldNum" sz="quarter" idx="5"/>
          </p:nvPr>
        </p:nvSpPr>
        <p:spPr/>
        <p:txBody>
          <a:bodyPr/>
          <a:lstStyle/>
          <a:p>
            <a:fld id="{EAA0B4B1-604F-4D47-BA2D-E5E705A72F63}" type="slidenum">
              <a:rPr lang="en-US" smtClean="0"/>
              <a:t>14</a:t>
            </a:fld>
            <a:endParaRPr lang="en-US" dirty="0"/>
          </a:p>
        </p:txBody>
      </p:sp>
    </p:spTree>
    <p:extLst>
      <p:ext uri="{BB962C8B-B14F-4D97-AF65-F5344CB8AC3E}">
        <p14:creationId xmlns:p14="http://schemas.microsoft.com/office/powerpoint/2010/main" val="1045148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0B4B1-604F-4D47-BA2D-E5E705A72F63}" type="slidenum">
              <a:rPr lang="en-US" smtClean="0"/>
              <a:t>15</a:t>
            </a:fld>
            <a:endParaRPr lang="en-US" dirty="0"/>
          </a:p>
        </p:txBody>
      </p:sp>
    </p:spTree>
    <p:extLst>
      <p:ext uri="{BB962C8B-B14F-4D97-AF65-F5344CB8AC3E}">
        <p14:creationId xmlns:p14="http://schemas.microsoft.com/office/powerpoint/2010/main" val="1392992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A7A76-3933-6024-A035-50641868D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E78C5-65F4-491C-959C-786E35CE7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0BBC1-186A-B668-49AF-C511064DC911}"/>
              </a:ext>
            </a:extLst>
          </p:cNvPr>
          <p:cNvSpPr>
            <a:spLocks noGrp="1"/>
          </p:cNvSpPr>
          <p:nvPr>
            <p:ph type="body" idx="1"/>
          </p:nvPr>
        </p:nvSpPr>
        <p:spPr/>
        <p:txBody>
          <a:bodyPr>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BE89DB47-C144-7729-5A50-3DE51AA637B8}"/>
              </a:ext>
            </a:extLst>
          </p:cNvPr>
          <p:cNvSpPr>
            <a:spLocks noGrp="1"/>
          </p:cNvSpPr>
          <p:nvPr>
            <p:ph type="sldNum" sz="quarter" idx="10"/>
          </p:nvPr>
        </p:nvSpPr>
        <p:spPr/>
        <p:txBody>
          <a:bodyPr/>
          <a:lstStyle/>
          <a:p>
            <a:pPr marL="0" marR="0" lvl="0" indent="0" algn="r" defTabSz="891357" rtl="0" eaLnBrk="1" fontAlgn="auto" latinLnBrk="0" hangingPunct="1">
              <a:lnSpc>
                <a:spcPct val="100000"/>
              </a:lnSpc>
              <a:spcBef>
                <a:spcPts val="0"/>
              </a:spcBef>
              <a:spcAft>
                <a:spcPts val="0"/>
              </a:spcAft>
              <a:buClrTx/>
              <a:buSzTx/>
              <a:buFontTx/>
              <a:buNone/>
              <a:tabLst/>
              <a:defRPr/>
            </a:pPr>
            <a:fld id="{4376B471-73B5-499F-A55A-179C9EA7FA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135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0927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0511-1287-7968-8694-8F6A0CB34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02DD3-3605-9A94-913C-30177B4C8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B200E-7562-A42A-F485-18F6D5B223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54A0AC-70D5-9244-1ED8-50BA3C7FFD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4D8AF-BDBA-4CD9-B399-AE656F90C6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535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D8824-3085-7C30-BBDD-7C43D5B7E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F1373-C431-1674-E751-8C130582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5C2E6-4185-F3C2-BC37-55D443AF46F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F14E382-4359-17BE-0D82-DA99FFFB0F26}"/>
              </a:ext>
            </a:extLst>
          </p:cNvPr>
          <p:cNvSpPr>
            <a:spLocks noGrp="1"/>
          </p:cNvSpPr>
          <p:nvPr>
            <p:ph type="sldNum" sz="quarter" idx="5"/>
          </p:nvPr>
        </p:nvSpPr>
        <p:spPr/>
        <p:txBody>
          <a:bodyPr/>
          <a:lstStyle/>
          <a:p>
            <a:pPr marL="0" marR="0" lvl="0" indent="0" algn="r" defTabSz="891357" rtl="0" eaLnBrk="1" fontAlgn="auto" latinLnBrk="0" hangingPunct="1">
              <a:lnSpc>
                <a:spcPct val="100000"/>
              </a:lnSpc>
              <a:spcBef>
                <a:spcPts val="0"/>
              </a:spcBef>
              <a:spcAft>
                <a:spcPts val="0"/>
              </a:spcAft>
              <a:buClrTx/>
              <a:buSzTx/>
              <a:buFontTx/>
              <a:buNone/>
              <a:tabLst/>
              <a:defRPr/>
            </a:pPr>
            <a:fld id="{1E84D8AF-BDBA-4CD9-B399-AE656F90C6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135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122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659A2-1166-AD40-25B3-8F848BE77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AC05C-7016-6E77-7195-919534710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B7685-6B93-21A3-2256-586E75700B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C1542C-6C0D-1412-1331-5321B9E19D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4D8AF-BDBA-4CD9-B399-AE656F90C6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832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91357" rtl="0" eaLnBrk="1" fontAlgn="auto" latinLnBrk="0" hangingPunct="1">
              <a:lnSpc>
                <a:spcPct val="100000"/>
              </a:lnSpc>
              <a:spcBef>
                <a:spcPts val="0"/>
              </a:spcBef>
              <a:spcAft>
                <a:spcPts val="0"/>
              </a:spcAft>
              <a:buClrTx/>
              <a:buSzTx/>
              <a:buFontTx/>
              <a:buNone/>
              <a:tabLst/>
              <a:defRPr/>
            </a:pPr>
            <a:fld id="{1E84D8AF-BDBA-4CD9-B399-AE656F90C6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135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513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0B4B1-604F-4D47-BA2D-E5E705A72F63}" type="slidenum">
              <a:rPr lang="en-US" smtClean="0"/>
              <a:t>22</a:t>
            </a:fld>
            <a:endParaRPr lang="en-US" dirty="0"/>
          </a:p>
        </p:txBody>
      </p:sp>
    </p:spTree>
    <p:extLst>
      <p:ext uri="{BB962C8B-B14F-4D97-AF65-F5344CB8AC3E}">
        <p14:creationId xmlns:p14="http://schemas.microsoft.com/office/powerpoint/2010/main" val="1257729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0B4B1-604F-4D47-BA2D-E5E705A72F63}" type="slidenum">
              <a:rPr lang="en-US" smtClean="0"/>
              <a:t>23</a:t>
            </a:fld>
            <a:endParaRPr lang="en-US" dirty="0"/>
          </a:p>
        </p:txBody>
      </p:sp>
    </p:spTree>
    <p:extLst>
      <p:ext uri="{BB962C8B-B14F-4D97-AF65-F5344CB8AC3E}">
        <p14:creationId xmlns:p14="http://schemas.microsoft.com/office/powerpoint/2010/main" val="3032804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0B4B1-604F-4D47-BA2D-E5E705A72F63}" type="slidenum">
              <a:rPr lang="en-US" smtClean="0"/>
              <a:t>26</a:t>
            </a:fld>
            <a:endParaRPr lang="en-US" dirty="0"/>
          </a:p>
        </p:txBody>
      </p:sp>
    </p:spTree>
    <p:extLst>
      <p:ext uri="{BB962C8B-B14F-4D97-AF65-F5344CB8AC3E}">
        <p14:creationId xmlns:p14="http://schemas.microsoft.com/office/powerpoint/2010/main" val="1373162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0B4B1-604F-4D47-BA2D-E5E705A72F63}" type="slidenum">
              <a:rPr lang="en-US" smtClean="0"/>
              <a:t>27</a:t>
            </a:fld>
            <a:endParaRPr lang="en-US" dirty="0"/>
          </a:p>
        </p:txBody>
      </p:sp>
    </p:spTree>
    <p:extLst>
      <p:ext uri="{BB962C8B-B14F-4D97-AF65-F5344CB8AC3E}">
        <p14:creationId xmlns:p14="http://schemas.microsoft.com/office/powerpoint/2010/main" val="4226807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5936" y="4172655"/>
            <a:ext cx="6140682" cy="4098144"/>
          </a:xfrm>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891357" rtl="0" eaLnBrk="1" fontAlgn="auto" latinLnBrk="0" hangingPunct="1">
              <a:lnSpc>
                <a:spcPct val="100000"/>
              </a:lnSpc>
              <a:spcBef>
                <a:spcPts val="0"/>
              </a:spcBef>
              <a:spcAft>
                <a:spcPts val="0"/>
              </a:spcAft>
              <a:buClrTx/>
              <a:buSzTx/>
              <a:buFontTx/>
              <a:buNone/>
              <a:tabLst/>
              <a:defRPr/>
            </a:pPr>
            <a:fld id="{F3F6A746-AAAF-46E2-A7E2-B9F417A0FC4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135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664643" y="904357"/>
            <a:ext cx="3329285" cy="367005"/>
          </a:xfrm>
          <a:prstGeom prst="rect">
            <a:avLst/>
          </a:prstGeom>
        </p:spPr>
        <p:txBody>
          <a:bodyPr lIns="89136" tIns="44568" rIns="89136" bIns="44568">
            <a:spAutoFit/>
          </a:bodyPr>
          <a:lstStyle/>
          <a:p>
            <a:pPr marL="0" marR="0" lvl="0" indent="0" algn="l" defTabSz="89135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73687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0B4B1-604F-4D47-BA2D-E5E705A72F63}" type="slidenum">
              <a:rPr lang="en-US" smtClean="0"/>
              <a:t>3</a:t>
            </a:fld>
            <a:endParaRPr lang="en-US" dirty="0"/>
          </a:p>
        </p:txBody>
      </p:sp>
    </p:spTree>
    <p:extLst>
      <p:ext uri="{BB962C8B-B14F-4D97-AF65-F5344CB8AC3E}">
        <p14:creationId xmlns:p14="http://schemas.microsoft.com/office/powerpoint/2010/main" val="157779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0B4B1-604F-4D47-BA2D-E5E705A72F63}" type="slidenum">
              <a:rPr lang="en-US" smtClean="0"/>
              <a:t>4</a:t>
            </a:fld>
            <a:endParaRPr lang="en-US" dirty="0"/>
          </a:p>
        </p:txBody>
      </p:sp>
    </p:spTree>
    <p:extLst>
      <p:ext uri="{BB962C8B-B14F-4D97-AF65-F5344CB8AC3E}">
        <p14:creationId xmlns:p14="http://schemas.microsoft.com/office/powerpoint/2010/main" val="1039813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0B4B1-604F-4D47-BA2D-E5E705A72F63}" type="slidenum">
              <a:rPr lang="en-US" smtClean="0"/>
              <a:t>5</a:t>
            </a:fld>
            <a:endParaRPr lang="en-US" dirty="0"/>
          </a:p>
        </p:txBody>
      </p:sp>
    </p:spTree>
    <p:extLst>
      <p:ext uri="{BB962C8B-B14F-4D97-AF65-F5344CB8AC3E}">
        <p14:creationId xmlns:p14="http://schemas.microsoft.com/office/powerpoint/2010/main" val="132763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4921" y="4400549"/>
            <a:ext cx="5697279" cy="4488270"/>
          </a:xfrm>
        </p:spPr>
        <p:txBody>
          <a:bodyPr/>
          <a:lstStyle/>
          <a:p>
            <a:endParaRPr lang="en-US" dirty="0"/>
          </a:p>
        </p:txBody>
      </p:sp>
      <p:sp>
        <p:nvSpPr>
          <p:cNvPr id="4" name="Slide Number Placeholder 3"/>
          <p:cNvSpPr>
            <a:spLocks noGrp="1"/>
          </p:cNvSpPr>
          <p:nvPr>
            <p:ph type="sldNum" sz="quarter" idx="5"/>
          </p:nvPr>
        </p:nvSpPr>
        <p:spPr/>
        <p:txBody>
          <a:bodyPr/>
          <a:lstStyle/>
          <a:p>
            <a:fld id="{1E84D8AF-BDBA-4CD9-B399-AE656F90C614}" type="slidenum">
              <a:rPr lang="en-US" smtClean="0"/>
              <a:pPr/>
              <a:t>6</a:t>
            </a:fld>
            <a:endParaRPr lang="en-US" dirty="0"/>
          </a:p>
        </p:txBody>
      </p:sp>
    </p:spTree>
    <p:extLst>
      <p:ext uri="{BB962C8B-B14F-4D97-AF65-F5344CB8AC3E}">
        <p14:creationId xmlns:p14="http://schemas.microsoft.com/office/powerpoint/2010/main" val="204485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mj-lt"/>
            </a:endParaRPr>
          </a:p>
        </p:txBody>
      </p:sp>
      <p:sp>
        <p:nvSpPr>
          <p:cNvPr id="4" name="Slide Number Placeholder 3"/>
          <p:cNvSpPr>
            <a:spLocks noGrp="1"/>
          </p:cNvSpPr>
          <p:nvPr>
            <p:ph type="sldNum" sz="quarter" idx="5"/>
          </p:nvPr>
        </p:nvSpPr>
        <p:spPr/>
        <p:txBody>
          <a:bodyPr/>
          <a:lstStyle/>
          <a:p>
            <a:fld id="{EAA0B4B1-604F-4D47-BA2D-E5E705A72F63}" type="slidenum">
              <a:rPr lang="en-US" smtClean="0"/>
              <a:t>7</a:t>
            </a:fld>
            <a:endParaRPr lang="en-US" dirty="0"/>
          </a:p>
        </p:txBody>
      </p:sp>
    </p:spTree>
    <p:extLst>
      <p:ext uri="{BB962C8B-B14F-4D97-AF65-F5344CB8AC3E}">
        <p14:creationId xmlns:p14="http://schemas.microsoft.com/office/powerpoint/2010/main" val="389439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891357">
              <a:defRPr/>
            </a:pPr>
            <a:r>
              <a:rPr lang="en-US" dirty="0">
                <a:solidFill>
                  <a:prstClr val="black"/>
                </a:solidFill>
                <a:latin typeface="Calibri"/>
              </a:rPr>
              <a:t>Errors in Diagnosis</a:t>
            </a:r>
          </a:p>
        </p:txBody>
      </p:sp>
      <p:sp>
        <p:nvSpPr>
          <p:cNvPr id="5" name="Slide Number Placeholder 4"/>
          <p:cNvSpPr>
            <a:spLocks noGrp="1"/>
          </p:cNvSpPr>
          <p:nvPr>
            <p:ph type="sldNum" sz="quarter" idx="11"/>
          </p:nvPr>
        </p:nvSpPr>
        <p:spPr/>
        <p:txBody>
          <a:bodyPr/>
          <a:lstStyle/>
          <a:p>
            <a:pPr defTabSz="891357">
              <a:defRPr/>
            </a:pPr>
            <a:fld id="{79DC3936-0788-41EE-914F-2D56331CD245}" type="slidenum">
              <a:rPr lang="en-US">
                <a:solidFill>
                  <a:prstClr val="black"/>
                </a:solidFill>
                <a:latin typeface="Calibri"/>
              </a:rPr>
              <a:pPr defTabSz="891357">
                <a:defRPr/>
              </a:pPr>
              <a:t>8</a:t>
            </a:fld>
            <a:endParaRPr lang="en-US" dirty="0">
              <a:solidFill>
                <a:prstClr val="black"/>
              </a:solidFill>
              <a:latin typeface="Calibri"/>
            </a:endParaRPr>
          </a:p>
        </p:txBody>
      </p:sp>
    </p:spTree>
    <p:extLst>
      <p:ext uri="{BB962C8B-B14F-4D97-AF65-F5344CB8AC3E}">
        <p14:creationId xmlns:p14="http://schemas.microsoft.com/office/powerpoint/2010/main" val="251292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17538"/>
            <a:ext cx="5486400" cy="3086100"/>
          </a:xfrm>
        </p:spPr>
      </p:sp>
      <p:sp>
        <p:nvSpPr>
          <p:cNvPr id="3" name="Notes Placeholder 2"/>
          <p:cNvSpPr>
            <a:spLocks noGrp="1"/>
          </p:cNvSpPr>
          <p:nvPr>
            <p:ph type="body" idx="1"/>
          </p:nvPr>
        </p:nvSpPr>
        <p:spPr>
          <a:xfrm>
            <a:off x="685800" y="3906457"/>
            <a:ext cx="5486400" cy="4094544"/>
          </a:xfrm>
        </p:spPr>
        <p:txBody>
          <a:bodyPr/>
          <a:lstStyle/>
          <a:p>
            <a:endParaRPr lang="en-US" b="0" i="0" u="none" strike="noStrike" baseline="0" dirty="0">
              <a:solidFill>
                <a:srgbClr val="000000"/>
              </a:solidFill>
              <a:latin typeface="+mj-lt"/>
            </a:endParaRPr>
          </a:p>
          <a:p>
            <a:endParaRPr lang="en-US" b="0" i="0" u="none" strike="noStrike" baseline="0" dirty="0">
              <a:solidFill>
                <a:srgbClr val="000000"/>
              </a:solidFill>
              <a:latin typeface="+mj-lt"/>
            </a:endParaRPr>
          </a:p>
          <a:p>
            <a:endParaRPr lang="en-US" dirty="0">
              <a:solidFill>
                <a:srgbClr val="000000"/>
              </a:solidFill>
              <a:latin typeface="+mj-lt"/>
            </a:endParaRPr>
          </a:p>
        </p:txBody>
      </p:sp>
      <p:sp>
        <p:nvSpPr>
          <p:cNvPr id="4" name="Slide Number Placeholder 3"/>
          <p:cNvSpPr>
            <a:spLocks noGrp="1"/>
          </p:cNvSpPr>
          <p:nvPr>
            <p:ph type="sldNum" sz="quarter" idx="5"/>
          </p:nvPr>
        </p:nvSpPr>
        <p:spPr/>
        <p:txBody>
          <a:bodyPr/>
          <a:lstStyle/>
          <a:p>
            <a:fld id="{EAA0B4B1-604F-4D47-BA2D-E5E705A72F63}" type="slidenum">
              <a:rPr lang="en-US" smtClean="0"/>
              <a:t>9</a:t>
            </a:fld>
            <a:endParaRPr lang="en-US" dirty="0"/>
          </a:p>
        </p:txBody>
      </p:sp>
    </p:spTree>
    <p:extLst>
      <p:ext uri="{BB962C8B-B14F-4D97-AF65-F5344CB8AC3E}">
        <p14:creationId xmlns:p14="http://schemas.microsoft.com/office/powerpoint/2010/main" val="1910099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urance 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604844F-9724-3445-80E8-204576C51B9B}"/>
              </a:ext>
            </a:extLst>
          </p:cNvPr>
          <p:cNvGrpSpPr/>
          <p:nvPr userDrawn="1"/>
        </p:nvGrpSpPr>
        <p:grpSpPr>
          <a:xfrm>
            <a:off x="363" y="0"/>
            <a:ext cx="12217986" cy="6453112"/>
            <a:chOff x="363" y="0"/>
            <a:chExt cx="12217986" cy="6453112"/>
          </a:xfrm>
        </p:grpSpPr>
        <p:sp>
          <p:nvSpPr>
            <p:cNvPr id="8" name="Rectangle 7">
              <a:extLst>
                <a:ext uri="{FF2B5EF4-FFF2-40B4-BE49-F238E27FC236}">
                  <a16:creationId xmlns:a16="http://schemas.microsoft.com/office/drawing/2014/main" id="{B7B5893F-B463-2F4F-AAA8-F0DB80ED43B4}"/>
                </a:ext>
              </a:extLst>
            </p:cNvPr>
            <p:cNvSpPr/>
            <p:nvPr userDrawn="1"/>
          </p:nvSpPr>
          <p:spPr>
            <a:xfrm>
              <a:off x="363" y="1786"/>
              <a:ext cx="6120823" cy="645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A315DEC0-65EB-ED42-AF9F-9BAFF3409C17}"/>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6097526" y="0"/>
              <a:ext cx="6120823" cy="6432358"/>
            </a:xfrm>
            <a:prstGeom prst="rect">
              <a:avLst/>
            </a:prstGeom>
          </p:spPr>
        </p:pic>
      </p:grpSp>
      <p:sp>
        <p:nvSpPr>
          <p:cNvPr id="18" name="Text Placeholder 17">
            <a:extLst>
              <a:ext uri="{FF2B5EF4-FFF2-40B4-BE49-F238E27FC236}">
                <a16:creationId xmlns:a16="http://schemas.microsoft.com/office/drawing/2014/main" id="{7901E5A8-92E0-5B45-A318-158C7723F148}"/>
              </a:ext>
            </a:extLst>
          </p:cNvPr>
          <p:cNvSpPr>
            <a:spLocks noGrp="1"/>
          </p:cNvSpPr>
          <p:nvPr>
            <p:ph type="body" sz="quarter" idx="10"/>
          </p:nvPr>
        </p:nvSpPr>
        <p:spPr>
          <a:xfrm>
            <a:off x="509045" y="4629150"/>
            <a:ext cx="5136163" cy="1085850"/>
          </a:xfrm>
          <a:prstGeom prst="rect">
            <a:avLst/>
          </a:prstGeom>
        </p:spPr>
        <p:txBody>
          <a:bodyPr/>
          <a:lstStyle>
            <a:lvl1pPr marL="0" indent="0">
              <a:lnSpc>
                <a:spcPct val="100000"/>
              </a:lnSpc>
              <a:buNone/>
              <a:defRPr sz="2000" b="0" i="0">
                <a:solidFill>
                  <a:schemeClr val="accent4"/>
                </a:solidFill>
                <a:latin typeface="Work Sans Medium" pitchFamily="2" charset="77"/>
              </a:defRPr>
            </a:lvl1pPr>
          </a:lstStyle>
          <a:p>
            <a:pPr lvl="0"/>
            <a:endParaRPr lang="en-US"/>
          </a:p>
        </p:txBody>
      </p:sp>
      <p:sp>
        <p:nvSpPr>
          <p:cNvPr id="6" name="Title 5">
            <a:extLst>
              <a:ext uri="{FF2B5EF4-FFF2-40B4-BE49-F238E27FC236}">
                <a16:creationId xmlns:a16="http://schemas.microsoft.com/office/drawing/2014/main" id="{A093411A-C883-E649-BD81-8663BD04C803}"/>
              </a:ext>
            </a:extLst>
          </p:cNvPr>
          <p:cNvSpPr>
            <a:spLocks noGrp="1"/>
          </p:cNvSpPr>
          <p:nvPr>
            <p:ph type="title" hasCustomPrompt="1"/>
          </p:nvPr>
        </p:nvSpPr>
        <p:spPr>
          <a:xfrm>
            <a:off x="509044" y="1717241"/>
            <a:ext cx="5136164" cy="2203226"/>
          </a:xfrm>
          <a:prstGeom prst="rect">
            <a:avLst/>
          </a:prstGeom>
        </p:spPr>
        <p:txBody>
          <a:bodyPr/>
          <a:lstStyle>
            <a:lvl1pPr>
              <a:defRPr sz="4000" b="1" i="0">
                <a:solidFill>
                  <a:schemeClr val="bg1"/>
                </a:solidFill>
                <a:latin typeface="Playfair Display" pitchFamily="2" charset="77"/>
              </a:defRPr>
            </a:lvl1pPr>
          </a:lstStyle>
          <a:p>
            <a:r>
              <a:rPr lang="en-US"/>
              <a:t>Click to edit title</a:t>
            </a:r>
          </a:p>
        </p:txBody>
      </p:sp>
      <p:sp>
        <p:nvSpPr>
          <p:cNvPr id="12" name="Rectangle 11">
            <a:extLst>
              <a:ext uri="{FF2B5EF4-FFF2-40B4-BE49-F238E27FC236}">
                <a16:creationId xmlns:a16="http://schemas.microsoft.com/office/drawing/2014/main" id="{842D956D-FD0A-2148-BE57-CB45E34487B5}"/>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C95F7B-C360-884E-8AD8-365D960AFBFF}"/>
              </a:ext>
            </a:extLst>
          </p:cNvPr>
          <p:cNvSpPr/>
          <p:nvPr userDrawn="1"/>
        </p:nvSpPr>
        <p:spPr>
          <a:xfrm rot="16200000">
            <a:off x="3111683" y="3905127"/>
            <a:ext cx="465762" cy="5502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4040048-C1AE-EE42-9C30-553EE7012271}"/>
              </a:ext>
            </a:extLst>
          </p:cNvPr>
          <p:cNvSpPr/>
          <p:nvPr userDrawn="1"/>
        </p:nvSpPr>
        <p:spPr>
          <a:xfrm rot="5400000">
            <a:off x="8912022" y="3607660"/>
            <a:ext cx="463956" cy="60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C8AD7B1-246D-8C98-7A12-5E9BD55A1D73}"/>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descr="A black background with white text&#10;&#10;Description automatically generated">
            <a:extLst>
              <a:ext uri="{FF2B5EF4-FFF2-40B4-BE49-F238E27FC236}">
                <a16:creationId xmlns:a16="http://schemas.microsoft.com/office/drawing/2014/main" id="{56E436AB-018C-DD5E-AFD3-81D8F9FBEE32}"/>
              </a:ext>
            </a:extLst>
          </p:cNvPr>
          <p:cNvPicPr>
            <a:picLocks noChangeAspect="1"/>
          </p:cNvPicPr>
          <p:nvPr userDrawn="1"/>
        </p:nvPicPr>
        <p:blipFill>
          <a:blip r:embed="rId3"/>
          <a:stretch>
            <a:fillRect/>
          </a:stretch>
        </p:blipFill>
        <p:spPr>
          <a:xfrm>
            <a:off x="509044" y="400550"/>
            <a:ext cx="4106088" cy="578508"/>
          </a:xfrm>
          <a:prstGeom prst="rect">
            <a:avLst/>
          </a:prstGeom>
        </p:spPr>
      </p:pic>
      <p:sp>
        <p:nvSpPr>
          <p:cNvPr id="4" name="TextBox 3">
            <a:extLst>
              <a:ext uri="{FF2B5EF4-FFF2-40B4-BE49-F238E27FC236}">
                <a16:creationId xmlns:a16="http://schemas.microsoft.com/office/drawing/2014/main" id="{3310FDF9-DC13-FB7A-BC75-E7391E951C4C}"/>
              </a:ext>
            </a:extLst>
          </p:cNvPr>
          <p:cNvSpPr txBox="1"/>
          <p:nvPr userDrawn="1"/>
        </p:nvSpPr>
        <p:spPr>
          <a:xfrm>
            <a:off x="6347791" y="6567665"/>
            <a:ext cx="4120184" cy="184666"/>
          </a:xfrm>
          <a:prstGeom prst="rect">
            <a:avLst/>
          </a:prstGeom>
          <a:noFill/>
        </p:spPr>
        <p:txBody>
          <a:bodyPr wrap="square" rtlCol="0">
            <a:spAutoFit/>
          </a:bodyPr>
          <a:lstStyle/>
          <a:p>
            <a:r>
              <a:rPr lang="en-US" sz="600" b="1" i="1" dirty="0">
                <a:solidFill>
                  <a:schemeClr val="bg1"/>
                </a:solidFill>
                <a:latin typeface="Work Sans" pitchFamily="2" charset="77"/>
              </a:rPr>
              <a:t>MMIC</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UMIA</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Constellation</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HEAL</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and Common Factors</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are trademarks of Curi Holdings, Inc. </a:t>
            </a:r>
          </a:p>
        </p:txBody>
      </p:sp>
    </p:spTree>
    <p:extLst>
      <p:ext uri="{BB962C8B-B14F-4D97-AF65-F5344CB8AC3E}">
        <p14:creationId xmlns:p14="http://schemas.microsoft.com/office/powerpoint/2010/main" val="71256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w/Icons">
    <p:spTree>
      <p:nvGrpSpPr>
        <p:cNvPr id="1" name=""/>
        <p:cNvGrpSpPr/>
        <p:nvPr/>
      </p:nvGrpSpPr>
      <p:grpSpPr>
        <a:xfrm>
          <a:off x="0" y="0"/>
          <a:ext cx="0" cy="0"/>
          <a:chOff x="0" y="0"/>
          <a:chExt cx="0" cy="0"/>
        </a:xfrm>
      </p:grpSpPr>
      <p:sp>
        <p:nvSpPr>
          <p:cNvPr id="30" name="Title 9">
            <a:extLst>
              <a:ext uri="{FF2B5EF4-FFF2-40B4-BE49-F238E27FC236}">
                <a16:creationId xmlns:a16="http://schemas.microsoft.com/office/drawing/2014/main" id="{6603D48C-3B7D-9749-839C-D267E9B51189}"/>
              </a:ext>
            </a:extLst>
          </p:cNvPr>
          <p:cNvSpPr>
            <a:spLocks noGrp="1"/>
          </p:cNvSpPr>
          <p:nvPr>
            <p:ph type="title" hasCustomPrompt="1"/>
          </p:nvPr>
        </p:nvSpPr>
        <p:spPr>
          <a:xfrm>
            <a:off x="660400" y="691557"/>
            <a:ext cx="10921998" cy="662782"/>
          </a:xfrm>
          <a:prstGeom prst="rect">
            <a:avLst/>
          </a:prstGeom>
        </p:spPr>
        <p:txBody>
          <a:bodyPr/>
          <a:lstStyle>
            <a:lvl1pPr>
              <a:defRPr sz="4000" b="1">
                <a:latin typeface="Playfair Display" pitchFamily="2" charset="77"/>
              </a:defRPr>
            </a:lvl1pPr>
          </a:lstStyle>
          <a:p>
            <a:r>
              <a:rPr lang="en-US"/>
              <a:t>Click to edit title</a:t>
            </a:r>
          </a:p>
        </p:txBody>
      </p:sp>
      <p:sp>
        <p:nvSpPr>
          <p:cNvPr id="18" name="Text Placeholder 3">
            <a:extLst>
              <a:ext uri="{FF2B5EF4-FFF2-40B4-BE49-F238E27FC236}">
                <a16:creationId xmlns:a16="http://schemas.microsoft.com/office/drawing/2014/main" id="{0BA857D1-D51A-C542-9EF5-95CC47FF5D30}"/>
              </a:ext>
            </a:extLst>
          </p:cNvPr>
          <p:cNvSpPr>
            <a:spLocks noGrp="1"/>
          </p:cNvSpPr>
          <p:nvPr>
            <p:ph type="body" sz="quarter" idx="15" hasCustomPrompt="1"/>
          </p:nvPr>
        </p:nvSpPr>
        <p:spPr>
          <a:xfrm>
            <a:off x="660402" y="1547313"/>
            <a:ext cx="10921998" cy="2376791"/>
          </a:xfrm>
          <a:prstGeom prst="rect">
            <a:avLst/>
          </a:prstGeom>
        </p:spPr>
        <p:txBody>
          <a:bodyPr numCol="2"/>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9D9F26DF-19D4-9442-A293-EE0DA6EF8C97}"/>
              </a:ext>
            </a:extLst>
          </p:cNvPr>
          <p:cNvSpPr>
            <a:spLocks noGrp="1"/>
          </p:cNvSpPr>
          <p:nvPr>
            <p:ph type="body" sz="quarter" idx="10" hasCustomPrompt="1"/>
          </p:nvPr>
        </p:nvSpPr>
        <p:spPr>
          <a:xfrm>
            <a:off x="660399" y="288925"/>
            <a:ext cx="10921998" cy="402632"/>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16" name="Rectangle 15">
            <a:extLst>
              <a:ext uri="{FF2B5EF4-FFF2-40B4-BE49-F238E27FC236}">
                <a16:creationId xmlns:a16="http://schemas.microsoft.com/office/drawing/2014/main" id="{512C681D-92B3-C94D-8236-CA6F48A1886F}"/>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7D8687C-FB16-D949-95C0-F8F4B6B3DD99}"/>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E403AB3-60BD-0148-B52C-3EB44E45236B}"/>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ooter Placeholder 1">
            <a:extLst>
              <a:ext uri="{FF2B5EF4-FFF2-40B4-BE49-F238E27FC236}">
                <a16:creationId xmlns:a16="http://schemas.microsoft.com/office/drawing/2014/main" id="{188A4B3A-5944-7340-8857-08273877FF91}"/>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3" name="TextBox 2">
            <a:extLst>
              <a:ext uri="{FF2B5EF4-FFF2-40B4-BE49-F238E27FC236}">
                <a16:creationId xmlns:a16="http://schemas.microsoft.com/office/drawing/2014/main" id="{F08CBC9A-5EC9-DAD9-D005-E3EFA4675880}"/>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2" name="Picture 1">
            <a:extLst>
              <a:ext uri="{FF2B5EF4-FFF2-40B4-BE49-F238E27FC236}">
                <a16:creationId xmlns:a16="http://schemas.microsoft.com/office/drawing/2014/main" id="{6871E140-3C4E-4E34-02EE-FABEF74384D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22624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w/Icons - No Subheader">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058064F-0C27-274E-8541-1D008EB38014}"/>
              </a:ext>
            </a:extLst>
          </p:cNvPr>
          <p:cNvSpPr>
            <a:spLocks noGrp="1"/>
          </p:cNvSpPr>
          <p:nvPr>
            <p:ph type="title" hasCustomPrompt="1"/>
          </p:nvPr>
        </p:nvSpPr>
        <p:spPr>
          <a:xfrm>
            <a:off x="660401" y="288925"/>
            <a:ext cx="10921998" cy="662782"/>
          </a:xfrm>
          <a:prstGeom prst="rect">
            <a:avLst/>
          </a:prstGeom>
        </p:spPr>
        <p:txBody>
          <a:bodyPr/>
          <a:lstStyle>
            <a:lvl1pPr>
              <a:defRPr sz="4000" b="1">
                <a:latin typeface="Playfair Display" pitchFamily="2" charset="77"/>
              </a:defRPr>
            </a:lvl1pPr>
          </a:lstStyle>
          <a:p>
            <a:r>
              <a:rPr lang="en-US"/>
              <a:t>Click to edit title</a:t>
            </a:r>
          </a:p>
        </p:txBody>
      </p:sp>
      <p:sp>
        <p:nvSpPr>
          <p:cNvPr id="25" name="Text Placeholder 3">
            <a:extLst>
              <a:ext uri="{FF2B5EF4-FFF2-40B4-BE49-F238E27FC236}">
                <a16:creationId xmlns:a16="http://schemas.microsoft.com/office/drawing/2014/main" id="{05CA0E90-29F9-B940-9A61-A93D91E5472A}"/>
              </a:ext>
            </a:extLst>
          </p:cNvPr>
          <p:cNvSpPr>
            <a:spLocks noGrp="1"/>
          </p:cNvSpPr>
          <p:nvPr>
            <p:ph type="body" sz="quarter" idx="15" hasCustomPrompt="1"/>
          </p:nvPr>
        </p:nvSpPr>
        <p:spPr>
          <a:xfrm>
            <a:off x="660402" y="1068887"/>
            <a:ext cx="10921998" cy="2834898"/>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10E1920F-0B51-BA40-9DC3-AC277AA82587}"/>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006D7B-D11E-6F43-AC1D-18B9C3F3A4BE}"/>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4E6EF3D-AFD8-2B40-A157-352B8E06069A}"/>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1">
            <a:extLst>
              <a:ext uri="{FF2B5EF4-FFF2-40B4-BE49-F238E27FC236}">
                <a16:creationId xmlns:a16="http://schemas.microsoft.com/office/drawing/2014/main" id="{62A1340C-669B-1645-9CD4-9EBA160B7625}"/>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3" name="TextBox 2">
            <a:extLst>
              <a:ext uri="{FF2B5EF4-FFF2-40B4-BE49-F238E27FC236}">
                <a16:creationId xmlns:a16="http://schemas.microsoft.com/office/drawing/2014/main" id="{675ECBBD-F8A1-45AA-7305-204D0F281683}"/>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2" name="Picture 1">
            <a:extLst>
              <a:ext uri="{FF2B5EF4-FFF2-40B4-BE49-F238E27FC236}">
                <a16:creationId xmlns:a16="http://schemas.microsoft.com/office/drawing/2014/main" id="{6A85F181-337C-698F-16DB-A6E1CCF0DF1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1266267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w/Icons - No Subheader">
    <p:spTree>
      <p:nvGrpSpPr>
        <p:cNvPr id="1" name=""/>
        <p:cNvGrpSpPr/>
        <p:nvPr/>
      </p:nvGrpSpPr>
      <p:grpSpPr>
        <a:xfrm>
          <a:off x="0" y="0"/>
          <a:ext cx="0" cy="0"/>
          <a:chOff x="0" y="0"/>
          <a:chExt cx="0" cy="0"/>
        </a:xfrm>
      </p:grpSpPr>
      <p:sp>
        <p:nvSpPr>
          <p:cNvPr id="23" name="Title 9">
            <a:extLst>
              <a:ext uri="{FF2B5EF4-FFF2-40B4-BE49-F238E27FC236}">
                <a16:creationId xmlns:a16="http://schemas.microsoft.com/office/drawing/2014/main" id="{865282E2-1D1B-FE47-8EA1-B2010EB02D21}"/>
              </a:ext>
            </a:extLst>
          </p:cNvPr>
          <p:cNvSpPr>
            <a:spLocks noGrp="1"/>
          </p:cNvSpPr>
          <p:nvPr>
            <p:ph type="title" hasCustomPrompt="1"/>
          </p:nvPr>
        </p:nvSpPr>
        <p:spPr>
          <a:xfrm>
            <a:off x="660400" y="288925"/>
            <a:ext cx="10921999" cy="662782"/>
          </a:xfrm>
          <a:prstGeom prst="rect">
            <a:avLst/>
          </a:prstGeom>
        </p:spPr>
        <p:txBody>
          <a:bodyPr/>
          <a:lstStyle>
            <a:lvl1pPr>
              <a:defRPr sz="4000" b="1">
                <a:latin typeface="Playfair Display" pitchFamily="2" charset="77"/>
              </a:defRPr>
            </a:lvl1pPr>
          </a:lstStyle>
          <a:p>
            <a:r>
              <a:rPr lang="en-US"/>
              <a:t>Click to edit title</a:t>
            </a:r>
          </a:p>
        </p:txBody>
      </p:sp>
      <p:sp>
        <p:nvSpPr>
          <p:cNvPr id="24" name="Text Placeholder 3">
            <a:extLst>
              <a:ext uri="{FF2B5EF4-FFF2-40B4-BE49-F238E27FC236}">
                <a16:creationId xmlns:a16="http://schemas.microsoft.com/office/drawing/2014/main" id="{6F6BACB0-CB0C-084D-A25D-63B634316DD4}"/>
              </a:ext>
            </a:extLst>
          </p:cNvPr>
          <p:cNvSpPr>
            <a:spLocks noGrp="1"/>
          </p:cNvSpPr>
          <p:nvPr>
            <p:ph type="body" sz="quarter" idx="15" hasCustomPrompt="1"/>
          </p:nvPr>
        </p:nvSpPr>
        <p:spPr>
          <a:xfrm>
            <a:off x="660401" y="1068887"/>
            <a:ext cx="10921997" cy="2834898"/>
          </a:xfrm>
          <a:prstGeom prst="rect">
            <a:avLst/>
          </a:prstGeom>
        </p:spPr>
        <p:txBody>
          <a:bodyPr numCol="2"/>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53D226F-E8CA-DC40-9C03-57180DC0F4D7}"/>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7F0FF80-8E08-2749-ACDD-E684E6B8D60E}"/>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EB20BD0-862B-D446-B5B1-9255D07B68F9}"/>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ooter Placeholder 1">
            <a:extLst>
              <a:ext uri="{FF2B5EF4-FFF2-40B4-BE49-F238E27FC236}">
                <a16:creationId xmlns:a16="http://schemas.microsoft.com/office/drawing/2014/main" id="{7C26DD8F-2358-B84F-9997-22236153A2FE}"/>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5" name="TextBox 4">
            <a:extLst>
              <a:ext uri="{FF2B5EF4-FFF2-40B4-BE49-F238E27FC236}">
                <a16:creationId xmlns:a16="http://schemas.microsoft.com/office/drawing/2014/main" id="{7A8F1196-B6E5-A29E-FDF3-508D427482C4}"/>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2" name="Picture 1">
            <a:extLst>
              <a:ext uri="{FF2B5EF4-FFF2-40B4-BE49-F238E27FC236}">
                <a16:creationId xmlns:a16="http://schemas.microsoft.com/office/drawing/2014/main" id="{AD290748-BFD4-D8EF-691F-B2E2C9EDD79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3544573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14" name="Title 9">
            <a:extLst>
              <a:ext uri="{FF2B5EF4-FFF2-40B4-BE49-F238E27FC236}">
                <a16:creationId xmlns:a16="http://schemas.microsoft.com/office/drawing/2014/main" id="{89EEFF16-1C13-E942-BF67-F5FC2C87254A}"/>
              </a:ext>
            </a:extLst>
          </p:cNvPr>
          <p:cNvSpPr>
            <a:spLocks noGrp="1"/>
          </p:cNvSpPr>
          <p:nvPr>
            <p:ph type="title" hasCustomPrompt="1"/>
          </p:nvPr>
        </p:nvSpPr>
        <p:spPr>
          <a:xfrm>
            <a:off x="660400" y="691557"/>
            <a:ext cx="10921996" cy="662782"/>
          </a:xfrm>
          <a:prstGeom prst="rect">
            <a:avLst/>
          </a:prstGeom>
        </p:spPr>
        <p:txBody>
          <a:bodyPr/>
          <a:lstStyle>
            <a:lvl1pPr>
              <a:defRPr sz="4000" b="1">
                <a:latin typeface="Playfair Display" pitchFamily="2" charset="77"/>
              </a:defRPr>
            </a:lvl1pPr>
          </a:lstStyle>
          <a:p>
            <a:r>
              <a:rPr lang="en-US"/>
              <a:t>Click to edit title</a:t>
            </a:r>
          </a:p>
        </p:txBody>
      </p:sp>
      <p:sp>
        <p:nvSpPr>
          <p:cNvPr id="18" name="Text Placeholder 11">
            <a:extLst>
              <a:ext uri="{FF2B5EF4-FFF2-40B4-BE49-F238E27FC236}">
                <a16:creationId xmlns:a16="http://schemas.microsoft.com/office/drawing/2014/main" id="{A4740CEA-81BA-CF41-AC1F-540C524EA365}"/>
              </a:ext>
            </a:extLst>
          </p:cNvPr>
          <p:cNvSpPr>
            <a:spLocks noGrp="1"/>
          </p:cNvSpPr>
          <p:nvPr>
            <p:ph type="body" sz="quarter" idx="10" hasCustomPrompt="1"/>
          </p:nvPr>
        </p:nvSpPr>
        <p:spPr>
          <a:xfrm>
            <a:off x="660399" y="288925"/>
            <a:ext cx="10921996" cy="402632"/>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13" name="Rectangle 12">
            <a:extLst>
              <a:ext uri="{FF2B5EF4-FFF2-40B4-BE49-F238E27FC236}">
                <a16:creationId xmlns:a16="http://schemas.microsoft.com/office/drawing/2014/main" id="{D161598A-2C1B-0646-B187-752C26FA8361}"/>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345684A-61B7-E84E-8A90-E4C55C48E4AE}"/>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BFF23C5-B84E-F041-9ADF-2302C40F3E29}"/>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ooter Placeholder 1">
            <a:extLst>
              <a:ext uri="{FF2B5EF4-FFF2-40B4-BE49-F238E27FC236}">
                <a16:creationId xmlns:a16="http://schemas.microsoft.com/office/drawing/2014/main" id="{61FA3E35-035D-6845-8B1E-59B98EC951BA}"/>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3" name="TextBox 2">
            <a:extLst>
              <a:ext uri="{FF2B5EF4-FFF2-40B4-BE49-F238E27FC236}">
                <a16:creationId xmlns:a16="http://schemas.microsoft.com/office/drawing/2014/main" id="{A9923300-6E35-1115-5849-E8DEBE007BE0}"/>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sp>
        <p:nvSpPr>
          <p:cNvPr id="4" name="Text Placeholder 34">
            <a:extLst>
              <a:ext uri="{FF2B5EF4-FFF2-40B4-BE49-F238E27FC236}">
                <a16:creationId xmlns:a16="http://schemas.microsoft.com/office/drawing/2014/main" id="{08540E67-0952-7626-3C02-794D5062354D}"/>
              </a:ext>
            </a:extLst>
          </p:cNvPr>
          <p:cNvSpPr>
            <a:spLocks noGrp="1"/>
          </p:cNvSpPr>
          <p:nvPr>
            <p:ph type="body" sz="quarter" idx="17"/>
          </p:nvPr>
        </p:nvSpPr>
        <p:spPr>
          <a:xfrm>
            <a:off x="4559799" y="3156444"/>
            <a:ext cx="3123198" cy="2766552"/>
          </a:xfrm>
          <a:prstGeom prst="rect">
            <a:avLst/>
          </a:prstGeom>
        </p:spPr>
        <p:txBody>
          <a:bodyPr>
            <a:noAutofit/>
          </a:bodyPr>
          <a:lstStyle>
            <a:lvl1pPr>
              <a:defRPr>
                <a:latin typeface="Work Sans" pitchFamily="2" charset="77"/>
              </a:defRPr>
            </a:lvl1pPr>
          </a:lstStyle>
          <a:p>
            <a:endParaRPr lang="en-US" sz="1600"/>
          </a:p>
        </p:txBody>
      </p:sp>
      <p:cxnSp>
        <p:nvCxnSpPr>
          <p:cNvPr id="5" name="Straight Connector 4">
            <a:extLst>
              <a:ext uri="{FF2B5EF4-FFF2-40B4-BE49-F238E27FC236}">
                <a16:creationId xmlns:a16="http://schemas.microsoft.com/office/drawing/2014/main" id="{8AE4A337-6626-156D-574D-F4B7C0C12549}"/>
              </a:ext>
            </a:extLst>
          </p:cNvPr>
          <p:cNvCxnSpPr>
            <a:cxnSpLocks/>
          </p:cNvCxnSpPr>
          <p:nvPr userDrawn="1"/>
        </p:nvCxnSpPr>
        <p:spPr>
          <a:xfrm flipV="1">
            <a:off x="4196280" y="3156444"/>
            <a:ext cx="0" cy="276655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7163453-5633-998B-C018-E1A3A0610F11}"/>
              </a:ext>
            </a:extLst>
          </p:cNvPr>
          <p:cNvCxnSpPr>
            <a:cxnSpLocks/>
          </p:cNvCxnSpPr>
          <p:nvPr userDrawn="1"/>
        </p:nvCxnSpPr>
        <p:spPr>
          <a:xfrm flipV="1">
            <a:off x="8082662" y="3156444"/>
            <a:ext cx="0" cy="276655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34">
            <a:extLst>
              <a:ext uri="{FF2B5EF4-FFF2-40B4-BE49-F238E27FC236}">
                <a16:creationId xmlns:a16="http://schemas.microsoft.com/office/drawing/2014/main" id="{99DC4AE1-FB77-8168-285E-65EB7A838969}"/>
              </a:ext>
            </a:extLst>
          </p:cNvPr>
          <p:cNvSpPr>
            <a:spLocks noGrp="1"/>
          </p:cNvSpPr>
          <p:nvPr>
            <p:ph type="body" sz="quarter" idx="15"/>
          </p:nvPr>
        </p:nvSpPr>
        <p:spPr>
          <a:xfrm>
            <a:off x="660400" y="3157297"/>
            <a:ext cx="3123198" cy="2766552"/>
          </a:xfrm>
          <a:prstGeom prst="rect">
            <a:avLst/>
          </a:prstGeom>
        </p:spPr>
        <p:txBody>
          <a:bodyPr>
            <a:noAutofit/>
          </a:bodyPr>
          <a:lstStyle>
            <a:lvl1pPr>
              <a:defRPr>
                <a:latin typeface="Work Sans" pitchFamily="2" charset="77"/>
              </a:defRPr>
            </a:lvl1pPr>
          </a:lstStyle>
          <a:p>
            <a:endParaRPr lang="en-US" sz="1600"/>
          </a:p>
        </p:txBody>
      </p:sp>
      <p:sp>
        <p:nvSpPr>
          <p:cNvPr id="8" name="Text Placeholder 34">
            <a:extLst>
              <a:ext uri="{FF2B5EF4-FFF2-40B4-BE49-F238E27FC236}">
                <a16:creationId xmlns:a16="http://schemas.microsoft.com/office/drawing/2014/main" id="{3894EE9E-91E3-9A92-3C4B-CB93E811323F}"/>
              </a:ext>
            </a:extLst>
          </p:cNvPr>
          <p:cNvSpPr>
            <a:spLocks noGrp="1"/>
          </p:cNvSpPr>
          <p:nvPr>
            <p:ph type="body" sz="quarter" idx="18"/>
          </p:nvPr>
        </p:nvSpPr>
        <p:spPr>
          <a:xfrm>
            <a:off x="8459199" y="3156444"/>
            <a:ext cx="3123198" cy="2766552"/>
          </a:xfrm>
          <a:prstGeom prst="rect">
            <a:avLst/>
          </a:prstGeom>
        </p:spPr>
        <p:txBody>
          <a:bodyPr>
            <a:noAutofit/>
          </a:bodyPr>
          <a:lstStyle>
            <a:lvl1pPr>
              <a:defRPr>
                <a:latin typeface="Work Sans" pitchFamily="2" charset="77"/>
              </a:defRPr>
            </a:lvl1pPr>
          </a:lstStyle>
          <a:p>
            <a:endParaRPr lang="en-US" sz="1600"/>
          </a:p>
        </p:txBody>
      </p:sp>
      <p:pic>
        <p:nvPicPr>
          <p:cNvPr id="2" name="Picture 1">
            <a:extLst>
              <a:ext uri="{FF2B5EF4-FFF2-40B4-BE49-F238E27FC236}">
                <a16:creationId xmlns:a16="http://schemas.microsoft.com/office/drawing/2014/main" id="{F21B25BB-F9D4-E9F7-3EFF-91D2E33E897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1695762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lumns w/Icons - No Subheader">
    <p:spTree>
      <p:nvGrpSpPr>
        <p:cNvPr id="1" name=""/>
        <p:cNvGrpSpPr/>
        <p:nvPr/>
      </p:nvGrpSpPr>
      <p:grpSpPr>
        <a:xfrm>
          <a:off x="0" y="0"/>
          <a:ext cx="0" cy="0"/>
          <a:chOff x="0" y="0"/>
          <a:chExt cx="0" cy="0"/>
        </a:xfrm>
      </p:grpSpPr>
      <p:sp>
        <p:nvSpPr>
          <p:cNvPr id="23" name="Title 9">
            <a:extLst>
              <a:ext uri="{FF2B5EF4-FFF2-40B4-BE49-F238E27FC236}">
                <a16:creationId xmlns:a16="http://schemas.microsoft.com/office/drawing/2014/main" id="{865282E2-1D1B-FE47-8EA1-B2010EB02D21}"/>
              </a:ext>
            </a:extLst>
          </p:cNvPr>
          <p:cNvSpPr>
            <a:spLocks noGrp="1"/>
          </p:cNvSpPr>
          <p:nvPr>
            <p:ph type="title" hasCustomPrompt="1"/>
          </p:nvPr>
        </p:nvSpPr>
        <p:spPr>
          <a:xfrm>
            <a:off x="660400" y="288925"/>
            <a:ext cx="10921989" cy="662782"/>
          </a:xfrm>
          <a:prstGeom prst="rect">
            <a:avLst/>
          </a:prstGeom>
        </p:spPr>
        <p:txBody>
          <a:bodyPr/>
          <a:lstStyle>
            <a:lvl1pPr>
              <a:defRPr sz="4000" b="1">
                <a:latin typeface="Playfair Display" pitchFamily="2" charset="77"/>
              </a:defRPr>
            </a:lvl1pPr>
          </a:lstStyle>
          <a:p>
            <a:r>
              <a:rPr lang="en-US"/>
              <a:t>Click to edit title</a:t>
            </a:r>
          </a:p>
        </p:txBody>
      </p:sp>
      <p:sp>
        <p:nvSpPr>
          <p:cNvPr id="11" name="Rectangle 10">
            <a:extLst>
              <a:ext uri="{FF2B5EF4-FFF2-40B4-BE49-F238E27FC236}">
                <a16:creationId xmlns:a16="http://schemas.microsoft.com/office/drawing/2014/main" id="{B53D226F-E8CA-DC40-9C03-57180DC0F4D7}"/>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7F0FF80-8E08-2749-ACDD-E684E6B8D60E}"/>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EB20BD0-862B-D446-B5B1-9255D07B68F9}"/>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ooter Placeholder 1">
            <a:extLst>
              <a:ext uri="{FF2B5EF4-FFF2-40B4-BE49-F238E27FC236}">
                <a16:creationId xmlns:a16="http://schemas.microsoft.com/office/drawing/2014/main" id="{7C26DD8F-2358-B84F-9997-22236153A2FE}"/>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5" name="TextBox 4">
            <a:extLst>
              <a:ext uri="{FF2B5EF4-FFF2-40B4-BE49-F238E27FC236}">
                <a16:creationId xmlns:a16="http://schemas.microsoft.com/office/drawing/2014/main" id="{7A8F1196-B6E5-A29E-FDF3-508D427482C4}"/>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sp>
        <p:nvSpPr>
          <p:cNvPr id="2" name="Text Placeholder 34">
            <a:extLst>
              <a:ext uri="{FF2B5EF4-FFF2-40B4-BE49-F238E27FC236}">
                <a16:creationId xmlns:a16="http://schemas.microsoft.com/office/drawing/2014/main" id="{2F7004D2-9662-4388-A05E-33EF0E6A087F}"/>
              </a:ext>
            </a:extLst>
          </p:cNvPr>
          <p:cNvSpPr>
            <a:spLocks noGrp="1"/>
          </p:cNvSpPr>
          <p:nvPr>
            <p:ph type="body" sz="quarter" idx="17"/>
          </p:nvPr>
        </p:nvSpPr>
        <p:spPr>
          <a:xfrm>
            <a:off x="4559799" y="3156444"/>
            <a:ext cx="3123198" cy="2766552"/>
          </a:xfrm>
          <a:prstGeom prst="rect">
            <a:avLst/>
          </a:prstGeom>
        </p:spPr>
        <p:txBody>
          <a:bodyPr>
            <a:noAutofit/>
          </a:bodyPr>
          <a:lstStyle>
            <a:lvl1pPr>
              <a:defRPr>
                <a:latin typeface="Work Sans" pitchFamily="2" charset="77"/>
              </a:defRPr>
            </a:lvl1pPr>
          </a:lstStyle>
          <a:p>
            <a:endParaRPr lang="en-US" sz="1600"/>
          </a:p>
        </p:txBody>
      </p:sp>
      <p:cxnSp>
        <p:nvCxnSpPr>
          <p:cNvPr id="3" name="Straight Connector 2">
            <a:extLst>
              <a:ext uri="{FF2B5EF4-FFF2-40B4-BE49-F238E27FC236}">
                <a16:creationId xmlns:a16="http://schemas.microsoft.com/office/drawing/2014/main" id="{8889F401-B30E-BC72-DC16-AEC9441083FD}"/>
              </a:ext>
            </a:extLst>
          </p:cNvPr>
          <p:cNvCxnSpPr>
            <a:cxnSpLocks/>
          </p:cNvCxnSpPr>
          <p:nvPr userDrawn="1"/>
        </p:nvCxnSpPr>
        <p:spPr>
          <a:xfrm flipV="1">
            <a:off x="4196280" y="3156444"/>
            <a:ext cx="0" cy="276655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F981A09-7B8D-AD74-B970-F0E37D1EA750}"/>
              </a:ext>
            </a:extLst>
          </p:cNvPr>
          <p:cNvCxnSpPr>
            <a:cxnSpLocks/>
          </p:cNvCxnSpPr>
          <p:nvPr userDrawn="1"/>
        </p:nvCxnSpPr>
        <p:spPr>
          <a:xfrm flipV="1">
            <a:off x="8082662" y="3156444"/>
            <a:ext cx="0" cy="276655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 Placeholder 34">
            <a:extLst>
              <a:ext uri="{FF2B5EF4-FFF2-40B4-BE49-F238E27FC236}">
                <a16:creationId xmlns:a16="http://schemas.microsoft.com/office/drawing/2014/main" id="{A1601B51-F9E5-E8D5-90BC-CEAF9146C8C1}"/>
              </a:ext>
            </a:extLst>
          </p:cNvPr>
          <p:cNvSpPr>
            <a:spLocks noGrp="1"/>
          </p:cNvSpPr>
          <p:nvPr>
            <p:ph type="body" sz="quarter" idx="15"/>
          </p:nvPr>
        </p:nvSpPr>
        <p:spPr>
          <a:xfrm>
            <a:off x="660400" y="3157297"/>
            <a:ext cx="3123198" cy="2766552"/>
          </a:xfrm>
          <a:prstGeom prst="rect">
            <a:avLst/>
          </a:prstGeom>
        </p:spPr>
        <p:txBody>
          <a:bodyPr>
            <a:noAutofit/>
          </a:bodyPr>
          <a:lstStyle>
            <a:lvl1pPr>
              <a:defRPr>
                <a:latin typeface="Work Sans" pitchFamily="2" charset="77"/>
              </a:defRPr>
            </a:lvl1pPr>
          </a:lstStyle>
          <a:p>
            <a:endParaRPr lang="en-US" sz="1600"/>
          </a:p>
        </p:txBody>
      </p:sp>
      <p:sp>
        <p:nvSpPr>
          <p:cNvPr id="7" name="Text Placeholder 34">
            <a:extLst>
              <a:ext uri="{FF2B5EF4-FFF2-40B4-BE49-F238E27FC236}">
                <a16:creationId xmlns:a16="http://schemas.microsoft.com/office/drawing/2014/main" id="{83CDBF5F-4F7B-8AA3-5243-6BB327F6DF59}"/>
              </a:ext>
            </a:extLst>
          </p:cNvPr>
          <p:cNvSpPr>
            <a:spLocks noGrp="1"/>
          </p:cNvSpPr>
          <p:nvPr>
            <p:ph type="body" sz="quarter" idx="18"/>
          </p:nvPr>
        </p:nvSpPr>
        <p:spPr>
          <a:xfrm>
            <a:off x="8459199" y="3156444"/>
            <a:ext cx="3123198" cy="2766552"/>
          </a:xfrm>
          <a:prstGeom prst="rect">
            <a:avLst/>
          </a:prstGeom>
        </p:spPr>
        <p:txBody>
          <a:bodyPr>
            <a:noAutofit/>
          </a:bodyPr>
          <a:lstStyle>
            <a:lvl1pPr>
              <a:defRPr>
                <a:latin typeface="Work Sans" pitchFamily="2" charset="77"/>
              </a:defRPr>
            </a:lvl1pPr>
          </a:lstStyle>
          <a:p>
            <a:endParaRPr lang="en-US" sz="1600"/>
          </a:p>
        </p:txBody>
      </p:sp>
      <p:pic>
        <p:nvPicPr>
          <p:cNvPr id="8" name="Picture 7">
            <a:extLst>
              <a:ext uri="{FF2B5EF4-FFF2-40B4-BE49-F238E27FC236}">
                <a16:creationId xmlns:a16="http://schemas.microsoft.com/office/drawing/2014/main" id="{F8764FA1-0087-DD63-51A0-88E698BC086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274182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0/50 w/Call Out Box - Sub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046E8A-E2B9-3344-A733-A9225BC462E4}"/>
              </a:ext>
            </a:extLst>
          </p:cNvPr>
          <p:cNvSpPr/>
          <p:nvPr userDrawn="1"/>
        </p:nvSpPr>
        <p:spPr>
          <a:xfrm>
            <a:off x="6095999" y="2"/>
            <a:ext cx="6096001" cy="6431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9">
            <a:extLst>
              <a:ext uri="{FF2B5EF4-FFF2-40B4-BE49-F238E27FC236}">
                <a16:creationId xmlns:a16="http://schemas.microsoft.com/office/drawing/2014/main" id="{B6C08F06-D020-D545-945B-711F03F3DC4D}"/>
              </a:ext>
            </a:extLst>
          </p:cNvPr>
          <p:cNvSpPr>
            <a:spLocks noGrp="1"/>
          </p:cNvSpPr>
          <p:nvPr>
            <p:ph type="title" hasCustomPrompt="1"/>
          </p:nvPr>
        </p:nvSpPr>
        <p:spPr>
          <a:xfrm>
            <a:off x="660400" y="673327"/>
            <a:ext cx="5107486" cy="1478143"/>
          </a:xfrm>
          <a:prstGeom prst="rect">
            <a:avLst/>
          </a:prstGeom>
        </p:spPr>
        <p:txBody>
          <a:bodyPr/>
          <a:lstStyle>
            <a:lvl1pPr>
              <a:defRPr sz="4000" b="1">
                <a:latin typeface="Playfair Display" pitchFamily="2" charset="77"/>
              </a:defRPr>
            </a:lvl1pPr>
          </a:lstStyle>
          <a:p>
            <a:r>
              <a:rPr lang="en-US"/>
              <a:t>Click to edit title</a:t>
            </a:r>
          </a:p>
        </p:txBody>
      </p:sp>
      <p:sp>
        <p:nvSpPr>
          <p:cNvPr id="18" name="Text Placeholder 11">
            <a:extLst>
              <a:ext uri="{FF2B5EF4-FFF2-40B4-BE49-F238E27FC236}">
                <a16:creationId xmlns:a16="http://schemas.microsoft.com/office/drawing/2014/main" id="{48ACE6A4-4726-7F4C-84FA-7687FA508B9E}"/>
              </a:ext>
            </a:extLst>
          </p:cNvPr>
          <p:cNvSpPr>
            <a:spLocks noGrp="1"/>
          </p:cNvSpPr>
          <p:nvPr>
            <p:ph type="body" sz="quarter" idx="10" hasCustomPrompt="1"/>
          </p:nvPr>
        </p:nvSpPr>
        <p:spPr>
          <a:xfrm>
            <a:off x="660399" y="288925"/>
            <a:ext cx="5106987" cy="384402"/>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20" name="Text Placeholder 3">
            <a:extLst>
              <a:ext uri="{FF2B5EF4-FFF2-40B4-BE49-F238E27FC236}">
                <a16:creationId xmlns:a16="http://schemas.microsoft.com/office/drawing/2014/main" id="{DB2C5388-6647-F049-A7C2-57B08BED2A6B}"/>
              </a:ext>
            </a:extLst>
          </p:cNvPr>
          <p:cNvSpPr>
            <a:spLocks noGrp="1"/>
          </p:cNvSpPr>
          <p:nvPr>
            <p:ph type="body" sz="quarter" idx="16" hasCustomPrompt="1"/>
          </p:nvPr>
        </p:nvSpPr>
        <p:spPr>
          <a:xfrm>
            <a:off x="6590504" y="3311912"/>
            <a:ext cx="4927129" cy="2305052"/>
          </a:xfrm>
          <a:prstGeom prst="rect">
            <a:avLst/>
          </a:prstGeom>
        </p:spPr>
        <p:txBody>
          <a:bodyPr/>
          <a:lstStyle>
            <a:lvl1pPr>
              <a:defRPr sz="2000">
                <a:solidFill>
                  <a:schemeClr val="bg1"/>
                </a:solidFill>
                <a:latin typeface="Work Sans" pitchFamily="2" charset="77"/>
              </a:defRPr>
            </a:lvl1pPr>
            <a:lvl2pPr marL="685800" indent="-228600">
              <a:buFont typeface="System Font Regular"/>
              <a:buChar char="⎻"/>
              <a:defRPr sz="1800">
                <a:solidFill>
                  <a:schemeClr val="bg1"/>
                </a:solidFill>
                <a:latin typeface="Work Sans" pitchFamily="2" charset="77"/>
              </a:defRPr>
            </a:lvl2pPr>
            <a:lvl3pPr marL="1143000" indent="-228600">
              <a:buFont typeface="System Font Regular"/>
              <a:buChar char="⎻"/>
              <a:defRPr sz="1600">
                <a:solidFill>
                  <a:schemeClr val="bg1"/>
                </a:solidFill>
                <a:latin typeface="Work Sans" pitchFamily="2" charset="77"/>
              </a:defRPr>
            </a:lvl3pPr>
            <a:lvl4pPr marL="1600200" indent="-228600">
              <a:buFont typeface="System Font Regular"/>
              <a:buChar char="⎻"/>
              <a:defRPr sz="1400">
                <a:solidFill>
                  <a:schemeClr val="bg1"/>
                </a:solidFill>
                <a:latin typeface="Work Sans" pitchFamily="2" charset="77"/>
              </a:defRPr>
            </a:lvl4pPr>
            <a:lvl5pPr marL="2057400" indent="-228600">
              <a:buFont typeface="System Font Regular"/>
              <a:buChar char="⎻"/>
              <a:defRPr sz="1400">
                <a:solidFill>
                  <a:schemeClr val="bg1"/>
                </a:solidFill>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90DC7B0D-F250-8542-9652-B7699EE01DF0}"/>
              </a:ext>
            </a:extLst>
          </p:cNvPr>
          <p:cNvSpPr>
            <a:spLocks noGrp="1"/>
          </p:cNvSpPr>
          <p:nvPr>
            <p:ph type="body" sz="quarter" idx="15" hasCustomPrompt="1"/>
          </p:nvPr>
        </p:nvSpPr>
        <p:spPr>
          <a:xfrm>
            <a:off x="660401" y="2151470"/>
            <a:ext cx="5106988" cy="3939458"/>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CF28DD58-5932-3047-B24C-FB4880FCAB30}"/>
              </a:ext>
            </a:extLst>
          </p:cNvPr>
          <p:cNvSpPr/>
          <p:nvPr userDrawn="1"/>
        </p:nvSpPr>
        <p:spPr>
          <a:xfrm>
            <a:off x="9140884" y="1402"/>
            <a:ext cx="3054887" cy="310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68C145B-0A1B-7541-81A1-EDFE85D8A394}"/>
              </a:ext>
            </a:extLst>
          </p:cNvPr>
          <p:cNvSpPr/>
          <p:nvPr userDrawn="1"/>
        </p:nvSpPr>
        <p:spPr>
          <a:xfrm>
            <a:off x="6084776" y="1402"/>
            <a:ext cx="3054887" cy="310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99A4D8E-02FB-C843-9F59-FEA18F5D8BFE}"/>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19E151A-7271-FC48-BFCA-4721DE215771}"/>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43A39B3-AF5E-E646-9A22-AADE02D5774F}"/>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ooter Placeholder 1">
            <a:extLst>
              <a:ext uri="{FF2B5EF4-FFF2-40B4-BE49-F238E27FC236}">
                <a16:creationId xmlns:a16="http://schemas.microsoft.com/office/drawing/2014/main" id="{FFC780D9-0145-2C4D-9795-614AD5090862}"/>
              </a:ext>
            </a:extLst>
          </p:cNvPr>
          <p:cNvSpPr>
            <a:spLocks noGrp="1"/>
          </p:cNvSpPr>
          <p:nvPr>
            <p:ph type="ftr" sz="quarter" idx="17"/>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40BF25E6-83E0-ABDC-CDEC-948E7C66518F}"/>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35A3D3F3-4CF0-F8E3-6F3B-F87077FC884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522493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w/Call Out Box No Sub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046E8A-E2B9-3344-A733-A9225BC462E4}"/>
              </a:ext>
            </a:extLst>
          </p:cNvPr>
          <p:cNvSpPr/>
          <p:nvPr userDrawn="1"/>
        </p:nvSpPr>
        <p:spPr>
          <a:xfrm>
            <a:off x="6095999" y="2"/>
            <a:ext cx="6096001" cy="6431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9">
            <a:extLst>
              <a:ext uri="{FF2B5EF4-FFF2-40B4-BE49-F238E27FC236}">
                <a16:creationId xmlns:a16="http://schemas.microsoft.com/office/drawing/2014/main" id="{B6C08F06-D020-D545-945B-711F03F3DC4D}"/>
              </a:ext>
            </a:extLst>
          </p:cNvPr>
          <p:cNvSpPr>
            <a:spLocks noGrp="1"/>
          </p:cNvSpPr>
          <p:nvPr>
            <p:ph type="title" hasCustomPrompt="1"/>
          </p:nvPr>
        </p:nvSpPr>
        <p:spPr>
          <a:xfrm>
            <a:off x="660400" y="288925"/>
            <a:ext cx="5107486" cy="1478143"/>
          </a:xfrm>
          <a:prstGeom prst="rect">
            <a:avLst/>
          </a:prstGeom>
        </p:spPr>
        <p:txBody>
          <a:bodyPr/>
          <a:lstStyle>
            <a:lvl1pPr>
              <a:defRPr sz="4000" b="1">
                <a:latin typeface="Playfair Display" pitchFamily="2" charset="77"/>
              </a:defRPr>
            </a:lvl1pPr>
          </a:lstStyle>
          <a:p>
            <a:r>
              <a:rPr lang="en-US"/>
              <a:t>Click to edit title</a:t>
            </a:r>
          </a:p>
        </p:txBody>
      </p:sp>
      <p:sp>
        <p:nvSpPr>
          <p:cNvPr id="13" name="Text Placeholder 3">
            <a:extLst>
              <a:ext uri="{FF2B5EF4-FFF2-40B4-BE49-F238E27FC236}">
                <a16:creationId xmlns:a16="http://schemas.microsoft.com/office/drawing/2014/main" id="{9D558F1D-F89C-794C-BAD6-33ADD61BFD75}"/>
              </a:ext>
            </a:extLst>
          </p:cNvPr>
          <p:cNvSpPr>
            <a:spLocks noGrp="1"/>
          </p:cNvSpPr>
          <p:nvPr>
            <p:ph type="body" sz="quarter" idx="15" hasCustomPrompt="1"/>
          </p:nvPr>
        </p:nvSpPr>
        <p:spPr>
          <a:xfrm>
            <a:off x="660401" y="1767068"/>
            <a:ext cx="5106988" cy="4323860"/>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ECD527DF-4CA0-274A-921C-664F043E2A99}"/>
              </a:ext>
            </a:extLst>
          </p:cNvPr>
          <p:cNvSpPr>
            <a:spLocks noGrp="1"/>
          </p:cNvSpPr>
          <p:nvPr>
            <p:ph type="body" sz="quarter" idx="16" hasCustomPrompt="1"/>
          </p:nvPr>
        </p:nvSpPr>
        <p:spPr>
          <a:xfrm>
            <a:off x="6590504" y="3311912"/>
            <a:ext cx="4927129" cy="2305052"/>
          </a:xfrm>
          <a:prstGeom prst="rect">
            <a:avLst/>
          </a:prstGeom>
        </p:spPr>
        <p:txBody>
          <a:bodyPr/>
          <a:lstStyle>
            <a:lvl1pPr>
              <a:defRPr sz="2000">
                <a:solidFill>
                  <a:schemeClr val="bg1"/>
                </a:solidFill>
                <a:latin typeface="Work Sans" pitchFamily="2" charset="77"/>
              </a:defRPr>
            </a:lvl1pPr>
            <a:lvl2pPr marL="685800" indent="-228600">
              <a:buFont typeface="System Font Regular"/>
              <a:buChar char="⎻"/>
              <a:defRPr sz="1800">
                <a:solidFill>
                  <a:schemeClr val="bg1"/>
                </a:solidFill>
                <a:latin typeface="Work Sans" pitchFamily="2" charset="77"/>
              </a:defRPr>
            </a:lvl2pPr>
            <a:lvl3pPr marL="1143000" indent="-228600">
              <a:buFont typeface="System Font Regular"/>
              <a:buChar char="⎻"/>
              <a:defRPr sz="1600">
                <a:solidFill>
                  <a:schemeClr val="bg1"/>
                </a:solidFill>
                <a:latin typeface="Work Sans" pitchFamily="2" charset="77"/>
              </a:defRPr>
            </a:lvl3pPr>
            <a:lvl4pPr marL="1600200" indent="-228600">
              <a:buFont typeface="System Font Regular"/>
              <a:buChar char="⎻"/>
              <a:defRPr sz="1400">
                <a:solidFill>
                  <a:schemeClr val="bg1"/>
                </a:solidFill>
                <a:latin typeface="Work Sans" pitchFamily="2" charset="77"/>
              </a:defRPr>
            </a:lvl4pPr>
            <a:lvl5pPr marL="2057400" indent="-228600">
              <a:buFont typeface="System Font Regular"/>
              <a:buChar char="⎻"/>
              <a:defRPr sz="1400">
                <a:solidFill>
                  <a:schemeClr val="bg1"/>
                </a:solidFill>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98150FEE-3605-B743-B185-F7FDDBC064E9}"/>
              </a:ext>
            </a:extLst>
          </p:cNvPr>
          <p:cNvSpPr/>
          <p:nvPr userDrawn="1"/>
        </p:nvSpPr>
        <p:spPr>
          <a:xfrm>
            <a:off x="9140884" y="1402"/>
            <a:ext cx="3054887" cy="310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531AEBD-6464-7046-899F-ED9E5A709039}"/>
              </a:ext>
            </a:extLst>
          </p:cNvPr>
          <p:cNvSpPr/>
          <p:nvPr userDrawn="1"/>
        </p:nvSpPr>
        <p:spPr>
          <a:xfrm>
            <a:off x="6084776" y="1402"/>
            <a:ext cx="3054887" cy="310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C1089BD-906C-E347-9FB0-2C8938926D2E}"/>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5C6E156-314E-D946-AF0B-B62A755870E3}"/>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B4260FD-390E-C443-9074-1D7A669F0461}"/>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ooter Placeholder 1">
            <a:extLst>
              <a:ext uri="{FF2B5EF4-FFF2-40B4-BE49-F238E27FC236}">
                <a16:creationId xmlns:a16="http://schemas.microsoft.com/office/drawing/2014/main" id="{C8E41581-554A-B940-BBA1-1D547B6EDB8E}"/>
              </a:ext>
            </a:extLst>
          </p:cNvPr>
          <p:cNvSpPr>
            <a:spLocks noGrp="1"/>
          </p:cNvSpPr>
          <p:nvPr>
            <p:ph type="ftr" sz="quarter" idx="17"/>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F3C1396C-0503-EADF-45C9-81CFBE6F8F91}"/>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BC3D3F60-1352-D16D-9C6B-14DC1D73D91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3451415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Left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3FD216-D10E-B947-AA8D-E4188001127F}"/>
              </a:ext>
            </a:extLst>
          </p:cNvPr>
          <p:cNvSpPr>
            <a:spLocks noGrp="1"/>
          </p:cNvSpPr>
          <p:nvPr>
            <p:ph type="pic" sz="quarter" idx="18" hasCustomPrompt="1"/>
          </p:nvPr>
        </p:nvSpPr>
        <p:spPr>
          <a:xfrm>
            <a:off x="6764625" y="1512888"/>
            <a:ext cx="4758748" cy="4461187"/>
          </a:xfrm>
          <a:prstGeom prst="rect">
            <a:avLst/>
          </a:prstGeom>
        </p:spPr>
        <p:txBody>
          <a:bodyPr anchor="ctr"/>
          <a:lstStyle>
            <a:lvl1pPr marL="0" indent="0" algn="ctr">
              <a:buNone/>
              <a:defRPr sz="1800">
                <a:latin typeface="Work Sans" pitchFamily="2" charset="77"/>
              </a:defRPr>
            </a:lvl1pPr>
          </a:lstStyle>
          <a:p>
            <a:r>
              <a:rPr lang="en-US" sz="1800" dirty="0">
                <a:latin typeface="Work Sans" pitchFamily="2" charset="77"/>
              </a:rPr>
              <a:t>Double-click to insert a picture</a:t>
            </a:r>
            <a:endParaRPr lang="en-US" dirty="0"/>
          </a:p>
        </p:txBody>
      </p:sp>
      <p:sp>
        <p:nvSpPr>
          <p:cNvPr id="23" name="Title 9">
            <a:extLst>
              <a:ext uri="{FF2B5EF4-FFF2-40B4-BE49-F238E27FC236}">
                <a16:creationId xmlns:a16="http://schemas.microsoft.com/office/drawing/2014/main" id="{201A3230-F961-6541-9F00-8654704C200C}"/>
              </a:ext>
            </a:extLst>
          </p:cNvPr>
          <p:cNvSpPr>
            <a:spLocks noGrp="1"/>
          </p:cNvSpPr>
          <p:nvPr>
            <p:ph type="title" hasCustomPrompt="1"/>
          </p:nvPr>
        </p:nvSpPr>
        <p:spPr>
          <a:xfrm>
            <a:off x="660400" y="673327"/>
            <a:ext cx="5107486" cy="1478143"/>
          </a:xfrm>
          <a:prstGeom prst="rect">
            <a:avLst/>
          </a:prstGeom>
        </p:spPr>
        <p:txBody>
          <a:bodyPr/>
          <a:lstStyle>
            <a:lvl1pPr>
              <a:defRPr sz="4000" b="1">
                <a:latin typeface="Playfair Display" pitchFamily="2" charset="77"/>
              </a:defRPr>
            </a:lvl1pPr>
          </a:lstStyle>
          <a:p>
            <a:r>
              <a:rPr lang="en-US"/>
              <a:t>Click to edit title</a:t>
            </a:r>
          </a:p>
        </p:txBody>
      </p:sp>
      <p:sp>
        <p:nvSpPr>
          <p:cNvPr id="24" name="Text Placeholder 11">
            <a:extLst>
              <a:ext uri="{FF2B5EF4-FFF2-40B4-BE49-F238E27FC236}">
                <a16:creationId xmlns:a16="http://schemas.microsoft.com/office/drawing/2014/main" id="{F5E26679-9837-ED4C-A671-26C27AA3E3DF}"/>
              </a:ext>
            </a:extLst>
          </p:cNvPr>
          <p:cNvSpPr>
            <a:spLocks noGrp="1"/>
          </p:cNvSpPr>
          <p:nvPr>
            <p:ph type="body" sz="quarter" idx="10" hasCustomPrompt="1"/>
          </p:nvPr>
        </p:nvSpPr>
        <p:spPr>
          <a:xfrm>
            <a:off x="660399" y="288925"/>
            <a:ext cx="5106987" cy="369888"/>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25" name="Text Placeholder 3">
            <a:extLst>
              <a:ext uri="{FF2B5EF4-FFF2-40B4-BE49-F238E27FC236}">
                <a16:creationId xmlns:a16="http://schemas.microsoft.com/office/drawing/2014/main" id="{31B037EC-CE7E-504F-BBB9-680C9661303A}"/>
              </a:ext>
            </a:extLst>
          </p:cNvPr>
          <p:cNvSpPr>
            <a:spLocks noGrp="1"/>
          </p:cNvSpPr>
          <p:nvPr>
            <p:ph type="body" sz="quarter" idx="15" hasCustomPrompt="1"/>
          </p:nvPr>
        </p:nvSpPr>
        <p:spPr>
          <a:xfrm>
            <a:off x="660401" y="2151470"/>
            <a:ext cx="5106988" cy="3939458"/>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8D23A5AB-FF8E-5941-B239-7870CC3F6176}"/>
              </a:ext>
            </a:extLst>
          </p:cNvPr>
          <p:cNvSpPr/>
          <p:nvPr userDrawn="1"/>
        </p:nvSpPr>
        <p:spPr>
          <a:xfrm>
            <a:off x="9155874" y="1402"/>
            <a:ext cx="3054887" cy="31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5707EF0-1DF4-0B44-95F5-E3CC8D0F239E}"/>
              </a:ext>
            </a:extLst>
          </p:cNvPr>
          <p:cNvSpPr/>
          <p:nvPr userDrawn="1"/>
        </p:nvSpPr>
        <p:spPr>
          <a:xfrm>
            <a:off x="6099766" y="1402"/>
            <a:ext cx="3054887" cy="310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36E0401-D468-874E-8743-5F8166615BE6}"/>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0EF540D-76E2-9C45-B6A0-C0B596B984DE}"/>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8199EA5-8611-D34B-8A59-7348045CE367}"/>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ooter Placeholder 1">
            <a:extLst>
              <a:ext uri="{FF2B5EF4-FFF2-40B4-BE49-F238E27FC236}">
                <a16:creationId xmlns:a16="http://schemas.microsoft.com/office/drawing/2014/main" id="{37EA77D7-037D-EA43-B2CB-0485BF39BD35}"/>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ECB90345-F4C5-561E-D2F5-1293875C2246}"/>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B2B23E0E-7C72-620C-B6B2-C801C12ADDF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1342835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931AA536-6A4F-9843-9DC8-F9548936EF36}"/>
              </a:ext>
            </a:extLst>
          </p:cNvPr>
          <p:cNvSpPr>
            <a:spLocks noGrp="1"/>
          </p:cNvSpPr>
          <p:nvPr>
            <p:ph type="title" hasCustomPrompt="1"/>
          </p:nvPr>
        </p:nvSpPr>
        <p:spPr>
          <a:xfrm>
            <a:off x="660400" y="288925"/>
            <a:ext cx="10445951" cy="662782"/>
          </a:xfrm>
          <a:prstGeom prst="rect">
            <a:avLst/>
          </a:prstGeom>
        </p:spPr>
        <p:txBody>
          <a:bodyPr/>
          <a:lstStyle>
            <a:lvl1pPr>
              <a:defRPr sz="4000" b="1">
                <a:latin typeface="Playfair Display" pitchFamily="2" charset="77"/>
              </a:defRPr>
            </a:lvl1pPr>
          </a:lstStyle>
          <a:p>
            <a:r>
              <a:rPr lang="en-US"/>
              <a:t>Click to edit title</a:t>
            </a:r>
          </a:p>
        </p:txBody>
      </p:sp>
      <p:pic>
        <p:nvPicPr>
          <p:cNvPr id="10" name="image3.png" descr="image3.png">
            <a:extLst>
              <a:ext uri="{FF2B5EF4-FFF2-40B4-BE49-F238E27FC236}">
                <a16:creationId xmlns:a16="http://schemas.microsoft.com/office/drawing/2014/main" id="{35F100CC-BFCA-B145-A476-6377305600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39910" y="620366"/>
            <a:ext cx="9712179" cy="5948709"/>
          </a:xfrm>
          <a:prstGeom prst="rect">
            <a:avLst/>
          </a:prstGeom>
          <a:ln w="12700">
            <a:miter lim="400000"/>
          </a:ln>
        </p:spPr>
      </p:pic>
      <p:sp>
        <p:nvSpPr>
          <p:cNvPr id="11" name="Picture Placeholder 7">
            <a:extLst>
              <a:ext uri="{FF2B5EF4-FFF2-40B4-BE49-F238E27FC236}">
                <a16:creationId xmlns:a16="http://schemas.microsoft.com/office/drawing/2014/main" id="{94E04E79-DE06-5C4C-A730-A29E81E4A0BA}"/>
              </a:ext>
            </a:extLst>
          </p:cNvPr>
          <p:cNvSpPr>
            <a:spLocks noGrp="1"/>
          </p:cNvSpPr>
          <p:nvPr>
            <p:ph type="pic" sz="quarter" idx="14" hasCustomPrompt="1"/>
          </p:nvPr>
        </p:nvSpPr>
        <p:spPr>
          <a:xfrm>
            <a:off x="2851332" y="1469500"/>
            <a:ext cx="6508921" cy="4069311"/>
          </a:xfrm>
          <a:prstGeom prst="rect">
            <a:avLst/>
          </a:prstGeom>
        </p:spPr>
        <p:txBody>
          <a:bodyPr anchor="ctr"/>
          <a:lstStyle>
            <a:lvl1pPr marL="0" indent="0" algn="ctr">
              <a:buNone/>
              <a:defRPr sz="2000" b="0" i="0">
                <a:latin typeface="Work Sans" pitchFamily="2" charset="77"/>
              </a:defRPr>
            </a:lvl1pPr>
          </a:lstStyle>
          <a:p>
            <a:r>
              <a:rPr lang="en-US" dirty="0"/>
              <a:t>Double-click to insert a picture</a:t>
            </a:r>
          </a:p>
        </p:txBody>
      </p:sp>
      <p:sp>
        <p:nvSpPr>
          <p:cNvPr id="12" name="Rectangle 11">
            <a:extLst>
              <a:ext uri="{FF2B5EF4-FFF2-40B4-BE49-F238E27FC236}">
                <a16:creationId xmlns:a16="http://schemas.microsoft.com/office/drawing/2014/main" id="{EFA3A1C9-697E-F446-8C75-C0B4261EFCC9}"/>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FD21CA2-B578-AA4C-8501-CD1F61D39D5E}"/>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9E48149-8F1F-3742-9274-649F2DCC0902}"/>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ooter Placeholder 1">
            <a:extLst>
              <a:ext uri="{FF2B5EF4-FFF2-40B4-BE49-F238E27FC236}">
                <a16:creationId xmlns:a16="http://schemas.microsoft.com/office/drawing/2014/main" id="{EE3BD5EE-73DD-3846-BBD0-A819734D3AB0}"/>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pic>
        <p:nvPicPr>
          <p:cNvPr id="2" name="Picture 1">
            <a:extLst>
              <a:ext uri="{FF2B5EF4-FFF2-40B4-BE49-F238E27FC236}">
                <a16:creationId xmlns:a16="http://schemas.microsoft.com/office/drawing/2014/main" id="{232206C1-5346-5020-E963-423AF5E86EE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600937" y="0"/>
            <a:ext cx="609599" cy="6887638"/>
          </a:xfrm>
          <a:prstGeom prst="rect">
            <a:avLst/>
          </a:prstGeom>
        </p:spPr>
      </p:pic>
      <p:sp>
        <p:nvSpPr>
          <p:cNvPr id="3" name="TextBox 2">
            <a:extLst>
              <a:ext uri="{FF2B5EF4-FFF2-40B4-BE49-F238E27FC236}">
                <a16:creationId xmlns:a16="http://schemas.microsoft.com/office/drawing/2014/main" id="{FDEB12FC-6043-7534-668C-53B95C5FFE30}"/>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4" name="Picture 3">
            <a:extLst>
              <a:ext uri="{FF2B5EF4-FFF2-40B4-BE49-F238E27FC236}">
                <a16:creationId xmlns:a16="http://schemas.microsoft.com/office/drawing/2014/main" id="{9F00158B-F303-D00A-5930-17796C1BB52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3270443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Computer Screen">
    <p:spTree>
      <p:nvGrpSpPr>
        <p:cNvPr id="1" name=""/>
        <p:cNvGrpSpPr/>
        <p:nvPr/>
      </p:nvGrpSpPr>
      <p:grpSpPr>
        <a:xfrm>
          <a:off x="0" y="0"/>
          <a:ext cx="0" cy="0"/>
          <a:chOff x="0" y="0"/>
          <a:chExt cx="0" cy="0"/>
        </a:xfrm>
      </p:grpSpPr>
      <p:sp>
        <p:nvSpPr>
          <p:cNvPr id="19" name="Title 9">
            <a:extLst>
              <a:ext uri="{FF2B5EF4-FFF2-40B4-BE49-F238E27FC236}">
                <a16:creationId xmlns:a16="http://schemas.microsoft.com/office/drawing/2014/main" id="{4407E3C4-215F-E141-8FAE-585973B62B8D}"/>
              </a:ext>
            </a:extLst>
          </p:cNvPr>
          <p:cNvSpPr>
            <a:spLocks noGrp="1"/>
          </p:cNvSpPr>
          <p:nvPr>
            <p:ph type="title" hasCustomPrompt="1"/>
          </p:nvPr>
        </p:nvSpPr>
        <p:spPr>
          <a:xfrm>
            <a:off x="660400" y="673327"/>
            <a:ext cx="5107486" cy="1478143"/>
          </a:xfrm>
          <a:prstGeom prst="rect">
            <a:avLst/>
          </a:prstGeom>
        </p:spPr>
        <p:txBody>
          <a:bodyPr/>
          <a:lstStyle>
            <a:lvl1pPr>
              <a:defRPr sz="4000" b="1">
                <a:latin typeface="Playfair Display" pitchFamily="2" charset="77"/>
              </a:defRPr>
            </a:lvl1pPr>
          </a:lstStyle>
          <a:p>
            <a:r>
              <a:rPr lang="en-US"/>
              <a:t>Click to edit title</a:t>
            </a:r>
          </a:p>
        </p:txBody>
      </p:sp>
      <p:sp>
        <p:nvSpPr>
          <p:cNvPr id="20" name="Text Placeholder 11">
            <a:extLst>
              <a:ext uri="{FF2B5EF4-FFF2-40B4-BE49-F238E27FC236}">
                <a16:creationId xmlns:a16="http://schemas.microsoft.com/office/drawing/2014/main" id="{DC78CBF4-40BA-1645-8853-B8FF09D86022}"/>
              </a:ext>
            </a:extLst>
          </p:cNvPr>
          <p:cNvSpPr>
            <a:spLocks noGrp="1"/>
          </p:cNvSpPr>
          <p:nvPr>
            <p:ph type="body" sz="quarter" idx="10" hasCustomPrompt="1"/>
          </p:nvPr>
        </p:nvSpPr>
        <p:spPr>
          <a:xfrm>
            <a:off x="660399" y="288925"/>
            <a:ext cx="5106987" cy="369888"/>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21" name="Text Placeholder 3">
            <a:extLst>
              <a:ext uri="{FF2B5EF4-FFF2-40B4-BE49-F238E27FC236}">
                <a16:creationId xmlns:a16="http://schemas.microsoft.com/office/drawing/2014/main" id="{C032C38E-12DC-AF47-82BD-DA568EE06041}"/>
              </a:ext>
            </a:extLst>
          </p:cNvPr>
          <p:cNvSpPr>
            <a:spLocks noGrp="1"/>
          </p:cNvSpPr>
          <p:nvPr>
            <p:ph type="body" sz="quarter" idx="15" hasCustomPrompt="1"/>
          </p:nvPr>
        </p:nvSpPr>
        <p:spPr>
          <a:xfrm>
            <a:off x="660401" y="2151470"/>
            <a:ext cx="5106988" cy="3939458"/>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FB166763-2823-724B-A0B1-C8D67CF1E083}"/>
              </a:ext>
            </a:extLst>
          </p:cNvPr>
          <p:cNvSpPr/>
          <p:nvPr userDrawn="1"/>
        </p:nvSpPr>
        <p:spPr>
          <a:xfrm>
            <a:off x="9155874" y="1402"/>
            <a:ext cx="3054887" cy="31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E6A7F79-58EA-ED46-8870-46F85410B2E8}"/>
              </a:ext>
            </a:extLst>
          </p:cNvPr>
          <p:cNvSpPr/>
          <p:nvPr userDrawn="1"/>
        </p:nvSpPr>
        <p:spPr>
          <a:xfrm>
            <a:off x="6099766" y="1402"/>
            <a:ext cx="3054887" cy="310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image3.png" descr="image3.png">
            <a:extLst>
              <a:ext uri="{FF2B5EF4-FFF2-40B4-BE49-F238E27FC236}">
                <a16:creationId xmlns:a16="http://schemas.microsoft.com/office/drawing/2014/main" id="{5DE2E3C5-B797-6345-B72A-8902A3E697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1646" y="1882125"/>
            <a:ext cx="5051022" cy="3093750"/>
          </a:xfrm>
          <a:prstGeom prst="rect">
            <a:avLst/>
          </a:prstGeom>
          <a:ln w="12700">
            <a:miter lim="400000"/>
          </a:ln>
        </p:spPr>
      </p:pic>
      <p:sp>
        <p:nvSpPr>
          <p:cNvPr id="27" name="Picture Placeholder 7">
            <a:extLst>
              <a:ext uri="{FF2B5EF4-FFF2-40B4-BE49-F238E27FC236}">
                <a16:creationId xmlns:a16="http://schemas.microsoft.com/office/drawing/2014/main" id="{AF761E39-6B6A-8549-9C75-41FD6E9A7BC4}"/>
              </a:ext>
            </a:extLst>
          </p:cNvPr>
          <p:cNvSpPr>
            <a:spLocks noGrp="1"/>
          </p:cNvSpPr>
          <p:nvPr>
            <p:ph type="pic" sz="quarter" idx="14" hasCustomPrompt="1"/>
          </p:nvPr>
        </p:nvSpPr>
        <p:spPr>
          <a:xfrm>
            <a:off x="7593909" y="2338583"/>
            <a:ext cx="3381566" cy="2147900"/>
          </a:xfrm>
          <a:prstGeom prst="rect">
            <a:avLst/>
          </a:prstGeom>
        </p:spPr>
        <p:txBody>
          <a:bodyPr anchor="ctr"/>
          <a:lstStyle>
            <a:lvl1pPr marL="0" indent="0" algn="ctr">
              <a:buNone/>
              <a:defRPr sz="1800" b="0" i="0">
                <a:latin typeface="Work Sans" pitchFamily="2" charset="77"/>
              </a:defRPr>
            </a:lvl1pPr>
          </a:lstStyle>
          <a:p>
            <a:r>
              <a:rPr lang="en-US" dirty="0"/>
              <a:t>Double-click to insert a picture</a:t>
            </a:r>
          </a:p>
        </p:txBody>
      </p:sp>
      <p:sp>
        <p:nvSpPr>
          <p:cNvPr id="16" name="Rectangle 15">
            <a:extLst>
              <a:ext uri="{FF2B5EF4-FFF2-40B4-BE49-F238E27FC236}">
                <a16:creationId xmlns:a16="http://schemas.microsoft.com/office/drawing/2014/main" id="{4FFF7B64-87B4-314D-9AF8-598240D49F88}"/>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6CAE065-C015-954F-84DE-044613CBDC38}"/>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9527A86-5205-934C-834E-79DF2B26174F}"/>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ooter Placeholder 1">
            <a:extLst>
              <a:ext uri="{FF2B5EF4-FFF2-40B4-BE49-F238E27FC236}">
                <a16:creationId xmlns:a16="http://schemas.microsoft.com/office/drawing/2014/main" id="{DE9F6724-E074-7F47-933A-4E8E3BECDCB6}"/>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0F304F84-C590-548D-AF41-E61E72B99FB4}"/>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DC06F211-B8ED-C146-CFFE-449B051D18D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9707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Insuranc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5F781A-6D32-A4C1-5A08-9EF834380C5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1" y="0"/>
            <a:ext cx="6096000" cy="6421875"/>
          </a:xfrm>
          <a:prstGeom prst="rect">
            <a:avLst/>
          </a:prstGeom>
        </p:spPr>
      </p:pic>
      <p:sp>
        <p:nvSpPr>
          <p:cNvPr id="8" name="Rectangle 7">
            <a:extLst>
              <a:ext uri="{FF2B5EF4-FFF2-40B4-BE49-F238E27FC236}">
                <a16:creationId xmlns:a16="http://schemas.microsoft.com/office/drawing/2014/main" id="{B7B5893F-B463-2F4F-AAA8-F0DB80ED43B4}"/>
              </a:ext>
            </a:extLst>
          </p:cNvPr>
          <p:cNvSpPr/>
          <p:nvPr userDrawn="1"/>
        </p:nvSpPr>
        <p:spPr>
          <a:xfrm>
            <a:off x="10510" y="1786"/>
            <a:ext cx="6091221" cy="64556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7901E5A8-92E0-5B45-A318-158C7723F148}"/>
              </a:ext>
            </a:extLst>
          </p:cNvPr>
          <p:cNvSpPr>
            <a:spLocks noGrp="1"/>
          </p:cNvSpPr>
          <p:nvPr>
            <p:ph type="body" sz="quarter" idx="10"/>
          </p:nvPr>
        </p:nvSpPr>
        <p:spPr>
          <a:xfrm>
            <a:off x="509045" y="4629150"/>
            <a:ext cx="5136163" cy="1085850"/>
          </a:xfrm>
          <a:prstGeom prst="rect">
            <a:avLst/>
          </a:prstGeom>
        </p:spPr>
        <p:txBody>
          <a:bodyPr/>
          <a:lstStyle>
            <a:lvl1pPr marL="0" indent="0">
              <a:lnSpc>
                <a:spcPct val="100000"/>
              </a:lnSpc>
              <a:buNone/>
              <a:defRPr sz="2000" b="0" i="0">
                <a:solidFill>
                  <a:schemeClr val="accent4"/>
                </a:solidFill>
                <a:latin typeface="Work Sans Medium" pitchFamily="2" charset="77"/>
              </a:defRPr>
            </a:lvl1pPr>
          </a:lstStyle>
          <a:p>
            <a:pPr lvl="0"/>
            <a:endParaRPr lang="en-US"/>
          </a:p>
        </p:txBody>
      </p:sp>
      <p:sp>
        <p:nvSpPr>
          <p:cNvPr id="6" name="Title 5">
            <a:extLst>
              <a:ext uri="{FF2B5EF4-FFF2-40B4-BE49-F238E27FC236}">
                <a16:creationId xmlns:a16="http://schemas.microsoft.com/office/drawing/2014/main" id="{A093411A-C883-E649-BD81-8663BD04C803}"/>
              </a:ext>
            </a:extLst>
          </p:cNvPr>
          <p:cNvSpPr>
            <a:spLocks noGrp="1"/>
          </p:cNvSpPr>
          <p:nvPr>
            <p:ph type="title" hasCustomPrompt="1"/>
          </p:nvPr>
        </p:nvSpPr>
        <p:spPr>
          <a:xfrm>
            <a:off x="509044" y="1717241"/>
            <a:ext cx="5136164" cy="2203226"/>
          </a:xfrm>
          <a:prstGeom prst="rect">
            <a:avLst/>
          </a:prstGeom>
        </p:spPr>
        <p:txBody>
          <a:bodyPr/>
          <a:lstStyle>
            <a:lvl1pPr>
              <a:defRPr sz="4000" b="1" i="0">
                <a:solidFill>
                  <a:schemeClr val="bg1"/>
                </a:solidFill>
                <a:latin typeface="Playfair Display" pitchFamily="2" charset="77"/>
              </a:defRPr>
            </a:lvl1pPr>
          </a:lstStyle>
          <a:p>
            <a:r>
              <a:rPr lang="en-US"/>
              <a:t>Click to edit title</a:t>
            </a:r>
          </a:p>
        </p:txBody>
      </p:sp>
      <p:sp>
        <p:nvSpPr>
          <p:cNvPr id="12" name="Rectangle 11">
            <a:extLst>
              <a:ext uri="{FF2B5EF4-FFF2-40B4-BE49-F238E27FC236}">
                <a16:creationId xmlns:a16="http://schemas.microsoft.com/office/drawing/2014/main" id="{842D956D-FD0A-2148-BE57-CB45E34487B5}"/>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C95F7B-C360-884E-8AD8-365D960AFBFF}"/>
              </a:ext>
            </a:extLst>
          </p:cNvPr>
          <p:cNvSpPr/>
          <p:nvPr userDrawn="1"/>
        </p:nvSpPr>
        <p:spPr>
          <a:xfrm rot="16200000">
            <a:off x="3111683" y="3905127"/>
            <a:ext cx="465762" cy="5502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4040048-C1AE-EE42-9C30-553EE7012271}"/>
              </a:ext>
            </a:extLst>
          </p:cNvPr>
          <p:cNvSpPr/>
          <p:nvPr userDrawn="1"/>
        </p:nvSpPr>
        <p:spPr>
          <a:xfrm rot="5400000">
            <a:off x="8911117" y="3606756"/>
            <a:ext cx="465765" cy="60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C8AD7B1-246D-8C98-7A12-5E9BD55A1D73}"/>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descr="A black background with white text&#10;&#10;Description automatically generated">
            <a:extLst>
              <a:ext uri="{FF2B5EF4-FFF2-40B4-BE49-F238E27FC236}">
                <a16:creationId xmlns:a16="http://schemas.microsoft.com/office/drawing/2014/main" id="{B3434C9C-1B35-E074-6B3A-5188F10C29A5}"/>
              </a:ext>
            </a:extLst>
          </p:cNvPr>
          <p:cNvPicPr>
            <a:picLocks noChangeAspect="1"/>
          </p:cNvPicPr>
          <p:nvPr userDrawn="1"/>
        </p:nvPicPr>
        <p:blipFill>
          <a:blip r:embed="rId3"/>
          <a:stretch>
            <a:fillRect/>
          </a:stretch>
        </p:blipFill>
        <p:spPr>
          <a:xfrm>
            <a:off x="509044" y="400550"/>
            <a:ext cx="4106088" cy="578508"/>
          </a:xfrm>
          <a:prstGeom prst="rect">
            <a:avLst/>
          </a:prstGeom>
        </p:spPr>
      </p:pic>
      <p:sp>
        <p:nvSpPr>
          <p:cNvPr id="4" name="TextBox 3">
            <a:extLst>
              <a:ext uri="{FF2B5EF4-FFF2-40B4-BE49-F238E27FC236}">
                <a16:creationId xmlns:a16="http://schemas.microsoft.com/office/drawing/2014/main" id="{0E9F2784-57DD-CF68-CF9A-FD864FC8AE95}"/>
              </a:ext>
            </a:extLst>
          </p:cNvPr>
          <p:cNvSpPr txBox="1"/>
          <p:nvPr userDrawn="1"/>
        </p:nvSpPr>
        <p:spPr>
          <a:xfrm>
            <a:off x="6347791" y="6567665"/>
            <a:ext cx="4120184" cy="184666"/>
          </a:xfrm>
          <a:prstGeom prst="rect">
            <a:avLst/>
          </a:prstGeom>
          <a:noFill/>
        </p:spPr>
        <p:txBody>
          <a:bodyPr wrap="square" rtlCol="0">
            <a:spAutoFit/>
          </a:bodyPr>
          <a:lstStyle/>
          <a:p>
            <a:r>
              <a:rPr lang="en-US" sz="600" b="1" i="1" dirty="0">
                <a:solidFill>
                  <a:schemeClr val="bg1"/>
                </a:solidFill>
                <a:latin typeface="Work Sans" pitchFamily="2" charset="77"/>
              </a:rPr>
              <a:t>MMIC</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UMIA</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Constellation</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HEAL</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and Common Factors</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are trademarks of Curi Holdings, Inc. </a:t>
            </a:r>
          </a:p>
        </p:txBody>
      </p:sp>
    </p:spTree>
    <p:extLst>
      <p:ext uri="{BB962C8B-B14F-4D97-AF65-F5344CB8AC3E}">
        <p14:creationId xmlns:p14="http://schemas.microsoft.com/office/powerpoint/2010/main" val="1687968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50 Phone Screen">
    <p:spTree>
      <p:nvGrpSpPr>
        <p:cNvPr id="1" name=""/>
        <p:cNvGrpSpPr/>
        <p:nvPr/>
      </p:nvGrpSpPr>
      <p:grpSpPr>
        <a:xfrm>
          <a:off x="0" y="0"/>
          <a:ext cx="0" cy="0"/>
          <a:chOff x="0" y="0"/>
          <a:chExt cx="0" cy="0"/>
        </a:xfrm>
      </p:grpSpPr>
      <p:sp>
        <p:nvSpPr>
          <p:cNvPr id="21" name="Title 9">
            <a:extLst>
              <a:ext uri="{FF2B5EF4-FFF2-40B4-BE49-F238E27FC236}">
                <a16:creationId xmlns:a16="http://schemas.microsoft.com/office/drawing/2014/main" id="{A2A8DFE5-3410-9447-8B0E-8C3858346A01}"/>
              </a:ext>
            </a:extLst>
          </p:cNvPr>
          <p:cNvSpPr>
            <a:spLocks noGrp="1"/>
          </p:cNvSpPr>
          <p:nvPr>
            <p:ph type="title" hasCustomPrompt="1"/>
          </p:nvPr>
        </p:nvSpPr>
        <p:spPr>
          <a:xfrm>
            <a:off x="660400" y="673327"/>
            <a:ext cx="5107486" cy="1478143"/>
          </a:xfrm>
          <a:prstGeom prst="rect">
            <a:avLst/>
          </a:prstGeom>
        </p:spPr>
        <p:txBody>
          <a:bodyPr/>
          <a:lstStyle>
            <a:lvl1pPr>
              <a:defRPr sz="4000" b="1">
                <a:latin typeface="Playfair Display" pitchFamily="2" charset="77"/>
              </a:defRPr>
            </a:lvl1pPr>
          </a:lstStyle>
          <a:p>
            <a:r>
              <a:rPr lang="en-US"/>
              <a:t>Click to edit title</a:t>
            </a:r>
          </a:p>
        </p:txBody>
      </p:sp>
      <p:sp>
        <p:nvSpPr>
          <p:cNvPr id="22" name="Text Placeholder 11">
            <a:extLst>
              <a:ext uri="{FF2B5EF4-FFF2-40B4-BE49-F238E27FC236}">
                <a16:creationId xmlns:a16="http://schemas.microsoft.com/office/drawing/2014/main" id="{C766FAD2-325F-474B-A309-E2B12B611595}"/>
              </a:ext>
            </a:extLst>
          </p:cNvPr>
          <p:cNvSpPr>
            <a:spLocks noGrp="1"/>
          </p:cNvSpPr>
          <p:nvPr>
            <p:ph type="body" sz="quarter" idx="10" hasCustomPrompt="1"/>
          </p:nvPr>
        </p:nvSpPr>
        <p:spPr>
          <a:xfrm>
            <a:off x="660399" y="288925"/>
            <a:ext cx="5106987" cy="369888"/>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23" name="Text Placeholder 3">
            <a:extLst>
              <a:ext uri="{FF2B5EF4-FFF2-40B4-BE49-F238E27FC236}">
                <a16:creationId xmlns:a16="http://schemas.microsoft.com/office/drawing/2014/main" id="{C89B83DF-D5C5-C94C-AFF2-658732E0EC15}"/>
              </a:ext>
            </a:extLst>
          </p:cNvPr>
          <p:cNvSpPr>
            <a:spLocks noGrp="1"/>
          </p:cNvSpPr>
          <p:nvPr>
            <p:ph type="body" sz="quarter" idx="15" hasCustomPrompt="1"/>
          </p:nvPr>
        </p:nvSpPr>
        <p:spPr>
          <a:xfrm>
            <a:off x="660401" y="2151470"/>
            <a:ext cx="5106988" cy="3939458"/>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997B86BC-62B7-9141-BA4C-5B3BD0017DF5}"/>
              </a:ext>
            </a:extLst>
          </p:cNvPr>
          <p:cNvSpPr/>
          <p:nvPr userDrawn="1"/>
        </p:nvSpPr>
        <p:spPr>
          <a:xfrm>
            <a:off x="9155874" y="1402"/>
            <a:ext cx="3054887" cy="31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85FB08-1808-064E-9A94-1D28898C0B10}"/>
              </a:ext>
            </a:extLst>
          </p:cNvPr>
          <p:cNvSpPr/>
          <p:nvPr userDrawn="1"/>
        </p:nvSpPr>
        <p:spPr>
          <a:xfrm>
            <a:off x="6099766" y="1402"/>
            <a:ext cx="3054887" cy="310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a:extLst>
              <a:ext uri="{FF2B5EF4-FFF2-40B4-BE49-F238E27FC236}">
                <a16:creationId xmlns:a16="http://schemas.microsoft.com/office/drawing/2014/main" id="{C4CDEA42-DE10-A042-9392-715EA9F5C48B}"/>
              </a:ext>
            </a:extLst>
          </p:cNvPr>
          <p:cNvGrpSpPr/>
          <p:nvPr userDrawn="1"/>
        </p:nvGrpSpPr>
        <p:grpSpPr>
          <a:xfrm>
            <a:off x="7999283" y="1080455"/>
            <a:ext cx="2286990" cy="4697090"/>
            <a:chOff x="0" y="0"/>
            <a:chExt cx="4824536" cy="9908778"/>
          </a:xfrm>
        </p:grpSpPr>
        <p:pic>
          <p:nvPicPr>
            <p:cNvPr id="27" name="image7.png" descr="image7.png">
              <a:extLst>
                <a:ext uri="{FF2B5EF4-FFF2-40B4-BE49-F238E27FC236}">
                  <a16:creationId xmlns:a16="http://schemas.microsoft.com/office/drawing/2014/main" id="{CAD23CD5-E1F4-B442-9992-73FA0EB13C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824537" cy="9908779"/>
            </a:xfrm>
            <a:prstGeom prst="rect">
              <a:avLst/>
            </a:prstGeom>
            <a:ln w="12700" cap="flat">
              <a:noFill/>
              <a:miter lim="400000"/>
            </a:ln>
            <a:effectLst/>
          </p:spPr>
        </p:pic>
        <p:sp>
          <p:nvSpPr>
            <p:cNvPr id="28" name="Rectangle">
              <a:extLst>
                <a:ext uri="{FF2B5EF4-FFF2-40B4-BE49-F238E27FC236}">
                  <a16:creationId xmlns:a16="http://schemas.microsoft.com/office/drawing/2014/main" id="{45BCDFDF-CD05-9B41-A351-A91FE9CFDBC2}"/>
                </a:ext>
              </a:extLst>
            </p:cNvPr>
            <p:cNvSpPr/>
            <p:nvPr/>
          </p:nvSpPr>
          <p:spPr>
            <a:xfrm>
              <a:off x="323113" y="1188023"/>
              <a:ext cx="4178313" cy="7415033"/>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sp>
        <p:nvSpPr>
          <p:cNvPr id="29" name="Picture Placeholder 3">
            <a:extLst>
              <a:ext uri="{FF2B5EF4-FFF2-40B4-BE49-F238E27FC236}">
                <a16:creationId xmlns:a16="http://schemas.microsoft.com/office/drawing/2014/main" id="{1327456C-8A9E-4842-94B2-5B455AEBC3A3}"/>
              </a:ext>
            </a:extLst>
          </p:cNvPr>
          <p:cNvSpPr>
            <a:spLocks noGrp="1"/>
          </p:cNvSpPr>
          <p:nvPr>
            <p:ph type="pic" sz="quarter" idx="14" hasCustomPrompt="1"/>
          </p:nvPr>
        </p:nvSpPr>
        <p:spPr>
          <a:xfrm>
            <a:off x="8152449" y="1643616"/>
            <a:ext cx="1980659" cy="3514972"/>
          </a:xfrm>
          <a:prstGeom prst="rect">
            <a:avLst/>
          </a:prstGeom>
        </p:spPr>
        <p:txBody>
          <a:bodyPr anchor="ctr"/>
          <a:lstStyle>
            <a:lvl1pPr marL="0" indent="0" algn="ctr">
              <a:buNone/>
              <a:defRPr sz="1600" b="0" i="0">
                <a:latin typeface="Work Sans" pitchFamily="2" charset="77"/>
              </a:defRPr>
            </a:lvl1pPr>
          </a:lstStyle>
          <a:p>
            <a:r>
              <a:rPr lang="en-US" dirty="0"/>
              <a:t>Double-click to insert a picture</a:t>
            </a:r>
          </a:p>
        </p:txBody>
      </p:sp>
      <p:sp>
        <p:nvSpPr>
          <p:cNvPr id="18" name="Rectangle 17">
            <a:extLst>
              <a:ext uri="{FF2B5EF4-FFF2-40B4-BE49-F238E27FC236}">
                <a16:creationId xmlns:a16="http://schemas.microsoft.com/office/drawing/2014/main" id="{959847C8-DE6B-C640-BDF9-AADD3FC56109}"/>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D936CD6-DDC9-CF49-88CB-70F39E95B16C}"/>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F931BB8-3C3E-0C4C-AF22-3C499B74DB62}"/>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ooter Placeholder 1">
            <a:extLst>
              <a:ext uri="{FF2B5EF4-FFF2-40B4-BE49-F238E27FC236}">
                <a16:creationId xmlns:a16="http://schemas.microsoft.com/office/drawing/2014/main" id="{CFF618C7-9AFB-EE4A-B485-D3DDBB2C3EDE}"/>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103F44AD-F3E8-3426-990B-0D4919D7252D}"/>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1DD5BEA8-D97B-2B54-A3AF-70BFB819C73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3301905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0993FB0-0565-3A47-8E79-539C29D128F7}"/>
              </a:ext>
            </a:extLst>
          </p:cNvPr>
          <p:cNvSpPr>
            <a:spLocks noGrp="1"/>
          </p:cNvSpPr>
          <p:nvPr>
            <p:ph type="pic" sz="quarter" idx="10" hasCustomPrompt="1"/>
          </p:nvPr>
        </p:nvSpPr>
        <p:spPr>
          <a:xfrm>
            <a:off x="592970" y="1406892"/>
            <a:ext cx="1507876" cy="1507876"/>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6" name="Title 9">
            <a:extLst>
              <a:ext uri="{FF2B5EF4-FFF2-40B4-BE49-F238E27FC236}">
                <a16:creationId xmlns:a16="http://schemas.microsoft.com/office/drawing/2014/main" id="{931AA536-6A4F-9843-9DC8-F9548936EF36}"/>
              </a:ext>
            </a:extLst>
          </p:cNvPr>
          <p:cNvSpPr>
            <a:spLocks noGrp="1"/>
          </p:cNvSpPr>
          <p:nvPr>
            <p:ph type="title" hasCustomPrompt="1"/>
          </p:nvPr>
        </p:nvSpPr>
        <p:spPr>
          <a:xfrm>
            <a:off x="660400" y="288925"/>
            <a:ext cx="10445951" cy="662782"/>
          </a:xfrm>
          <a:prstGeom prst="rect">
            <a:avLst/>
          </a:prstGeom>
        </p:spPr>
        <p:txBody>
          <a:bodyPr/>
          <a:lstStyle>
            <a:lvl1pPr>
              <a:defRPr sz="4000" b="1">
                <a:latin typeface="Playfair Display" pitchFamily="2" charset="77"/>
              </a:defRPr>
            </a:lvl1pPr>
          </a:lstStyle>
          <a:p>
            <a:r>
              <a:rPr lang="en-US"/>
              <a:t>Click to edit title</a:t>
            </a:r>
          </a:p>
        </p:txBody>
      </p:sp>
      <p:sp>
        <p:nvSpPr>
          <p:cNvPr id="25" name="Text Placeholder 4">
            <a:extLst>
              <a:ext uri="{FF2B5EF4-FFF2-40B4-BE49-F238E27FC236}">
                <a16:creationId xmlns:a16="http://schemas.microsoft.com/office/drawing/2014/main" id="{96963ED8-82F2-E44D-8CA9-50B8D5074F26}"/>
              </a:ext>
            </a:extLst>
          </p:cNvPr>
          <p:cNvSpPr>
            <a:spLocks noGrp="1"/>
          </p:cNvSpPr>
          <p:nvPr>
            <p:ph type="body" sz="quarter" idx="14" hasCustomPrompt="1"/>
          </p:nvPr>
        </p:nvSpPr>
        <p:spPr>
          <a:xfrm>
            <a:off x="2264958" y="1406892"/>
            <a:ext cx="3268662" cy="184626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edit text</a:t>
            </a:r>
          </a:p>
        </p:txBody>
      </p:sp>
      <p:sp>
        <p:nvSpPr>
          <p:cNvPr id="26" name="Text Placeholder 4">
            <a:extLst>
              <a:ext uri="{FF2B5EF4-FFF2-40B4-BE49-F238E27FC236}">
                <a16:creationId xmlns:a16="http://schemas.microsoft.com/office/drawing/2014/main" id="{723546CE-3B7E-A743-9F60-A669504D16A3}"/>
              </a:ext>
            </a:extLst>
          </p:cNvPr>
          <p:cNvSpPr>
            <a:spLocks noGrp="1"/>
          </p:cNvSpPr>
          <p:nvPr>
            <p:ph type="body" sz="quarter" idx="15" hasCustomPrompt="1"/>
          </p:nvPr>
        </p:nvSpPr>
        <p:spPr>
          <a:xfrm>
            <a:off x="2264958" y="3653623"/>
            <a:ext cx="3268662" cy="184626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edit text</a:t>
            </a:r>
          </a:p>
        </p:txBody>
      </p:sp>
      <p:sp>
        <p:nvSpPr>
          <p:cNvPr id="29" name="Text Placeholder 4">
            <a:extLst>
              <a:ext uri="{FF2B5EF4-FFF2-40B4-BE49-F238E27FC236}">
                <a16:creationId xmlns:a16="http://schemas.microsoft.com/office/drawing/2014/main" id="{626B55C9-6AFF-D443-BC66-0A32D1FA281C}"/>
              </a:ext>
            </a:extLst>
          </p:cNvPr>
          <p:cNvSpPr>
            <a:spLocks noGrp="1"/>
          </p:cNvSpPr>
          <p:nvPr>
            <p:ph type="body" sz="quarter" idx="18" hasCustomPrompt="1"/>
          </p:nvPr>
        </p:nvSpPr>
        <p:spPr>
          <a:xfrm>
            <a:off x="7767988" y="1406892"/>
            <a:ext cx="3268662" cy="184626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edit text</a:t>
            </a:r>
          </a:p>
        </p:txBody>
      </p:sp>
      <p:sp>
        <p:nvSpPr>
          <p:cNvPr id="30" name="Text Placeholder 4">
            <a:extLst>
              <a:ext uri="{FF2B5EF4-FFF2-40B4-BE49-F238E27FC236}">
                <a16:creationId xmlns:a16="http://schemas.microsoft.com/office/drawing/2014/main" id="{A2FB2C85-695D-EB47-BA5A-9BBA0CEE506F}"/>
              </a:ext>
            </a:extLst>
          </p:cNvPr>
          <p:cNvSpPr>
            <a:spLocks noGrp="1"/>
          </p:cNvSpPr>
          <p:nvPr>
            <p:ph type="body" sz="quarter" idx="19" hasCustomPrompt="1"/>
          </p:nvPr>
        </p:nvSpPr>
        <p:spPr>
          <a:xfrm>
            <a:off x="7767988" y="3653623"/>
            <a:ext cx="3268662" cy="184626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edit text</a:t>
            </a:r>
          </a:p>
        </p:txBody>
      </p:sp>
      <p:sp>
        <p:nvSpPr>
          <p:cNvPr id="31" name="Picture Placeholder 2">
            <a:extLst>
              <a:ext uri="{FF2B5EF4-FFF2-40B4-BE49-F238E27FC236}">
                <a16:creationId xmlns:a16="http://schemas.microsoft.com/office/drawing/2014/main" id="{C6742D31-0BBA-8846-B0EB-802CFDF1CD5C}"/>
              </a:ext>
            </a:extLst>
          </p:cNvPr>
          <p:cNvSpPr>
            <a:spLocks noGrp="1"/>
          </p:cNvSpPr>
          <p:nvPr>
            <p:ph type="pic" sz="quarter" idx="20" hasCustomPrompt="1"/>
          </p:nvPr>
        </p:nvSpPr>
        <p:spPr>
          <a:xfrm>
            <a:off x="592970" y="3640927"/>
            <a:ext cx="1507876" cy="1507876"/>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32" name="Picture Placeholder 2">
            <a:extLst>
              <a:ext uri="{FF2B5EF4-FFF2-40B4-BE49-F238E27FC236}">
                <a16:creationId xmlns:a16="http://schemas.microsoft.com/office/drawing/2014/main" id="{CC9CC276-AA8E-E041-8DA5-AEA30B0B3E49}"/>
              </a:ext>
            </a:extLst>
          </p:cNvPr>
          <p:cNvSpPr>
            <a:spLocks noGrp="1"/>
          </p:cNvSpPr>
          <p:nvPr>
            <p:ph type="pic" sz="quarter" idx="21" hasCustomPrompt="1"/>
          </p:nvPr>
        </p:nvSpPr>
        <p:spPr>
          <a:xfrm>
            <a:off x="6096000" y="1406892"/>
            <a:ext cx="1507876" cy="1507876"/>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33" name="Picture Placeholder 2">
            <a:extLst>
              <a:ext uri="{FF2B5EF4-FFF2-40B4-BE49-F238E27FC236}">
                <a16:creationId xmlns:a16="http://schemas.microsoft.com/office/drawing/2014/main" id="{66CF759E-59AD-D745-A84D-93FF09860950}"/>
              </a:ext>
            </a:extLst>
          </p:cNvPr>
          <p:cNvSpPr>
            <a:spLocks noGrp="1"/>
          </p:cNvSpPr>
          <p:nvPr>
            <p:ph type="pic" sz="quarter" idx="22" hasCustomPrompt="1"/>
          </p:nvPr>
        </p:nvSpPr>
        <p:spPr>
          <a:xfrm>
            <a:off x="6096000" y="3639014"/>
            <a:ext cx="1507876" cy="1507876"/>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18" name="Rectangle 17">
            <a:extLst>
              <a:ext uri="{FF2B5EF4-FFF2-40B4-BE49-F238E27FC236}">
                <a16:creationId xmlns:a16="http://schemas.microsoft.com/office/drawing/2014/main" id="{9970C98F-34DE-384C-8BB5-6BBDC4670CFC}"/>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EEAA02A-A7D1-E942-AE7A-1033D141474A}"/>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08A0EFC-CE10-6C45-8358-AE0679C94C2B}"/>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ooter Placeholder 1">
            <a:extLst>
              <a:ext uri="{FF2B5EF4-FFF2-40B4-BE49-F238E27FC236}">
                <a16:creationId xmlns:a16="http://schemas.microsoft.com/office/drawing/2014/main" id="{655DAEAF-BF08-6443-B703-03D2BF609DF0}"/>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pic>
        <p:nvPicPr>
          <p:cNvPr id="2" name="Picture 1">
            <a:extLst>
              <a:ext uri="{FF2B5EF4-FFF2-40B4-BE49-F238E27FC236}">
                <a16:creationId xmlns:a16="http://schemas.microsoft.com/office/drawing/2014/main" id="{BA676FD7-9F3B-C94C-5C7C-E48DB978F3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600937" y="0"/>
            <a:ext cx="609599" cy="6887638"/>
          </a:xfrm>
          <a:prstGeom prst="rect">
            <a:avLst/>
          </a:prstGeom>
        </p:spPr>
      </p:pic>
      <p:sp>
        <p:nvSpPr>
          <p:cNvPr id="5" name="TextBox 4">
            <a:extLst>
              <a:ext uri="{FF2B5EF4-FFF2-40B4-BE49-F238E27FC236}">
                <a16:creationId xmlns:a16="http://schemas.microsoft.com/office/drawing/2014/main" id="{A1DEF44E-31C7-A118-229A-7D8EE64DB196}"/>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4" name="Picture 3">
            <a:extLst>
              <a:ext uri="{FF2B5EF4-FFF2-40B4-BE49-F238E27FC236}">
                <a16:creationId xmlns:a16="http://schemas.microsoft.com/office/drawing/2014/main" id="{06245D04-957A-48BC-BA09-0F5F1FCD27E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625323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io Slide">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931AA536-6A4F-9843-9DC8-F9548936EF36}"/>
              </a:ext>
            </a:extLst>
          </p:cNvPr>
          <p:cNvSpPr>
            <a:spLocks noGrp="1"/>
          </p:cNvSpPr>
          <p:nvPr>
            <p:ph type="title" hasCustomPrompt="1"/>
          </p:nvPr>
        </p:nvSpPr>
        <p:spPr>
          <a:xfrm>
            <a:off x="660400" y="288925"/>
            <a:ext cx="10445951" cy="662782"/>
          </a:xfrm>
          <a:prstGeom prst="rect">
            <a:avLst/>
          </a:prstGeom>
        </p:spPr>
        <p:txBody>
          <a:bodyPr/>
          <a:lstStyle>
            <a:lvl1pPr>
              <a:defRPr sz="4000" b="1">
                <a:latin typeface="Playfair Display" pitchFamily="2" charset="77"/>
              </a:defRPr>
            </a:lvl1pPr>
          </a:lstStyle>
          <a:p>
            <a:r>
              <a:rPr lang="en-US"/>
              <a:t>Click to edit title</a:t>
            </a:r>
          </a:p>
        </p:txBody>
      </p:sp>
      <p:sp>
        <p:nvSpPr>
          <p:cNvPr id="18" name="Rectangle 17">
            <a:extLst>
              <a:ext uri="{FF2B5EF4-FFF2-40B4-BE49-F238E27FC236}">
                <a16:creationId xmlns:a16="http://schemas.microsoft.com/office/drawing/2014/main" id="{9970C98F-34DE-384C-8BB5-6BBDC4670CFC}"/>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EEAA02A-A7D1-E942-AE7A-1033D141474A}"/>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08A0EFC-CE10-6C45-8358-AE0679C94C2B}"/>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ooter Placeholder 1">
            <a:extLst>
              <a:ext uri="{FF2B5EF4-FFF2-40B4-BE49-F238E27FC236}">
                <a16:creationId xmlns:a16="http://schemas.microsoft.com/office/drawing/2014/main" id="{655DAEAF-BF08-6443-B703-03D2BF609DF0}"/>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pic>
        <p:nvPicPr>
          <p:cNvPr id="2" name="Picture 1">
            <a:extLst>
              <a:ext uri="{FF2B5EF4-FFF2-40B4-BE49-F238E27FC236}">
                <a16:creationId xmlns:a16="http://schemas.microsoft.com/office/drawing/2014/main" id="{BA676FD7-9F3B-C94C-5C7C-E48DB978F3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600937" y="0"/>
            <a:ext cx="609599" cy="6887638"/>
          </a:xfrm>
          <a:prstGeom prst="rect">
            <a:avLst/>
          </a:prstGeom>
        </p:spPr>
      </p:pic>
      <p:sp>
        <p:nvSpPr>
          <p:cNvPr id="5" name="TextBox 4">
            <a:extLst>
              <a:ext uri="{FF2B5EF4-FFF2-40B4-BE49-F238E27FC236}">
                <a16:creationId xmlns:a16="http://schemas.microsoft.com/office/drawing/2014/main" id="{A1DEF44E-31C7-A118-229A-7D8EE64DB196}"/>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sp>
        <p:nvSpPr>
          <p:cNvPr id="4" name="Picture Placeholder 2">
            <a:extLst>
              <a:ext uri="{FF2B5EF4-FFF2-40B4-BE49-F238E27FC236}">
                <a16:creationId xmlns:a16="http://schemas.microsoft.com/office/drawing/2014/main" id="{D94D5A42-A6CC-2DDD-5A84-6857DF23F742}"/>
              </a:ext>
            </a:extLst>
          </p:cNvPr>
          <p:cNvSpPr>
            <a:spLocks noGrp="1"/>
          </p:cNvSpPr>
          <p:nvPr>
            <p:ph type="pic" sz="quarter" idx="10" hasCustomPrompt="1"/>
          </p:nvPr>
        </p:nvSpPr>
        <p:spPr>
          <a:xfrm>
            <a:off x="626685" y="1406892"/>
            <a:ext cx="1116852" cy="1116852"/>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7" name="Text Placeholder 4">
            <a:extLst>
              <a:ext uri="{FF2B5EF4-FFF2-40B4-BE49-F238E27FC236}">
                <a16:creationId xmlns:a16="http://schemas.microsoft.com/office/drawing/2014/main" id="{9730DC5D-E5E0-B848-3173-2BE7DC2887C1}"/>
              </a:ext>
            </a:extLst>
          </p:cNvPr>
          <p:cNvSpPr>
            <a:spLocks noGrp="1"/>
          </p:cNvSpPr>
          <p:nvPr>
            <p:ph type="body" sz="quarter" idx="14" hasCustomPrompt="1"/>
          </p:nvPr>
        </p:nvSpPr>
        <p:spPr>
          <a:xfrm>
            <a:off x="1907649" y="1406892"/>
            <a:ext cx="3659686" cy="111685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add text</a:t>
            </a:r>
          </a:p>
        </p:txBody>
      </p:sp>
      <p:sp>
        <p:nvSpPr>
          <p:cNvPr id="8" name="Picture Placeholder 2">
            <a:extLst>
              <a:ext uri="{FF2B5EF4-FFF2-40B4-BE49-F238E27FC236}">
                <a16:creationId xmlns:a16="http://schemas.microsoft.com/office/drawing/2014/main" id="{90DA2B71-CED6-7606-2CF1-A674FAED61A1}"/>
              </a:ext>
            </a:extLst>
          </p:cNvPr>
          <p:cNvSpPr>
            <a:spLocks noGrp="1"/>
          </p:cNvSpPr>
          <p:nvPr>
            <p:ph type="pic" sz="quarter" idx="23" hasCustomPrompt="1"/>
          </p:nvPr>
        </p:nvSpPr>
        <p:spPr>
          <a:xfrm>
            <a:off x="626685" y="3042938"/>
            <a:ext cx="1116852" cy="1116852"/>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9" name="Text Placeholder 4">
            <a:extLst>
              <a:ext uri="{FF2B5EF4-FFF2-40B4-BE49-F238E27FC236}">
                <a16:creationId xmlns:a16="http://schemas.microsoft.com/office/drawing/2014/main" id="{B9CE84EF-82E1-8404-6A1F-03F668F92A88}"/>
              </a:ext>
            </a:extLst>
          </p:cNvPr>
          <p:cNvSpPr>
            <a:spLocks noGrp="1"/>
          </p:cNvSpPr>
          <p:nvPr>
            <p:ph type="body" sz="quarter" idx="24" hasCustomPrompt="1"/>
          </p:nvPr>
        </p:nvSpPr>
        <p:spPr>
          <a:xfrm>
            <a:off x="1907649" y="3042938"/>
            <a:ext cx="3659686" cy="111685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add text</a:t>
            </a:r>
          </a:p>
        </p:txBody>
      </p:sp>
      <p:sp>
        <p:nvSpPr>
          <p:cNvPr id="10" name="Picture Placeholder 2">
            <a:extLst>
              <a:ext uri="{FF2B5EF4-FFF2-40B4-BE49-F238E27FC236}">
                <a16:creationId xmlns:a16="http://schemas.microsoft.com/office/drawing/2014/main" id="{7F528C67-7BAA-E922-5739-3E6FDDB48367}"/>
              </a:ext>
            </a:extLst>
          </p:cNvPr>
          <p:cNvSpPr>
            <a:spLocks noGrp="1"/>
          </p:cNvSpPr>
          <p:nvPr>
            <p:ph type="pic" sz="quarter" idx="25" hasCustomPrompt="1"/>
          </p:nvPr>
        </p:nvSpPr>
        <p:spPr>
          <a:xfrm>
            <a:off x="626685" y="4614975"/>
            <a:ext cx="1116852" cy="1116852"/>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11" name="Text Placeholder 4">
            <a:extLst>
              <a:ext uri="{FF2B5EF4-FFF2-40B4-BE49-F238E27FC236}">
                <a16:creationId xmlns:a16="http://schemas.microsoft.com/office/drawing/2014/main" id="{777BF9A4-640A-5C63-6998-486E99D35CDF}"/>
              </a:ext>
            </a:extLst>
          </p:cNvPr>
          <p:cNvSpPr>
            <a:spLocks noGrp="1"/>
          </p:cNvSpPr>
          <p:nvPr>
            <p:ph type="body" sz="quarter" idx="26" hasCustomPrompt="1"/>
          </p:nvPr>
        </p:nvSpPr>
        <p:spPr>
          <a:xfrm>
            <a:off x="1907649" y="4614975"/>
            <a:ext cx="3659686" cy="111685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add text</a:t>
            </a:r>
          </a:p>
        </p:txBody>
      </p:sp>
      <p:sp>
        <p:nvSpPr>
          <p:cNvPr id="12" name="Picture Placeholder 2">
            <a:extLst>
              <a:ext uri="{FF2B5EF4-FFF2-40B4-BE49-F238E27FC236}">
                <a16:creationId xmlns:a16="http://schemas.microsoft.com/office/drawing/2014/main" id="{CA93C925-4A34-12E4-889B-479C738539FF}"/>
              </a:ext>
            </a:extLst>
          </p:cNvPr>
          <p:cNvSpPr>
            <a:spLocks noGrp="1"/>
          </p:cNvSpPr>
          <p:nvPr>
            <p:ph type="pic" sz="quarter" idx="27" hasCustomPrompt="1"/>
          </p:nvPr>
        </p:nvSpPr>
        <p:spPr>
          <a:xfrm>
            <a:off x="6180514" y="1406892"/>
            <a:ext cx="1116852" cy="1116852"/>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13" name="Text Placeholder 4">
            <a:extLst>
              <a:ext uri="{FF2B5EF4-FFF2-40B4-BE49-F238E27FC236}">
                <a16:creationId xmlns:a16="http://schemas.microsoft.com/office/drawing/2014/main" id="{F3044D77-EE2F-799E-620F-4770F3683074}"/>
              </a:ext>
            </a:extLst>
          </p:cNvPr>
          <p:cNvSpPr>
            <a:spLocks noGrp="1"/>
          </p:cNvSpPr>
          <p:nvPr>
            <p:ph type="body" sz="quarter" idx="28" hasCustomPrompt="1"/>
          </p:nvPr>
        </p:nvSpPr>
        <p:spPr>
          <a:xfrm>
            <a:off x="7461478" y="1406892"/>
            <a:ext cx="3659686" cy="111685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add text</a:t>
            </a:r>
          </a:p>
        </p:txBody>
      </p:sp>
      <p:sp>
        <p:nvSpPr>
          <p:cNvPr id="14" name="Picture Placeholder 2">
            <a:extLst>
              <a:ext uri="{FF2B5EF4-FFF2-40B4-BE49-F238E27FC236}">
                <a16:creationId xmlns:a16="http://schemas.microsoft.com/office/drawing/2014/main" id="{93E263DE-CBC7-EAA2-B343-007CC9DCDCF2}"/>
              </a:ext>
            </a:extLst>
          </p:cNvPr>
          <p:cNvSpPr>
            <a:spLocks noGrp="1"/>
          </p:cNvSpPr>
          <p:nvPr>
            <p:ph type="pic" sz="quarter" idx="29" hasCustomPrompt="1"/>
          </p:nvPr>
        </p:nvSpPr>
        <p:spPr>
          <a:xfrm>
            <a:off x="6180514" y="3042938"/>
            <a:ext cx="1116852" cy="1116852"/>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15" name="Text Placeholder 4">
            <a:extLst>
              <a:ext uri="{FF2B5EF4-FFF2-40B4-BE49-F238E27FC236}">
                <a16:creationId xmlns:a16="http://schemas.microsoft.com/office/drawing/2014/main" id="{26AB16A8-5495-7FCA-5407-EA97D97E6FE7}"/>
              </a:ext>
            </a:extLst>
          </p:cNvPr>
          <p:cNvSpPr>
            <a:spLocks noGrp="1"/>
          </p:cNvSpPr>
          <p:nvPr>
            <p:ph type="body" sz="quarter" idx="30" hasCustomPrompt="1"/>
          </p:nvPr>
        </p:nvSpPr>
        <p:spPr>
          <a:xfrm>
            <a:off x="7461478" y="3042938"/>
            <a:ext cx="3659686" cy="111685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add text</a:t>
            </a:r>
          </a:p>
        </p:txBody>
      </p:sp>
      <p:sp>
        <p:nvSpPr>
          <p:cNvPr id="16" name="Picture Placeholder 2">
            <a:extLst>
              <a:ext uri="{FF2B5EF4-FFF2-40B4-BE49-F238E27FC236}">
                <a16:creationId xmlns:a16="http://schemas.microsoft.com/office/drawing/2014/main" id="{4705AC3A-4DE2-BE61-881D-6CACDCA88ED4}"/>
              </a:ext>
            </a:extLst>
          </p:cNvPr>
          <p:cNvSpPr>
            <a:spLocks noGrp="1"/>
          </p:cNvSpPr>
          <p:nvPr>
            <p:ph type="pic" sz="quarter" idx="31" hasCustomPrompt="1"/>
          </p:nvPr>
        </p:nvSpPr>
        <p:spPr>
          <a:xfrm>
            <a:off x="6180514" y="4614975"/>
            <a:ext cx="1116852" cy="1116852"/>
          </a:xfrm>
          <a:prstGeom prst="ellipse">
            <a:avLst/>
          </a:prstGeom>
        </p:spPr>
        <p:txBody>
          <a:bodyPr/>
          <a:lstStyle>
            <a:lvl1pPr marL="0" indent="0">
              <a:buNone/>
              <a:defRPr sz="1200">
                <a:latin typeface="Work Sans" pitchFamily="2" charset="77"/>
              </a:defRPr>
            </a:lvl1pPr>
          </a:lstStyle>
          <a:p>
            <a:r>
              <a:rPr lang="en-US" dirty="0"/>
              <a:t>Click to add photo</a:t>
            </a:r>
          </a:p>
        </p:txBody>
      </p:sp>
      <p:sp>
        <p:nvSpPr>
          <p:cNvPr id="17" name="Text Placeholder 4">
            <a:extLst>
              <a:ext uri="{FF2B5EF4-FFF2-40B4-BE49-F238E27FC236}">
                <a16:creationId xmlns:a16="http://schemas.microsoft.com/office/drawing/2014/main" id="{4610C394-ADC5-6F3C-0E3C-DD0ADF2BB472}"/>
              </a:ext>
            </a:extLst>
          </p:cNvPr>
          <p:cNvSpPr>
            <a:spLocks noGrp="1"/>
          </p:cNvSpPr>
          <p:nvPr>
            <p:ph type="body" sz="quarter" idx="32" hasCustomPrompt="1"/>
          </p:nvPr>
        </p:nvSpPr>
        <p:spPr>
          <a:xfrm>
            <a:off x="7461478" y="4614975"/>
            <a:ext cx="3659686" cy="1116852"/>
          </a:xfrm>
          <a:prstGeom prst="rect">
            <a:avLst/>
          </a:prstGeom>
        </p:spPr>
        <p:txBody>
          <a:bodyPr/>
          <a:lstStyle>
            <a:lvl1pPr marL="0" indent="0">
              <a:buNone/>
              <a:defRPr sz="1600">
                <a:latin typeface="Work Sans" pitchFamily="2" charset="77"/>
              </a:defRPr>
            </a:lvl1pPr>
            <a:lvl2pPr marL="457200" indent="0">
              <a:buNone/>
              <a:defRPr sz="1600">
                <a:latin typeface="Work Sans" pitchFamily="2" charset="77"/>
              </a:defRPr>
            </a:lvl2pPr>
            <a:lvl3pPr marL="914400" indent="0">
              <a:buNone/>
              <a:defRPr sz="1600">
                <a:latin typeface="Work Sans" pitchFamily="2" charset="77"/>
              </a:defRPr>
            </a:lvl3pPr>
            <a:lvl4pPr marL="1371600" indent="0">
              <a:buNone/>
              <a:defRPr sz="1600">
                <a:latin typeface="Work Sans" pitchFamily="2" charset="77"/>
              </a:defRPr>
            </a:lvl4pPr>
            <a:lvl5pPr marL="1828800" indent="0">
              <a:buNone/>
              <a:defRPr sz="1600">
                <a:latin typeface="Work Sans" pitchFamily="2" charset="77"/>
              </a:defRPr>
            </a:lvl5pPr>
          </a:lstStyle>
          <a:p>
            <a:pPr lvl="0"/>
            <a:r>
              <a:rPr lang="en-US"/>
              <a:t>Click to add text</a:t>
            </a:r>
          </a:p>
        </p:txBody>
      </p:sp>
      <p:pic>
        <p:nvPicPr>
          <p:cNvPr id="3" name="Picture 2">
            <a:extLst>
              <a:ext uri="{FF2B5EF4-FFF2-40B4-BE49-F238E27FC236}">
                <a16:creationId xmlns:a16="http://schemas.microsoft.com/office/drawing/2014/main" id="{F8244A2E-5BE3-D323-4735-A843F487CF5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2232486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AA21DB4-5B89-6A44-A377-B7B648A4173F}"/>
              </a:ext>
            </a:extLst>
          </p:cNvPr>
          <p:cNvSpPr/>
          <p:nvPr userDrawn="1"/>
        </p:nvSpPr>
        <p:spPr>
          <a:xfrm>
            <a:off x="859" y="0"/>
            <a:ext cx="3548061" cy="6459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itle 9">
            <a:extLst>
              <a:ext uri="{FF2B5EF4-FFF2-40B4-BE49-F238E27FC236}">
                <a16:creationId xmlns:a16="http://schemas.microsoft.com/office/drawing/2014/main" id="{A40F34AD-8ADA-6748-AFB1-65221AB43E5E}"/>
              </a:ext>
            </a:extLst>
          </p:cNvPr>
          <p:cNvSpPr>
            <a:spLocks noGrp="1"/>
          </p:cNvSpPr>
          <p:nvPr>
            <p:ph type="title" hasCustomPrompt="1"/>
          </p:nvPr>
        </p:nvSpPr>
        <p:spPr>
          <a:xfrm>
            <a:off x="6399062" y="673327"/>
            <a:ext cx="5107486" cy="1478143"/>
          </a:xfrm>
          <a:prstGeom prst="rect">
            <a:avLst/>
          </a:prstGeom>
        </p:spPr>
        <p:txBody>
          <a:bodyPr/>
          <a:lstStyle>
            <a:lvl1pPr>
              <a:defRPr sz="4000" b="1">
                <a:latin typeface="Playfair Display" pitchFamily="2" charset="77"/>
              </a:defRPr>
            </a:lvl1pPr>
          </a:lstStyle>
          <a:p>
            <a:r>
              <a:rPr lang="en-US"/>
              <a:t>Click to edit title</a:t>
            </a:r>
          </a:p>
        </p:txBody>
      </p:sp>
      <p:sp>
        <p:nvSpPr>
          <p:cNvPr id="16" name="Text Placeholder 11">
            <a:extLst>
              <a:ext uri="{FF2B5EF4-FFF2-40B4-BE49-F238E27FC236}">
                <a16:creationId xmlns:a16="http://schemas.microsoft.com/office/drawing/2014/main" id="{36425F77-9C02-BE44-AA29-FB4CA49FFB77}"/>
              </a:ext>
            </a:extLst>
          </p:cNvPr>
          <p:cNvSpPr>
            <a:spLocks noGrp="1"/>
          </p:cNvSpPr>
          <p:nvPr>
            <p:ph type="body" sz="quarter" idx="11" hasCustomPrompt="1"/>
          </p:nvPr>
        </p:nvSpPr>
        <p:spPr>
          <a:xfrm>
            <a:off x="6399061" y="288925"/>
            <a:ext cx="5106987" cy="384402"/>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17" name="Text Placeholder 3">
            <a:extLst>
              <a:ext uri="{FF2B5EF4-FFF2-40B4-BE49-F238E27FC236}">
                <a16:creationId xmlns:a16="http://schemas.microsoft.com/office/drawing/2014/main" id="{82C13ADA-2312-804D-9E38-40C0C82489C0}"/>
              </a:ext>
            </a:extLst>
          </p:cNvPr>
          <p:cNvSpPr>
            <a:spLocks noGrp="1"/>
          </p:cNvSpPr>
          <p:nvPr>
            <p:ph type="body" sz="quarter" idx="15" hasCustomPrompt="1"/>
          </p:nvPr>
        </p:nvSpPr>
        <p:spPr>
          <a:xfrm>
            <a:off x="6399063" y="2151470"/>
            <a:ext cx="5106988" cy="3939458"/>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22" name="Picture 21">
            <a:extLst>
              <a:ext uri="{FF2B5EF4-FFF2-40B4-BE49-F238E27FC236}">
                <a16:creationId xmlns:a16="http://schemas.microsoft.com/office/drawing/2014/main" id="{18D39E97-0562-5542-8139-37D940035C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871" y="-10837"/>
            <a:ext cx="5522020" cy="6443793"/>
          </a:xfrm>
          <a:prstGeom prst="rect">
            <a:avLst/>
          </a:prstGeom>
        </p:spPr>
      </p:pic>
      <p:sp>
        <p:nvSpPr>
          <p:cNvPr id="37" name="Rectangle 36">
            <a:extLst>
              <a:ext uri="{FF2B5EF4-FFF2-40B4-BE49-F238E27FC236}">
                <a16:creationId xmlns:a16="http://schemas.microsoft.com/office/drawing/2014/main" id="{D03E0E03-AF49-0743-9D45-C8E87DC1DC04}"/>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ACD1E0D-E9AD-624A-93AD-1E718222F029}"/>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E3945B9-336B-664A-B2C1-294ED14D447F}"/>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ooter Placeholder 1">
            <a:extLst>
              <a:ext uri="{FF2B5EF4-FFF2-40B4-BE49-F238E27FC236}">
                <a16:creationId xmlns:a16="http://schemas.microsoft.com/office/drawing/2014/main" id="{5C880BB8-BC8F-184A-BD6A-27C362DEB523}"/>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4F2EB5A3-8A28-6D97-8026-764274A093C9}"/>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BEA170B0-A41C-1C6A-C3FB-8603F58C83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3562914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No Graphic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583031-3342-C145-8588-9F06FE032E0C}"/>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30350E6-8B1E-B14A-9975-188C403630AA}"/>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3A709FD-9A4D-5140-A4C1-C95B450518B9}"/>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1">
            <a:extLst>
              <a:ext uri="{FF2B5EF4-FFF2-40B4-BE49-F238E27FC236}">
                <a16:creationId xmlns:a16="http://schemas.microsoft.com/office/drawing/2014/main" id="{242C2F74-402D-2E4F-B0E7-C4AFA113AF89}"/>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922AAA9E-F24B-007B-06FB-995D97326FEF}"/>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735C019A-9C16-B2AE-C566-D14EE38CA9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933521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Right Text Colo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7CD7C-4AFA-F649-8637-D469CDC364D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1"/>
            <a:ext cx="6095998" cy="6448902"/>
          </a:xfrm>
          <a:prstGeom prst="rect">
            <a:avLst/>
          </a:prstGeom>
        </p:spPr>
      </p:pic>
      <p:sp>
        <p:nvSpPr>
          <p:cNvPr id="13" name="Rectangle 12">
            <a:extLst>
              <a:ext uri="{FF2B5EF4-FFF2-40B4-BE49-F238E27FC236}">
                <a16:creationId xmlns:a16="http://schemas.microsoft.com/office/drawing/2014/main" id="{71356D6A-33AC-3941-82C9-64E3F9A8A85A}"/>
              </a:ext>
            </a:extLst>
          </p:cNvPr>
          <p:cNvSpPr/>
          <p:nvPr userDrawn="1"/>
        </p:nvSpPr>
        <p:spPr>
          <a:xfrm>
            <a:off x="4239491" y="1"/>
            <a:ext cx="7943629" cy="6425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11">
            <a:extLst>
              <a:ext uri="{FF2B5EF4-FFF2-40B4-BE49-F238E27FC236}">
                <a16:creationId xmlns:a16="http://schemas.microsoft.com/office/drawing/2014/main" id="{B85C9DF1-F5FF-D24A-BE15-D6AF61E52599}"/>
              </a:ext>
            </a:extLst>
          </p:cNvPr>
          <p:cNvSpPr>
            <a:spLocks noGrp="1"/>
          </p:cNvSpPr>
          <p:nvPr>
            <p:ph type="body" sz="quarter" idx="10" hasCustomPrompt="1"/>
          </p:nvPr>
        </p:nvSpPr>
        <p:spPr>
          <a:xfrm>
            <a:off x="6508442" y="406852"/>
            <a:ext cx="5106988" cy="369888"/>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27" name="Text Placeholder 3">
            <a:extLst>
              <a:ext uri="{FF2B5EF4-FFF2-40B4-BE49-F238E27FC236}">
                <a16:creationId xmlns:a16="http://schemas.microsoft.com/office/drawing/2014/main" id="{ED012BD9-973B-0C4B-905D-2D4C9F348A20}"/>
              </a:ext>
            </a:extLst>
          </p:cNvPr>
          <p:cNvSpPr>
            <a:spLocks noGrp="1"/>
          </p:cNvSpPr>
          <p:nvPr>
            <p:ph type="body" sz="quarter" idx="16" hasCustomPrompt="1"/>
          </p:nvPr>
        </p:nvSpPr>
        <p:spPr>
          <a:xfrm>
            <a:off x="6508442" y="2122623"/>
            <a:ext cx="5106988" cy="4019428"/>
          </a:xfrm>
          <a:prstGeom prst="rect">
            <a:avLst/>
          </a:prstGeom>
        </p:spPr>
        <p:txBody>
          <a:bodyPr/>
          <a:lstStyle>
            <a:lvl1pPr>
              <a:lnSpc>
                <a:spcPct val="100000"/>
              </a:lnSpc>
              <a:defRPr sz="2000">
                <a:solidFill>
                  <a:schemeClr val="bg1"/>
                </a:solidFill>
                <a:latin typeface="Work Sans" pitchFamily="2" charset="77"/>
              </a:defRPr>
            </a:lvl1pPr>
            <a:lvl2pPr marL="685800" indent="-228600">
              <a:lnSpc>
                <a:spcPct val="100000"/>
              </a:lnSpc>
              <a:buFont typeface="System Font Regular"/>
              <a:buChar char="⎻"/>
              <a:defRPr sz="1800">
                <a:solidFill>
                  <a:schemeClr val="bg1"/>
                </a:solidFill>
                <a:latin typeface="Work Sans" pitchFamily="2" charset="77"/>
              </a:defRPr>
            </a:lvl2pPr>
            <a:lvl3pPr marL="1143000" indent="-228600">
              <a:lnSpc>
                <a:spcPct val="100000"/>
              </a:lnSpc>
              <a:buFont typeface="System Font Regular"/>
              <a:buChar char="⎻"/>
              <a:defRPr sz="1600">
                <a:solidFill>
                  <a:schemeClr val="bg1"/>
                </a:solidFill>
                <a:latin typeface="Work Sans" pitchFamily="2" charset="77"/>
              </a:defRPr>
            </a:lvl3pPr>
            <a:lvl4pPr marL="1600200" indent="-228600">
              <a:lnSpc>
                <a:spcPct val="100000"/>
              </a:lnSpc>
              <a:buFont typeface="System Font Regular"/>
              <a:buChar char="⎻"/>
              <a:defRPr sz="1400">
                <a:solidFill>
                  <a:schemeClr val="bg1"/>
                </a:solidFill>
                <a:latin typeface="Work Sans" pitchFamily="2" charset="77"/>
              </a:defRPr>
            </a:lvl4pPr>
            <a:lvl5pPr marL="2057400" indent="-228600">
              <a:lnSpc>
                <a:spcPct val="100000"/>
              </a:lnSpc>
              <a:buFont typeface="System Font Regular"/>
              <a:buChar char="⎻"/>
              <a:defRPr sz="1400">
                <a:solidFill>
                  <a:schemeClr val="bg1"/>
                </a:solidFill>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E6A31DF-4752-8347-AD92-4D026F23E665}"/>
              </a:ext>
            </a:extLst>
          </p:cNvPr>
          <p:cNvSpPr>
            <a:spLocks noGrp="1"/>
          </p:cNvSpPr>
          <p:nvPr>
            <p:ph type="title" hasCustomPrompt="1"/>
          </p:nvPr>
        </p:nvSpPr>
        <p:spPr>
          <a:xfrm>
            <a:off x="6508442" y="797060"/>
            <a:ext cx="5106988" cy="1325563"/>
          </a:xfrm>
          <a:prstGeom prst="rect">
            <a:avLst/>
          </a:prstGeom>
        </p:spPr>
        <p:txBody>
          <a:bodyPr/>
          <a:lstStyle>
            <a:lvl1pPr>
              <a:defRPr sz="4000" b="1" i="0">
                <a:solidFill>
                  <a:schemeClr val="bg1"/>
                </a:solidFill>
                <a:latin typeface="Playfair Display" pitchFamily="2" charset="77"/>
              </a:defRPr>
            </a:lvl1pPr>
          </a:lstStyle>
          <a:p>
            <a:r>
              <a:rPr lang="en-US"/>
              <a:t>Click to edit title</a:t>
            </a:r>
          </a:p>
        </p:txBody>
      </p:sp>
      <p:pic>
        <p:nvPicPr>
          <p:cNvPr id="18" name="Picture 17">
            <a:extLst>
              <a:ext uri="{FF2B5EF4-FFF2-40B4-BE49-F238E27FC236}">
                <a16:creationId xmlns:a16="http://schemas.microsoft.com/office/drawing/2014/main" id="{F3964162-4AF0-E84B-AB54-9A5076A18E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3126" y="-5254"/>
            <a:ext cx="5519481" cy="6440829"/>
          </a:xfrm>
          <a:prstGeom prst="rect">
            <a:avLst/>
          </a:prstGeom>
        </p:spPr>
      </p:pic>
      <p:sp>
        <p:nvSpPr>
          <p:cNvPr id="30" name="Rectangle 29">
            <a:extLst>
              <a:ext uri="{FF2B5EF4-FFF2-40B4-BE49-F238E27FC236}">
                <a16:creationId xmlns:a16="http://schemas.microsoft.com/office/drawing/2014/main" id="{381DB799-8AD2-204B-865D-6CDAF4B00C59}"/>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4086C67-B9D6-7D45-8E80-AA5ED2C31BE5}"/>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6B65709-80FD-844A-BEC4-20711E387CD8}"/>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ooter Placeholder 1">
            <a:extLst>
              <a:ext uri="{FF2B5EF4-FFF2-40B4-BE49-F238E27FC236}">
                <a16:creationId xmlns:a16="http://schemas.microsoft.com/office/drawing/2014/main" id="{C4C03CB3-0B28-DC42-8D01-885622093220}"/>
              </a:ext>
            </a:extLst>
          </p:cNvPr>
          <p:cNvSpPr>
            <a:spLocks noGrp="1"/>
          </p:cNvSpPr>
          <p:nvPr>
            <p:ph type="ftr" sz="quarter" idx="17"/>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3" name="TextBox 2">
            <a:extLst>
              <a:ext uri="{FF2B5EF4-FFF2-40B4-BE49-F238E27FC236}">
                <a16:creationId xmlns:a16="http://schemas.microsoft.com/office/drawing/2014/main" id="{3CE894B8-F51E-D21C-A57B-1300475DF00D}"/>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4" name="Picture 3">
            <a:extLst>
              <a:ext uri="{FF2B5EF4-FFF2-40B4-BE49-F238E27FC236}">
                <a16:creationId xmlns:a16="http://schemas.microsoft.com/office/drawing/2014/main" id="{CE65EB7C-607E-6B22-D432-0B81F9EDF7F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305505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Text Colo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19AFB1-22D0-D846-9D39-8FB152826F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
          <a:stretch/>
        </p:blipFill>
        <p:spPr>
          <a:xfrm>
            <a:off x="-4975" y="0"/>
            <a:ext cx="5144737" cy="6849591"/>
          </a:xfrm>
          <a:prstGeom prst="rect">
            <a:avLst/>
          </a:prstGeom>
        </p:spPr>
      </p:pic>
      <p:sp>
        <p:nvSpPr>
          <p:cNvPr id="13" name="Rectangle 12">
            <a:extLst>
              <a:ext uri="{FF2B5EF4-FFF2-40B4-BE49-F238E27FC236}">
                <a16:creationId xmlns:a16="http://schemas.microsoft.com/office/drawing/2014/main" id="{71356D6A-33AC-3941-82C9-64E3F9A8A85A}"/>
              </a:ext>
            </a:extLst>
          </p:cNvPr>
          <p:cNvSpPr/>
          <p:nvPr userDrawn="1"/>
        </p:nvSpPr>
        <p:spPr>
          <a:xfrm>
            <a:off x="4239491" y="1"/>
            <a:ext cx="7943629" cy="6421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11">
            <a:extLst>
              <a:ext uri="{FF2B5EF4-FFF2-40B4-BE49-F238E27FC236}">
                <a16:creationId xmlns:a16="http://schemas.microsoft.com/office/drawing/2014/main" id="{B85C9DF1-F5FF-D24A-BE15-D6AF61E52599}"/>
              </a:ext>
            </a:extLst>
          </p:cNvPr>
          <p:cNvSpPr>
            <a:spLocks noGrp="1"/>
          </p:cNvSpPr>
          <p:nvPr>
            <p:ph type="body" sz="quarter" idx="10" hasCustomPrompt="1"/>
          </p:nvPr>
        </p:nvSpPr>
        <p:spPr>
          <a:xfrm>
            <a:off x="6508442" y="406852"/>
            <a:ext cx="5106988" cy="369888"/>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27" name="Text Placeholder 3">
            <a:extLst>
              <a:ext uri="{FF2B5EF4-FFF2-40B4-BE49-F238E27FC236}">
                <a16:creationId xmlns:a16="http://schemas.microsoft.com/office/drawing/2014/main" id="{ED012BD9-973B-0C4B-905D-2D4C9F348A20}"/>
              </a:ext>
            </a:extLst>
          </p:cNvPr>
          <p:cNvSpPr>
            <a:spLocks noGrp="1"/>
          </p:cNvSpPr>
          <p:nvPr>
            <p:ph type="body" sz="quarter" idx="16" hasCustomPrompt="1"/>
          </p:nvPr>
        </p:nvSpPr>
        <p:spPr>
          <a:xfrm>
            <a:off x="6508442" y="2122623"/>
            <a:ext cx="5106988" cy="4019428"/>
          </a:xfrm>
          <a:prstGeom prst="rect">
            <a:avLst/>
          </a:prstGeom>
        </p:spPr>
        <p:txBody>
          <a:bodyPr/>
          <a:lstStyle>
            <a:lvl1pPr>
              <a:lnSpc>
                <a:spcPct val="100000"/>
              </a:lnSpc>
              <a:defRPr sz="2000">
                <a:solidFill>
                  <a:schemeClr val="bg1"/>
                </a:solidFill>
                <a:latin typeface="Work Sans" pitchFamily="2" charset="77"/>
              </a:defRPr>
            </a:lvl1pPr>
            <a:lvl2pPr marL="685800" indent="-228600">
              <a:lnSpc>
                <a:spcPct val="100000"/>
              </a:lnSpc>
              <a:buFont typeface="System Font Regular"/>
              <a:buChar char="⎻"/>
              <a:defRPr sz="1800">
                <a:solidFill>
                  <a:schemeClr val="bg1"/>
                </a:solidFill>
                <a:latin typeface="Work Sans" pitchFamily="2" charset="77"/>
              </a:defRPr>
            </a:lvl2pPr>
            <a:lvl3pPr marL="1143000" indent="-228600">
              <a:lnSpc>
                <a:spcPct val="100000"/>
              </a:lnSpc>
              <a:buFont typeface="System Font Regular"/>
              <a:buChar char="⎻"/>
              <a:defRPr sz="1600">
                <a:solidFill>
                  <a:schemeClr val="bg1"/>
                </a:solidFill>
                <a:latin typeface="Work Sans" pitchFamily="2" charset="77"/>
              </a:defRPr>
            </a:lvl3pPr>
            <a:lvl4pPr marL="1600200" indent="-228600">
              <a:lnSpc>
                <a:spcPct val="100000"/>
              </a:lnSpc>
              <a:buFont typeface="System Font Regular"/>
              <a:buChar char="⎻"/>
              <a:defRPr sz="1400">
                <a:solidFill>
                  <a:schemeClr val="bg1"/>
                </a:solidFill>
                <a:latin typeface="Work Sans" pitchFamily="2" charset="77"/>
              </a:defRPr>
            </a:lvl4pPr>
            <a:lvl5pPr marL="2057400" indent="-228600">
              <a:lnSpc>
                <a:spcPct val="100000"/>
              </a:lnSpc>
              <a:buFont typeface="System Font Regular"/>
              <a:buChar char="⎻"/>
              <a:defRPr sz="1400">
                <a:solidFill>
                  <a:schemeClr val="bg1"/>
                </a:solidFill>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E6A31DF-4752-8347-AD92-4D026F23E665}"/>
              </a:ext>
            </a:extLst>
          </p:cNvPr>
          <p:cNvSpPr>
            <a:spLocks noGrp="1"/>
          </p:cNvSpPr>
          <p:nvPr>
            <p:ph type="title" hasCustomPrompt="1"/>
          </p:nvPr>
        </p:nvSpPr>
        <p:spPr>
          <a:xfrm>
            <a:off x="6508442" y="797060"/>
            <a:ext cx="5106988" cy="1325563"/>
          </a:xfrm>
          <a:prstGeom prst="rect">
            <a:avLst/>
          </a:prstGeom>
        </p:spPr>
        <p:txBody>
          <a:bodyPr/>
          <a:lstStyle>
            <a:lvl1pPr>
              <a:defRPr sz="4000" b="1" i="0">
                <a:solidFill>
                  <a:schemeClr val="bg1"/>
                </a:solidFill>
                <a:latin typeface="Playfair Display" pitchFamily="2" charset="77"/>
              </a:defRPr>
            </a:lvl1pPr>
          </a:lstStyle>
          <a:p>
            <a:r>
              <a:rPr lang="en-US"/>
              <a:t>Click to edit title</a:t>
            </a:r>
          </a:p>
        </p:txBody>
      </p:sp>
      <p:pic>
        <p:nvPicPr>
          <p:cNvPr id="20" name="Picture 19">
            <a:extLst>
              <a:ext uri="{FF2B5EF4-FFF2-40B4-BE49-F238E27FC236}">
                <a16:creationId xmlns:a16="http://schemas.microsoft.com/office/drawing/2014/main" id="{35F235DE-C9C1-EF4A-BE70-55745BA53A7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1473" y="-8409"/>
            <a:ext cx="5535418" cy="6459425"/>
          </a:xfrm>
          <a:prstGeom prst="rect">
            <a:avLst/>
          </a:prstGeom>
        </p:spPr>
      </p:pic>
      <p:sp>
        <p:nvSpPr>
          <p:cNvPr id="30" name="Rectangle 29">
            <a:extLst>
              <a:ext uri="{FF2B5EF4-FFF2-40B4-BE49-F238E27FC236}">
                <a16:creationId xmlns:a16="http://schemas.microsoft.com/office/drawing/2014/main" id="{D602AE3D-AD84-024A-9189-4D5D7FE5628C}"/>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698CC6E-6ABE-8C4B-A6E7-ED8DCF2A703F}"/>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5B7A240-62D8-A049-92A7-51D99780581D}"/>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ooter Placeholder 1">
            <a:extLst>
              <a:ext uri="{FF2B5EF4-FFF2-40B4-BE49-F238E27FC236}">
                <a16:creationId xmlns:a16="http://schemas.microsoft.com/office/drawing/2014/main" id="{AE03A5FD-6EEE-8847-B0DF-10BF5C6D0A09}"/>
              </a:ext>
            </a:extLst>
          </p:cNvPr>
          <p:cNvSpPr>
            <a:spLocks noGrp="1"/>
          </p:cNvSpPr>
          <p:nvPr>
            <p:ph type="ftr" sz="quarter" idx="17"/>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3" name="TextBox 2">
            <a:extLst>
              <a:ext uri="{FF2B5EF4-FFF2-40B4-BE49-F238E27FC236}">
                <a16:creationId xmlns:a16="http://schemas.microsoft.com/office/drawing/2014/main" id="{BF1853CA-35F3-B60A-7571-95B9B4CE964F}"/>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4" name="Picture 3">
            <a:extLst>
              <a:ext uri="{FF2B5EF4-FFF2-40B4-BE49-F238E27FC236}">
                <a16:creationId xmlns:a16="http://schemas.microsoft.com/office/drawing/2014/main" id="{97DC16FA-584F-65D8-5C29-D17157DDAF2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2723449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50/50 Right Text Colo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4640EA-61DD-EFAE-3565-3FC02F5407C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6248400" cy="6575956"/>
          </a:xfrm>
          <a:prstGeom prst="rect">
            <a:avLst/>
          </a:prstGeom>
        </p:spPr>
      </p:pic>
      <p:sp>
        <p:nvSpPr>
          <p:cNvPr id="13" name="Rectangle 12">
            <a:extLst>
              <a:ext uri="{FF2B5EF4-FFF2-40B4-BE49-F238E27FC236}">
                <a16:creationId xmlns:a16="http://schemas.microsoft.com/office/drawing/2014/main" id="{71356D6A-33AC-3941-82C9-64E3F9A8A85A}"/>
              </a:ext>
            </a:extLst>
          </p:cNvPr>
          <p:cNvSpPr/>
          <p:nvPr userDrawn="1"/>
        </p:nvSpPr>
        <p:spPr>
          <a:xfrm>
            <a:off x="4239491" y="1"/>
            <a:ext cx="7943629" cy="6421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11">
            <a:extLst>
              <a:ext uri="{FF2B5EF4-FFF2-40B4-BE49-F238E27FC236}">
                <a16:creationId xmlns:a16="http://schemas.microsoft.com/office/drawing/2014/main" id="{B85C9DF1-F5FF-D24A-BE15-D6AF61E52599}"/>
              </a:ext>
            </a:extLst>
          </p:cNvPr>
          <p:cNvSpPr>
            <a:spLocks noGrp="1"/>
          </p:cNvSpPr>
          <p:nvPr>
            <p:ph type="body" sz="quarter" idx="10" hasCustomPrompt="1"/>
          </p:nvPr>
        </p:nvSpPr>
        <p:spPr>
          <a:xfrm>
            <a:off x="6508442" y="406852"/>
            <a:ext cx="5106988" cy="369888"/>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27" name="Text Placeholder 3">
            <a:extLst>
              <a:ext uri="{FF2B5EF4-FFF2-40B4-BE49-F238E27FC236}">
                <a16:creationId xmlns:a16="http://schemas.microsoft.com/office/drawing/2014/main" id="{ED012BD9-973B-0C4B-905D-2D4C9F348A20}"/>
              </a:ext>
            </a:extLst>
          </p:cNvPr>
          <p:cNvSpPr>
            <a:spLocks noGrp="1"/>
          </p:cNvSpPr>
          <p:nvPr>
            <p:ph type="body" sz="quarter" idx="16" hasCustomPrompt="1"/>
          </p:nvPr>
        </p:nvSpPr>
        <p:spPr>
          <a:xfrm>
            <a:off x="6508442" y="2122623"/>
            <a:ext cx="5106988" cy="4019428"/>
          </a:xfrm>
          <a:prstGeom prst="rect">
            <a:avLst/>
          </a:prstGeom>
        </p:spPr>
        <p:txBody>
          <a:bodyPr/>
          <a:lstStyle>
            <a:lvl1pPr>
              <a:lnSpc>
                <a:spcPct val="100000"/>
              </a:lnSpc>
              <a:defRPr sz="2000">
                <a:solidFill>
                  <a:schemeClr val="bg1"/>
                </a:solidFill>
                <a:latin typeface="Work Sans" pitchFamily="2" charset="77"/>
              </a:defRPr>
            </a:lvl1pPr>
            <a:lvl2pPr marL="685800" indent="-228600">
              <a:lnSpc>
                <a:spcPct val="100000"/>
              </a:lnSpc>
              <a:buFont typeface="System Font Regular"/>
              <a:buChar char="⎻"/>
              <a:defRPr sz="1800">
                <a:solidFill>
                  <a:schemeClr val="bg1"/>
                </a:solidFill>
                <a:latin typeface="Work Sans" pitchFamily="2" charset="77"/>
              </a:defRPr>
            </a:lvl2pPr>
            <a:lvl3pPr marL="1143000" indent="-228600">
              <a:lnSpc>
                <a:spcPct val="100000"/>
              </a:lnSpc>
              <a:buFont typeface="System Font Regular"/>
              <a:buChar char="⎻"/>
              <a:defRPr sz="1600">
                <a:solidFill>
                  <a:schemeClr val="bg1"/>
                </a:solidFill>
                <a:latin typeface="Work Sans" pitchFamily="2" charset="77"/>
              </a:defRPr>
            </a:lvl3pPr>
            <a:lvl4pPr marL="1600200" indent="-228600">
              <a:lnSpc>
                <a:spcPct val="100000"/>
              </a:lnSpc>
              <a:buFont typeface="System Font Regular"/>
              <a:buChar char="⎻"/>
              <a:defRPr sz="1400">
                <a:solidFill>
                  <a:schemeClr val="bg1"/>
                </a:solidFill>
                <a:latin typeface="Work Sans" pitchFamily="2" charset="77"/>
              </a:defRPr>
            </a:lvl4pPr>
            <a:lvl5pPr marL="2057400" indent="-228600">
              <a:lnSpc>
                <a:spcPct val="100000"/>
              </a:lnSpc>
              <a:buFont typeface="System Font Regular"/>
              <a:buChar char="⎻"/>
              <a:defRPr sz="1400">
                <a:solidFill>
                  <a:schemeClr val="bg1"/>
                </a:solidFill>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E6A31DF-4752-8347-AD92-4D026F23E665}"/>
              </a:ext>
            </a:extLst>
          </p:cNvPr>
          <p:cNvSpPr>
            <a:spLocks noGrp="1"/>
          </p:cNvSpPr>
          <p:nvPr>
            <p:ph type="title" hasCustomPrompt="1"/>
          </p:nvPr>
        </p:nvSpPr>
        <p:spPr>
          <a:xfrm>
            <a:off x="6508442" y="797060"/>
            <a:ext cx="5106988" cy="1325563"/>
          </a:xfrm>
          <a:prstGeom prst="rect">
            <a:avLst/>
          </a:prstGeom>
        </p:spPr>
        <p:txBody>
          <a:bodyPr/>
          <a:lstStyle>
            <a:lvl1pPr>
              <a:defRPr sz="4000" b="1" i="0">
                <a:solidFill>
                  <a:schemeClr val="bg1"/>
                </a:solidFill>
                <a:latin typeface="Playfair Display" pitchFamily="2" charset="77"/>
              </a:defRPr>
            </a:lvl1pPr>
          </a:lstStyle>
          <a:p>
            <a:r>
              <a:rPr lang="en-US"/>
              <a:t>Click to edit title</a:t>
            </a:r>
          </a:p>
        </p:txBody>
      </p:sp>
      <p:pic>
        <p:nvPicPr>
          <p:cNvPr id="20" name="Picture 19">
            <a:extLst>
              <a:ext uri="{FF2B5EF4-FFF2-40B4-BE49-F238E27FC236}">
                <a16:creationId xmlns:a16="http://schemas.microsoft.com/office/drawing/2014/main" id="{35F235DE-C9C1-EF4A-BE70-55745BA53A7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1473" y="-8409"/>
            <a:ext cx="5535418" cy="6459425"/>
          </a:xfrm>
          <a:prstGeom prst="rect">
            <a:avLst/>
          </a:prstGeom>
        </p:spPr>
      </p:pic>
      <p:sp>
        <p:nvSpPr>
          <p:cNvPr id="30" name="Rectangle 29">
            <a:extLst>
              <a:ext uri="{FF2B5EF4-FFF2-40B4-BE49-F238E27FC236}">
                <a16:creationId xmlns:a16="http://schemas.microsoft.com/office/drawing/2014/main" id="{D602AE3D-AD84-024A-9189-4D5D7FE5628C}"/>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698CC6E-6ABE-8C4B-A6E7-ED8DCF2A703F}"/>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5B7A240-62D8-A049-92A7-51D99780581D}"/>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ooter Placeholder 1">
            <a:extLst>
              <a:ext uri="{FF2B5EF4-FFF2-40B4-BE49-F238E27FC236}">
                <a16:creationId xmlns:a16="http://schemas.microsoft.com/office/drawing/2014/main" id="{AE03A5FD-6EEE-8847-B0DF-10BF5C6D0A09}"/>
              </a:ext>
            </a:extLst>
          </p:cNvPr>
          <p:cNvSpPr>
            <a:spLocks noGrp="1"/>
          </p:cNvSpPr>
          <p:nvPr>
            <p:ph type="ftr" sz="quarter" idx="17"/>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3" name="TextBox 2">
            <a:extLst>
              <a:ext uri="{FF2B5EF4-FFF2-40B4-BE49-F238E27FC236}">
                <a16:creationId xmlns:a16="http://schemas.microsoft.com/office/drawing/2014/main" id="{BF1853CA-35F3-B60A-7571-95B9B4CE964F}"/>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4" name="Picture 3">
            <a:extLst>
              <a:ext uri="{FF2B5EF4-FFF2-40B4-BE49-F238E27FC236}">
                <a16:creationId xmlns:a16="http://schemas.microsoft.com/office/drawing/2014/main" id="{A6204D9A-6B4A-2B7F-5A7A-963186FE97A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2186802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Left Text Color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451F6B-E155-484C-B97D-53DC42CBD99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992516" y="0"/>
            <a:ext cx="7212362" cy="6858000"/>
          </a:xfrm>
          <a:prstGeom prst="rect">
            <a:avLst/>
          </a:prstGeom>
        </p:spPr>
      </p:pic>
      <p:sp>
        <p:nvSpPr>
          <p:cNvPr id="13" name="Rectangle 12">
            <a:extLst>
              <a:ext uri="{FF2B5EF4-FFF2-40B4-BE49-F238E27FC236}">
                <a16:creationId xmlns:a16="http://schemas.microsoft.com/office/drawing/2014/main" id="{71356D6A-33AC-3941-82C9-64E3F9A8A85A}"/>
              </a:ext>
            </a:extLst>
          </p:cNvPr>
          <p:cNvSpPr/>
          <p:nvPr userDrawn="1"/>
        </p:nvSpPr>
        <p:spPr>
          <a:xfrm>
            <a:off x="-2" y="0"/>
            <a:ext cx="7948247" cy="65139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1">
            <a:extLst>
              <a:ext uri="{FF2B5EF4-FFF2-40B4-BE49-F238E27FC236}">
                <a16:creationId xmlns:a16="http://schemas.microsoft.com/office/drawing/2014/main" id="{D5E14F1E-AC9C-854A-8AB2-594D1D08F7E2}"/>
              </a:ext>
            </a:extLst>
          </p:cNvPr>
          <p:cNvSpPr>
            <a:spLocks noGrp="1"/>
          </p:cNvSpPr>
          <p:nvPr>
            <p:ph type="body" sz="quarter" idx="14" hasCustomPrompt="1"/>
          </p:nvPr>
        </p:nvSpPr>
        <p:spPr>
          <a:xfrm>
            <a:off x="654790" y="406852"/>
            <a:ext cx="5106987" cy="369470"/>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42" name="Title 9">
            <a:extLst>
              <a:ext uri="{FF2B5EF4-FFF2-40B4-BE49-F238E27FC236}">
                <a16:creationId xmlns:a16="http://schemas.microsoft.com/office/drawing/2014/main" id="{54B2E64A-B065-FE4D-B144-3B18B1372EFD}"/>
              </a:ext>
            </a:extLst>
          </p:cNvPr>
          <p:cNvSpPr>
            <a:spLocks noGrp="1"/>
          </p:cNvSpPr>
          <p:nvPr>
            <p:ph type="title" hasCustomPrompt="1"/>
          </p:nvPr>
        </p:nvSpPr>
        <p:spPr>
          <a:xfrm>
            <a:off x="654789" y="804483"/>
            <a:ext cx="5106988" cy="1478143"/>
          </a:xfrm>
          <a:prstGeom prst="rect">
            <a:avLst/>
          </a:prstGeom>
        </p:spPr>
        <p:txBody>
          <a:bodyPr/>
          <a:lstStyle>
            <a:lvl1pPr>
              <a:defRPr sz="4000" b="1">
                <a:solidFill>
                  <a:schemeClr val="bg1"/>
                </a:solidFill>
                <a:latin typeface="Playfair Display" pitchFamily="2" charset="77"/>
              </a:defRPr>
            </a:lvl1pPr>
          </a:lstStyle>
          <a:p>
            <a:r>
              <a:rPr lang="en-US"/>
              <a:t>Click to edit title</a:t>
            </a:r>
          </a:p>
        </p:txBody>
      </p:sp>
      <p:sp>
        <p:nvSpPr>
          <p:cNvPr id="19" name="Text Placeholder 3">
            <a:extLst>
              <a:ext uri="{FF2B5EF4-FFF2-40B4-BE49-F238E27FC236}">
                <a16:creationId xmlns:a16="http://schemas.microsoft.com/office/drawing/2014/main" id="{48B4B9C3-675C-084C-B702-DA2FE465D2E2}"/>
              </a:ext>
            </a:extLst>
          </p:cNvPr>
          <p:cNvSpPr>
            <a:spLocks noGrp="1"/>
          </p:cNvSpPr>
          <p:nvPr>
            <p:ph type="body" sz="quarter" idx="16" hasCustomPrompt="1"/>
          </p:nvPr>
        </p:nvSpPr>
        <p:spPr>
          <a:xfrm>
            <a:off x="660401" y="2292785"/>
            <a:ext cx="5106988" cy="3808303"/>
          </a:xfrm>
          <a:prstGeom prst="rect">
            <a:avLst/>
          </a:prstGeom>
        </p:spPr>
        <p:txBody>
          <a:bodyPr/>
          <a:lstStyle>
            <a:lvl1pPr>
              <a:lnSpc>
                <a:spcPct val="100000"/>
              </a:lnSpc>
              <a:defRPr sz="2000">
                <a:solidFill>
                  <a:schemeClr val="bg1"/>
                </a:solidFill>
                <a:latin typeface="Work Sans" pitchFamily="2" charset="77"/>
              </a:defRPr>
            </a:lvl1pPr>
            <a:lvl2pPr marL="685800" indent="-228600">
              <a:lnSpc>
                <a:spcPct val="100000"/>
              </a:lnSpc>
              <a:buFont typeface="System Font Regular"/>
              <a:buChar char="⎻"/>
              <a:defRPr sz="1800">
                <a:solidFill>
                  <a:schemeClr val="bg1"/>
                </a:solidFill>
                <a:latin typeface="Work Sans" pitchFamily="2" charset="77"/>
              </a:defRPr>
            </a:lvl2pPr>
            <a:lvl3pPr marL="1143000" indent="-228600">
              <a:lnSpc>
                <a:spcPct val="100000"/>
              </a:lnSpc>
              <a:buFont typeface="System Font Regular"/>
              <a:buChar char="⎻"/>
              <a:defRPr sz="1600">
                <a:solidFill>
                  <a:schemeClr val="bg1"/>
                </a:solidFill>
                <a:latin typeface="Work Sans" pitchFamily="2" charset="77"/>
              </a:defRPr>
            </a:lvl3pPr>
            <a:lvl4pPr marL="1600200" indent="-228600">
              <a:lnSpc>
                <a:spcPct val="100000"/>
              </a:lnSpc>
              <a:buFont typeface="System Font Regular"/>
              <a:buChar char="⎻"/>
              <a:defRPr sz="1400">
                <a:solidFill>
                  <a:schemeClr val="bg1"/>
                </a:solidFill>
                <a:latin typeface="Work Sans" pitchFamily="2" charset="77"/>
              </a:defRPr>
            </a:lvl4pPr>
            <a:lvl5pPr marL="2057400" indent="-228600">
              <a:lnSpc>
                <a:spcPct val="100000"/>
              </a:lnSpc>
              <a:buFont typeface="System Font Regular"/>
              <a:buChar char="⎻"/>
              <a:defRPr sz="1400">
                <a:solidFill>
                  <a:schemeClr val="bg1"/>
                </a:solidFill>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22" name="Picture 21">
            <a:extLst>
              <a:ext uri="{FF2B5EF4-FFF2-40B4-BE49-F238E27FC236}">
                <a16:creationId xmlns:a16="http://schemas.microsoft.com/office/drawing/2014/main" id="{5BD68D63-0809-8E4C-A35F-FD0EF8E90E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6077733" y="-11225"/>
            <a:ext cx="5530540" cy="6453735"/>
          </a:xfrm>
          <a:prstGeom prst="rect">
            <a:avLst/>
          </a:prstGeom>
        </p:spPr>
      </p:pic>
      <p:sp>
        <p:nvSpPr>
          <p:cNvPr id="14" name="Rectangle 13">
            <a:extLst>
              <a:ext uri="{FF2B5EF4-FFF2-40B4-BE49-F238E27FC236}">
                <a16:creationId xmlns:a16="http://schemas.microsoft.com/office/drawing/2014/main" id="{B0876DDC-0D2A-8A41-9F90-69E030EC8F2D}"/>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15E7898-4A07-7C45-AB74-4A8350913CDA}"/>
              </a:ext>
            </a:extLst>
          </p:cNvPr>
          <p:cNvSpPr/>
          <p:nvPr userDrawn="1"/>
        </p:nvSpPr>
        <p:spPr>
          <a:xfrm rot="16200000">
            <a:off x="3111683" y="3905127"/>
            <a:ext cx="465762" cy="5502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EDA020B-74CA-1345-86A2-C169B3DC0891}"/>
              </a:ext>
            </a:extLst>
          </p:cNvPr>
          <p:cNvSpPr/>
          <p:nvPr userDrawn="1"/>
        </p:nvSpPr>
        <p:spPr>
          <a:xfrm rot="5400000">
            <a:off x="8918461" y="3601221"/>
            <a:ext cx="463956" cy="6108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ooter Placeholder 1">
            <a:extLst>
              <a:ext uri="{FF2B5EF4-FFF2-40B4-BE49-F238E27FC236}">
                <a16:creationId xmlns:a16="http://schemas.microsoft.com/office/drawing/2014/main" id="{DB18B4FA-19A6-5C44-BD8C-DFA3089E4CFB}"/>
              </a:ext>
            </a:extLst>
          </p:cNvPr>
          <p:cNvSpPr>
            <a:spLocks noGrp="1"/>
          </p:cNvSpPr>
          <p:nvPr>
            <p:ph type="ftr" sz="quarter" idx="17"/>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99A5CB12-2F00-6276-1995-43F9141673B7}"/>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BE649C18-871D-5010-B3D0-BB8D20AB284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2693791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50/50 Left Text Color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1787EB-3C13-A81E-868A-C805ED19085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77733" y="0"/>
            <a:ext cx="6112608" cy="6630029"/>
          </a:xfrm>
          <a:prstGeom prst="rect">
            <a:avLst/>
          </a:prstGeom>
        </p:spPr>
      </p:pic>
      <p:sp>
        <p:nvSpPr>
          <p:cNvPr id="13" name="Rectangle 12">
            <a:extLst>
              <a:ext uri="{FF2B5EF4-FFF2-40B4-BE49-F238E27FC236}">
                <a16:creationId xmlns:a16="http://schemas.microsoft.com/office/drawing/2014/main" id="{71356D6A-33AC-3941-82C9-64E3F9A8A85A}"/>
              </a:ext>
            </a:extLst>
          </p:cNvPr>
          <p:cNvSpPr/>
          <p:nvPr userDrawn="1"/>
        </p:nvSpPr>
        <p:spPr>
          <a:xfrm>
            <a:off x="-2" y="0"/>
            <a:ext cx="7948247" cy="65139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1">
            <a:extLst>
              <a:ext uri="{FF2B5EF4-FFF2-40B4-BE49-F238E27FC236}">
                <a16:creationId xmlns:a16="http://schemas.microsoft.com/office/drawing/2014/main" id="{D5E14F1E-AC9C-854A-8AB2-594D1D08F7E2}"/>
              </a:ext>
            </a:extLst>
          </p:cNvPr>
          <p:cNvSpPr>
            <a:spLocks noGrp="1"/>
          </p:cNvSpPr>
          <p:nvPr>
            <p:ph type="body" sz="quarter" idx="14" hasCustomPrompt="1"/>
          </p:nvPr>
        </p:nvSpPr>
        <p:spPr>
          <a:xfrm>
            <a:off x="654790" y="406852"/>
            <a:ext cx="5106987" cy="369470"/>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42" name="Title 9">
            <a:extLst>
              <a:ext uri="{FF2B5EF4-FFF2-40B4-BE49-F238E27FC236}">
                <a16:creationId xmlns:a16="http://schemas.microsoft.com/office/drawing/2014/main" id="{54B2E64A-B065-FE4D-B144-3B18B1372EFD}"/>
              </a:ext>
            </a:extLst>
          </p:cNvPr>
          <p:cNvSpPr>
            <a:spLocks noGrp="1"/>
          </p:cNvSpPr>
          <p:nvPr>
            <p:ph type="title" hasCustomPrompt="1"/>
          </p:nvPr>
        </p:nvSpPr>
        <p:spPr>
          <a:xfrm>
            <a:off x="654789" y="804483"/>
            <a:ext cx="5106988" cy="1478143"/>
          </a:xfrm>
          <a:prstGeom prst="rect">
            <a:avLst/>
          </a:prstGeom>
        </p:spPr>
        <p:txBody>
          <a:bodyPr/>
          <a:lstStyle>
            <a:lvl1pPr>
              <a:defRPr sz="4000" b="1">
                <a:solidFill>
                  <a:schemeClr val="bg1"/>
                </a:solidFill>
                <a:latin typeface="Playfair Display" pitchFamily="2" charset="77"/>
              </a:defRPr>
            </a:lvl1pPr>
          </a:lstStyle>
          <a:p>
            <a:r>
              <a:rPr lang="en-US"/>
              <a:t>Click to edit title</a:t>
            </a:r>
          </a:p>
        </p:txBody>
      </p:sp>
      <p:sp>
        <p:nvSpPr>
          <p:cNvPr id="19" name="Text Placeholder 3">
            <a:extLst>
              <a:ext uri="{FF2B5EF4-FFF2-40B4-BE49-F238E27FC236}">
                <a16:creationId xmlns:a16="http://schemas.microsoft.com/office/drawing/2014/main" id="{48B4B9C3-675C-084C-B702-DA2FE465D2E2}"/>
              </a:ext>
            </a:extLst>
          </p:cNvPr>
          <p:cNvSpPr>
            <a:spLocks noGrp="1"/>
          </p:cNvSpPr>
          <p:nvPr>
            <p:ph type="body" sz="quarter" idx="16" hasCustomPrompt="1"/>
          </p:nvPr>
        </p:nvSpPr>
        <p:spPr>
          <a:xfrm>
            <a:off x="660401" y="2292785"/>
            <a:ext cx="5106988" cy="3808303"/>
          </a:xfrm>
          <a:prstGeom prst="rect">
            <a:avLst/>
          </a:prstGeom>
        </p:spPr>
        <p:txBody>
          <a:bodyPr/>
          <a:lstStyle>
            <a:lvl1pPr>
              <a:lnSpc>
                <a:spcPct val="100000"/>
              </a:lnSpc>
              <a:defRPr sz="2000">
                <a:solidFill>
                  <a:schemeClr val="bg1"/>
                </a:solidFill>
                <a:latin typeface="Work Sans" pitchFamily="2" charset="77"/>
              </a:defRPr>
            </a:lvl1pPr>
            <a:lvl2pPr marL="685800" indent="-228600">
              <a:lnSpc>
                <a:spcPct val="100000"/>
              </a:lnSpc>
              <a:buFont typeface="System Font Regular"/>
              <a:buChar char="⎻"/>
              <a:defRPr sz="1800">
                <a:solidFill>
                  <a:schemeClr val="bg1"/>
                </a:solidFill>
                <a:latin typeface="Work Sans" pitchFamily="2" charset="77"/>
              </a:defRPr>
            </a:lvl2pPr>
            <a:lvl3pPr marL="1143000" indent="-228600">
              <a:lnSpc>
                <a:spcPct val="100000"/>
              </a:lnSpc>
              <a:buFont typeface="System Font Regular"/>
              <a:buChar char="⎻"/>
              <a:defRPr sz="1600">
                <a:solidFill>
                  <a:schemeClr val="bg1"/>
                </a:solidFill>
                <a:latin typeface="Work Sans" pitchFamily="2" charset="77"/>
              </a:defRPr>
            </a:lvl3pPr>
            <a:lvl4pPr marL="1600200" indent="-228600">
              <a:lnSpc>
                <a:spcPct val="100000"/>
              </a:lnSpc>
              <a:buFont typeface="System Font Regular"/>
              <a:buChar char="⎻"/>
              <a:defRPr sz="1400">
                <a:solidFill>
                  <a:schemeClr val="bg1"/>
                </a:solidFill>
                <a:latin typeface="Work Sans" pitchFamily="2" charset="77"/>
              </a:defRPr>
            </a:lvl4pPr>
            <a:lvl5pPr marL="2057400" indent="-228600">
              <a:lnSpc>
                <a:spcPct val="100000"/>
              </a:lnSpc>
              <a:buFont typeface="System Font Regular"/>
              <a:buChar char="⎻"/>
              <a:defRPr sz="1400">
                <a:solidFill>
                  <a:schemeClr val="bg1"/>
                </a:solidFill>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22" name="Picture 21">
            <a:extLst>
              <a:ext uri="{FF2B5EF4-FFF2-40B4-BE49-F238E27FC236}">
                <a16:creationId xmlns:a16="http://schemas.microsoft.com/office/drawing/2014/main" id="{5BD68D63-0809-8E4C-A35F-FD0EF8E90E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6077733" y="-11225"/>
            <a:ext cx="5530540" cy="6453735"/>
          </a:xfrm>
          <a:prstGeom prst="rect">
            <a:avLst/>
          </a:prstGeom>
        </p:spPr>
      </p:pic>
      <p:sp>
        <p:nvSpPr>
          <p:cNvPr id="14" name="Rectangle 13">
            <a:extLst>
              <a:ext uri="{FF2B5EF4-FFF2-40B4-BE49-F238E27FC236}">
                <a16:creationId xmlns:a16="http://schemas.microsoft.com/office/drawing/2014/main" id="{B0876DDC-0D2A-8A41-9F90-69E030EC8F2D}"/>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15E7898-4A07-7C45-AB74-4A8350913CDA}"/>
              </a:ext>
            </a:extLst>
          </p:cNvPr>
          <p:cNvSpPr/>
          <p:nvPr userDrawn="1"/>
        </p:nvSpPr>
        <p:spPr>
          <a:xfrm rot="16200000">
            <a:off x="3111683" y="3905127"/>
            <a:ext cx="465762" cy="5502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808F6C6D-4BE8-0249-B359-2DE9E375D8E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0830" y="6525884"/>
            <a:ext cx="1613093" cy="259551"/>
          </a:xfrm>
          <a:prstGeom prst="rect">
            <a:avLst/>
          </a:prstGeom>
        </p:spPr>
      </p:pic>
      <p:sp>
        <p:nvSpPr>
          <p:cNvPr id="24" name="Rectangle 23">
            <a:extLst>
              <a:ext uri="{FF2B5EF4-FFF2-40B4-BE49-F238E27FC236}">
                <a16:creationId xmlns:a16="http://schemas.microsoft.com/office/drawing/2014/main" id="{1EDA020B-74CA-1345-86A2-C169B3DC0891}"/>
              </a:ext>
            </a:extLst>
          </p:cNvPr>
          <p:cNvSpPr/>
          <p:nvPr userDrawn="1"/>
        </p:nvSpPr>
        <p:spPr>
          <a:xfrm rot="5400000">
            <a:off x="8912022" y="3607660"/>
            <a:ext cx="463956" cy="60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ooter Placeholder 1">
            <a:extLst>
              <a:ext uri="{FF2B5EF4-FFF2-40B4-BE49-F238E27FC236}">
                <a16:creationId xmlns:a16="http://schemas.microsoft.com/office/drawing/2014/main" id="{DB18B4FA-19A6-5C44-BD8C-DFA3089E4CFB}"/>
              </a:ext>
            </a:extLst>
          </p:cNvPr>
          <p:cNvSpPr>
            <a:spLocks noGrp="1"/>
          </p:cNvSpPr>
          <p:nvPr>
            <p:ph type="ftr" sz="quarter" idx="17"/>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99A5CB12-2F00-6276-1995-43F9141673B7}"/>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spTree>
    <p:extLst>
      <p:ext uri="{BB962C8B-B14F-4D97-AF65-F5344CB8AC3E}">
        <p14:creationId xmlns:p14="http://schemas.microsoft.com/office/powerpoint/2010/main" val="3733270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suranc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476E45-2039-7D25-D381-A2BB8F3FFA9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5637" cy="6421180"/>
          </a:xfrm>
          <a:prstGeom prst="rect">
            <a:avLst/>
          </a:prstGeom>
        </p:spPr>
      </p:pic>
      <p:sp>
        <p:nvSpPr>
          <p:cNvPr id="8" name="Rectangle 7">
            <a:extLst>
              <a:ext uri="{FF2B5EF4-FFF2-40B4-BE49-F238E27FC236}">
                <a16:creationId xmlns:a16="http://schemas.microsoft.com/office/drawing/2014/main" id="{B7B5893F-B463-2F4F-AAA8-F0DB80ED43B4}"/>
              </a:ext>
            </a:extLst>
          </p:cNvPr>
          <p:cNvSpPr/>
          <p:nvPr userDrawn="1"/>
        </p:nvSpPr>
        <p:spPr>
          <a:xfrm>
            <a:off x="363" y="1786"/>
            <a:ext cx="6120823" cy="645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7901E5A8-92E0-5B45-A318-158C7723F148}"/>
              </a:ext>
            </a:extLst>
          </p:cNvPr>
          <p:cNvSpPr>
            <a:spLocks noGrp="1"/>
          </p:cNvSpPr>
          <p:nvPr>
            <p:ph type="body" sz="quarter" idx="10"/>
          </p:nvPr>
        </p:nvSpPr>
        <p:spPr>
          <a:xfrm>
            <a:off x="509045" y="4629150"/>
            <a:ext cx="5136163" cy="1085850"/>
          </a:xfrm>
          <a:prstGeom prst="rect">
            <a:avLst/>
          </a:prstGeom>
        </p:spPr>
        <p:txBody>
          <a:bodyPr/>
          <a:lstStyle>
            <a:lvl1pPr marL="0" indent="0">
              <a:lnSpc>
                <a:spcPct val="100000"/>
              </a:lnSpc>
              <a:buNone/>
              <a:defRPr sz="2000" b="0" i="0">
                <a:solidFill>
                  <a:schemeClr val="accent4"/>
                </a:solidFill>
                <a:latin typeface="Work Sans Medium" pitchFamily="2" charset="77"/>
              </a:defRPr>
            </a:lvl1pPr>
          </a:lstStyle>
          <a:p>
            <a:pPr lvl="0"/>
            <a:endParaRPr lang="en-US"/>
          </a:p>
        </p:txBody>
      </p:sp>
      <p:sp>
        <p:nvSpPr>
          <p:cNvPr id="6" name="Title 5">
            <a:extLst>
              <a:ext uri="{FF2B5EF4-FFF2-40B4-BE49-F238E27FC236}">
                <a16:creationId xmlns:a16="http://schemas.microsoft.com/office/drawing/2014/main" id="{A093411A-C883-E649-BD81-8663BD04C803}"/>
              </a:ext>
            </a:extLst>
          </p:cNvPr>
          <p:cNvSpPr>
            <a:spLocks noGrp="1"/>
          </p:cNvSpPr>
          <p:nvPr>
            <p:ph type="title" hasCustomPrompt="1"/>
          </p:nvPr>
        </p:nvSpPr>
        <p:spPr>
          <a:xfrm>
            <a:off x="509044" y="1717241"/>
            <a:ext cx="5136164" cy="2203226"/>
          </a:xfrm>
          <a:prstGeom prst="rect">
            <a:avLst/>
          </a:prstGeom>
        </p:spPr>
        <p:txBody>
          <a:bodyPr/>
          <a:lstStyle>
            <a:lvl1pPr>
              <a:defRPr sz="4000" b="1" i="0">
                <a:solidFill>
                  <a:schemeClr val="bg1"/>
                </a:solidFill>
                <a:latin typeface="Playfair Display" pitchFamily="2" charset="77"/>
              </a:defRPr>
            </a:lvl1pPr>
          </a:lstStyle>
          <a:p>
            <a:r>
              <a:rPr lang="en-US"/>
              <a:t>Click to edit title</a:t>
            </a:r>
          </a:p>
        </p:txBody>
      </p:sp>
      <p:sp>
        <p:nvSpPr>
          <p:cNvPr id="12" name="Rectangle 11">
            <a:extLst>
              <a:ext uri="{FF2B5EF4-FFF2-40B4-BE49-F238E27FC236}">
                <a16:creationId xmlns:a16="http://schemas.microsoft.com/office/drawing/2014/main" id="{842D956D-FD0A-2148-BE57-CB45E34487B5}"/>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C95F7B-C360-884E-8AD8-365D960AFBFF}"/>
              </a:ext>
            </a:extLst>
          </p:cNvPr>
          <p:cNvSpPr/>
          <p:nvPr userDrawn="1"/>
        </p:nvSpPr>
        <p:spPr>
          <a:xfrm rot="16200000">
            <a:off x="3111683" y="3905127"/>
            <a:ext cx="465762" cy="5502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4040048-C1AE-EE42-9C30-553EE7012271}"/>
              </a:ext>
            </a:extLst>
          </p:cNvPr>
          <p:cNvSpPr/>
          <p:nvPr userDrawn="1"/>
        </p:nvSpPr>
        <p:spPr>
          <a:xfrm rot="5400000">
            <a:off x="8910771" y="3606409"/>
            <a:ext cx="466458" cy="60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C8AD7B1-246D-8C98-7A12-5E9BD55A1D73}"/>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descr="A black background with white text&#10;&#10;Description automatically generated">
            <a:extLst>
              <a:ext uri="{FF2B5EF4-FFF2-40B4-BE49-F238E27FC236}">
                <a16:creationId xmlns:a16="http://schemas.microsoft.com/office/drawing/2014/main" id="{5944A6A9-1DF3-9279-7FD6-AF6CCBBF15DD}"/>
              </a:ext>
            </a:extLst>
          </p:cNvPr>
          <p:cNvPicPr>
            <a:picLocks noChangeAspect="1"/>
          </p:cNvPicPr>
          <p:nvPr userDrawn="1"/>
        </p:nvPicPr>
        <p:blipFill>
          <a:blip r:embed="rId3"/>
          <a:stretch>
            <a:fillRect/>
          </a:stretch>
        </p:blipFill>
        <p:spPr>
          <a:xfrm>
            <a:off x="509044" y="400550"/>
            <a:ext cx="4106088" cy="578508"/>
          </a:xfrm>
          <a:prstGeom prst="rect">
            <a:avLst/>
          </a:prstGeom>
        </p:spPr>
      </p:pic>
      <p:sp>
        <p:nvSpPr>
          <p:cNvPr id="7" name="TextBox 6">
            <a:extLst>
              <a:ext uri="{FF2B5EF4-FFF2-40B4-BE49-F238E27FC236}">
                <a16:creationId xmlns:a16="http://schemas.microsoft.com/office/drawing/2014/main" id="{4DA1185F-0513-89E1-C54F-2DB9BD7C216C}"/>
              </a:ext>
            </a:extLst>
          </p:cNvPr>
          <p:cNvSpPr txBox="1"/>
          <p:nvPr userDrawn="1"/>
        </p:nvSpPr>
        <p:spPr>
          <a:xfrm>
            <a:off x="6347791" y="6567665"/>
            <a:ext cx="4120184" cy="184666"/>
          </a:xfrm>
          <a:prstGeom prst="rect">
            <a:avLst/>
          </a:prstGeom>
          <a:noFill/>
        </p:spPr>
        <p:txBody>
          <a:bodyPr wrap="square" rtlCol="0">
            <a:spAutoFit/>
          </a:bodyPr>
          <a:lstStyle/>
          <a:p>
            <a:r>
              <a:rPr lang="en-US" sz="600" b="1" i="1" dirty="0">
                <a:solidFill>
                  <a:schemeClr val="bg1"/>
                </a:solidFill>
                <a:latin typeface="Work Sans" pitchFamily="2" charset="77"/>
              </a:rPr>
              <a:t>MMIC</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UMIA</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Constellation</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HEAL</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and Common Factors</a:t>
            </a:r>
            <a:r>
              <a:rPr lang="en-US" sz="600" b="1" i="1" baseline="30000" dirty="0">
                <a:solidFill>
                  <a:schemeClr val="bg1"/>
                </a:solidFill>
                <a:latin typeface="Work Sans" pitchFamily="2" charset="77"/>
              </a:rPr>
              <a:t>®</a:t>
            </a:r>
            <a:r>
              <a:rPr lang="en-US" sz="600" b="1" i="1" dirty="0">
                <a:solidFill>
                  <a:schemeClr val="bg1"/>
                </a:solidFill>
                <a:latin typeface="Work Sans" pitchFamily="2" charset="77"/>
              </a:rPr>
              <a:t> are trademarks of Curi Holdings, Inc. </a:t>
            </a:r>
          </a:p>
        </p:txBody>
      </p:sp>
    </p:spTree>
    <p:extLst>
      <p:ext uri="{BB962C8B-B14F-4D97-AF65-F5344CB8AC3E}">
        <p14:creationId xmlns:p14="http://schemas.microsoft.com/office/powerpoint/2010/main" val="2417274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2C87A4A-974E-9545-AFA3-6918FDABD48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4838"/>
            <a:ext cx="2760685" cy="6443032"/>
          </a:xfrm>
          <a:prstGeom prst="rect">
            <a:avLst/>
          </a:prstGeom>
        </p:spPr>
      </p:pic>
      <p:sp>
        <p:nvSpPr>
          <p:cNvPr id="14" name="Title 3">
            <a:extLst>
              <a:ext uri="{FF2B5EF4-FFF2-40B4-BE49-F238E27FC236}">
                <a16:creationId xmlns:a16="http://schemas.microsoft.com/office/drawing/2014/main" id="{E1658D75-33D9-2E48-ABA7-25AB00D65CD8}"/>
              </a:ext>
            </a:extLst>
          </p:cNvPr>
          <p:cNvSpPr>
            <a:spLocks noGrp="1"/>
          </p:cNvSpPr>
          <p:nvPr>
            <p:ph type="title" hasCustomPrompt="1"/>
          </p:nvPr>
        </p:nvSpPr>
        <p:spPr>
          <a:xfrm>
            <a:off x="1993899" y="2908552"/>
            <a:ext cx="8470901" cy="1325563"/>
          </a:xfrm>
          <a:prstGeom prst="rect">
            <a:avLst/>
          </a:prstGeom>
        </p:spPr>
        <p:txBody>
          <a:bodyPr/>
          <a:lstStyle>
            <a:lvl1pPr algn="ctr">
              <a:defRPr sz="4800" b="1" i="0">
                <a:solidFill>
                  <a:schemeClr val="tx1"/>
                </a:solidFill>
                <a:latin typeface="Playfair Display" pitchFamily="2" charset="77"/>
              </a:defRPr>
            </a:lvl1pPr>
          </a:lstStyle>
          <a:p>
            <a:r>
              <a:rPr lang="en-US"/>
              <a:t>Click to edit title</a:t>
            </a:r>
          </a:p>
        </p:txBody>
      </p:sp>
      <p:sp>
        <p:nvSpPr>
          <p:cNvPr id="21" name="Rectangle 20">
            <a:extLst>
              <a:ext uri="{FF2B5EF4-FFF2-40B4-BE49-F238E27FC236}">
                <a16:creationId xmlns:a16="http://schemas.microsoft.com/office/drawing/2014/main" id="{81F3FD24-AA88-B24E-BF13-3C14AC6DCC8A}"/>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9266B5E-646E-8941-8252-335104918032}"/>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2B0D5CF-7753-E347-8163-3C1EA2B13393}"/>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ooter Placeholder 1">
            <a:extLst>
              <a:ext uri="{FF2B5EF4-FFF2-40B4-BE49-F238E27FC236}">
                <a16:creationId xmlns:a16="http://schemas.microsoft.com/office/drawing/2014/main" id="{D1E878EB-E364-5C4A-9546-4B1B266E081D}"/>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7D87F2BF-4C17-F36C-B476-B65A1B74BC60}"/>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38F99272-4F18-D444-AE8D-7822A6F4912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455421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45DADBD-70F6-C04D-8846-77217015D6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
          <a:stretch/>
        </p:blipFill>
        <p:spPr>
          <a:xfrm>
            <a:off x="0" y="-16173"/>
            <a:ext cx="2754021" cy="6443691"/>
          </a:xfrm>
          <a:prstGeom prst="rect">
            <a:avLst/>
          </a:prstGeom>
        </p:spPr>
      </p:pic>
      <p:sp>
        <p:nvSpPr>
          <p:cNvPr id="14" name="Title 3">
            <a:extLst>
              <a:ext uri="{FF2B5EF4-FFF2-40B4-BE49-F238E27FC236}">
                <a16:creationId xmlns:a16="http://schemas.microsoft.com/office/drawing/2014/main" id="{E1658D75-33D9-2E48-ABA7-25AB00D65CD8}"/>
              </a:ext>
            </a:extLst>
          </p:cNvPr>
          <p:cNvSpPr>
            <a:spLocks noGrp="1"/>
          </p:cNvSpPr>
          <p:nvPr>
            <p:ph type="title" hasCustomPrompt="1"/>
          </p:nvPr>
        </p:nvSpPr>
        <p:spPr>
          <a:xfrm>
            <a:off x="1993899" y="2908552"/>
            <a:ext cx="8470901" cy="1325563"/>
          </a:xfrm>
          <a:prstGeom prst="rect">
            <a:avLst/>
          </a:prstGeom>
        </p:spPr>
        <p:txBody>
          <a:bodyPr/>
          <a:lstStyle>
            <a:lvl1pPr algn="ctr">
              <a:defRPr sz="4800" b="1" i="0">
                <a:solidFill>
                  <a:schemeClr val="tx1"/>
                </a:solidFill>
                <a:latin typeface="Playfair Display" pitchFamily="2" charset="77"/>
              </a:defRPr>
            </a:lvl1pPr>
          </a:lstStyle>
          <a:p>
            <a:r>
              <a:rPr lang="en-US"/>
              <a:t>Click to edit title</a:t>
            </a:r>
          </a:p>
        </p:txBody>
      </p:sp>
      <p:sp>
        <p:nvSpPr>
          <p:cNvPr id="11" name="Rectangle 10">
            <a:extLst>
              <a:ext uri="{FF2B5EF4-FFF2-40B4-BE49-F238E27FC236}">
                <a16:creationId xmlns:a16="http://schemas.microsoft.com/office/drawing/2014/main" id="{F7640F0B-8C19-4D47-B2B7-95A9AA607135}"/>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81C0A41-3014-B449-AB3A-292790D199D8}"/>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CA95DEC-1AF8-8C42-A007-9616549CE166}"/>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ooter Placeholder 1">
            <a:extLst>
              <a:ext uri="{FF2B5EF4-FFF2-40B4-BE49-F238E27FC236}">
                <a16:creationId xmlns:a16="http://schemas.microsoft.com/office/drawing/2014/main" id="{E5B53828-DE73-EF4E-B657-FB1F6D2181A9}"/>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67DC6FC4-FCA1-4BEF-C6F8-7330C4767644}"/>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8DA143D8-4605-5C89-0749-AF41F3E385A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1604843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w/Contact Info">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90081F4D-7A7C-8544-B2AF-62F60F648464}"/>
              </a:ext>
            </a:extLst>
          </p:cNvPr>
          <p:cNvSpPr>
            <a:spLocks noGrp="1"/>
          </p:cNvSpPr>
          <p:nvPr>
            <p:ph type="title" hasCustomPrompt="1"/>
          </p:nvPr>
        </p:nvSpPr>
        <p:spPr>
          <a:xfrm>
            <a:off x="2031999" y="2018619"/>
            <a:ext cx="8458201" cy="921914"/>
          </a:xfrm>
          <a:prstGeom prst="rect">
            <a:avLst/>
          </a:prstGeom>
        </p:spPr>
        <p:txBody>
          <a:bodyPr/>
          <a:lstStyle>
            <a:lvl1pPr algn="ctr">
              <a:defRPr sz="4800" b="1" i="0">
                <a:solidFill>
                  <a:schemeClr val="tx1"/>
                </a:solidFill>
                <a:latin typeface="Playfair Display" pitchFamily="2" charset="77"/>
              </a:defRPr>
            </a:lvl1pPr>
          </a:lstStyle>
          <a:p>
            <a:r>
              <a:rPr lang="en-US"/>
              <a:t>Click to edit title</a:t>
            </a:r>
          </a:p>
        </p:txBody>
      </p:sp>
      <p:sp>
        <p:nvSpPr>
          <p:cNvPr id="22" name="Picture Placeholder 7">
            <a:extLst>
              <a:ext uri="{FF2B5EF4-FFF2-40B4-BE49-F238E27FC236}">
                <a16:creationId xmlns:a16="http://schemas.microsoft.com/office/drawing/2014/main" id="{086FFC3C-45D1-AF48-9E2F-E48A8B9DCF50}"/>
              </a:ext>
            </a:extLst>
          </p:cNvPr>
          <p:cNvSpPr>
            <a:spLocks noGrp="1"/>
          </p:cNvSpPr>
          <p:nvPr>
            <p:ph type="pic" sz="quarter" idx="10"/>
          </p:nvPr>
        </p:nvSpPr>
        <p:spPr>
          <a:xfrm>
            <a:off x="2791728" y="3333122"/>
            <a:ext cx="1507876" cy="1507876"/>
          </a:xfrm>
          <a:prstGeom prst="ellipse">
            <a:avLst/>
          </a:prstGeom>
        </p:spPr>
        <p:txBody>
          <a:bodyPr/>
          <a:lstStyle>
            <a:lvl1pPr marL="0" indent="0">
              <a:buNone/>
              <a:defRPr sz="1400">
                <a:solidFill>
                  <a:schemeClr val="bg1"/>
                </a:solidFill>
                <a:latin typeface="Work Sans" pitchFamily="2" charset="77"/>
              </a:defRPr>
            </a:lvl1pPr>
          </a:lstStyle>
          <a:p>
            <a:r>
              <a:rPr lang="en-US" dirty="0"/>
              <a:t>Click icon to add picture</a:t>
            </a:r>
          </a:p>
        </p:txBody>
      </p:sp>
      <p:sp>
        <p:nvSpPr>
          <p:cNvPr id="18" name="Text Placeholder 3">
            <a:extLst>
              <a:ext uri="{FF2B5EF4-FFF2-40B4-BE49-F238E27FC236}">
                <a16:creationId xmlns:a16="http://schemas.microsoft.com/office/drawing/2014/main" id="{0D28F9FA-DEAB-1E4B-B171-4DEC93D72680}"/>
              </a:ext>
            </a:extLst>
          </p:cNvPr>
          <p:cNvSpPr>
            <a:spLocks noGrp="1"/>
          </p:cNvSpPr>
          <p:nvPr>
            <p:ph type="body" sz="quarter" idx="12" hasCustomPrompt="1"/>
          </p:nvPr>
        </p:nvSpPr>
        <p:spPr>
          <a:xfrm>
            <a:off x="4567238" y="3324225"/>
            <a:ext cx="5773737" cy="1846263"/>
          </a:xfrm>
          <a:prstGeom prst="rect">
            <a:avLst/>
          </a:prstGeom>
        </p:spPr>
        <p:txBody>
          <a:bodyPr/>
          <a:lstStyle>
            <a:lvl1pPr marL="0" indent="0">
              <a:lnSpc>
                <a:spcPct val="100000"/>
              </a:lnSpc>
              <a:buNone/>
              <a:defRPr sz="2000" b="0" i="0">
                <a:latin typeface="Work Sans" pitchFamily="2" charset="77"/>
              </a:defRPr>
            </a:lvl1pPr>
            <a:lvl2pPr marL="457200" indent="0">
              <a:lnSpc>
                <a:spcPct val="100000"/>
              </a:lnSpc>
              <a:buNone/>
              <a:defRPr sz="2000" b="0" i="0">
                <a:latin typeface="Work Sans" pitchFamily="2" charset="77"/>
              </a:defRPr>
            </a:lvl2pPr>
            <a:lvl3pPr marL="914400" indent="0">
              <a:lnSpc>
                <a:spcPct val="100000"/>
              </a:lnSpc>
              <a:buNone/>
              <a:defRPr sz="1800" b="0" i="0">
                <a:latin typeface="Work Sans" pitchFamily="2" charset="77"/>
              </a:defRPr>
            </a:lvl3pPr>
            <a:lvl4pPr marL="1371600" indent="0">
              <a:lnSpc>
                <a:spcPct val="100000"/>
              </a:lnSpc>
              <a:buNone/>
              <a:defRPr sz="1600" b="0" i="0">
                <a:latin typeface="Work Sans" pitchFamily="2" charset="77"/>
              </a:defRPr>
            </a:lvl4pPr>
            <a:lvl5pPr marL="1828800" indent="0">
              <a:lnSpc>
                <a:spcPct val="100000"/>
              </a:lnSpc>
              <a:buNone/>
              <a:defRPr sz="1600" b="0" i="0">
                <a:latin typeface="Work Sans" pitchFamily="2" charset="77"/>
              </a:defRPr>
            </a:lvl5pPr>
          </a:lstStyle>
          <a:p>
            <a:pPr lvl="0"/>
            <a:r>
              <a:rPr lang="en-US"/>
              <a:t>Click to edit text</a:t>
            </a:r>
          </a:p>
        </p:txBody>
      </p:sp>
      <p:pic>
        <p:nvPicPr>
          <p:cNvPr id="17" name="Picture 16">
            <a:extLst>
              <a:ext uri="{FF2B5EF4-FFF2-40B4-BE49-F238E27FC236}">
                <a16:creationId xmlns:a16="http://schemas.microsoft.com/office/drawing/2014/main" id="{FB4CEB49-D72D-4642-8868-C0DB4415689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
          <a:stretch/>
        </p:blipFill>
        <p:spPr>
          <a:xfrm>
            <a:off x="0" y="-10762"/>
            <a:ext cx="2751966" cy="6438883"/>
          </a:xfrm>
          <a:prstGeom prst="rect">
            <a:avLst/>
          </a:prstGeom>
        </p:spPr>
      </p:pic>
      <p:sp>
        <p:nvSpPr>
          <p:cNvPr id="24" name="Rectangle 23">
            <a:extLst>
              <a:ext uri="{FF2B5EF4-FFF2-40B4-BE49-F238E27FC236}">
                <a16:creationId xmlns:a16="http://schemas.microsoft.com/office/drawing/2014/main" id="{B0A3A2CA-45E0-0B4D-BD1B-260FD5A577B3}"/>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7D260F9-3294-134E-9E8C-7109E9A23D4A}"/>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05FD52F-BBE6-624F-8CC9-D2A5EB0FCF49}"/>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ooter Placeholder 1">
            <a:extLst>
              <a:ext uri="{FF2B5EF4-FFF2-40B4-BE49-F238E27FC236}">
                <a16:creationId xmlns:a16="http://schemas.microsoft.com/office/drawing/2014/main" id="{2753C02F-6114-1E48-944F-DA8C7E6A6D15}"/>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2" name="TextBox 1">
            <a:extLst>
              <a:ext uri="{FF2B5EF4-FFF2-40B4-BE49-F238E27FC236}">
                <a16:creationId xmlns:a16="http://schemas.microsoft.com/office/drawing/2014/main" id="{5EE717BA-D55E-9927-A8B7-342502A1CFCF}"/>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D96EF214-37D4-BFCA-C438-EA9596FA7EA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490216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B71052-3105-43C3-8966-6AFE0DC662F0}" type="datetimeFigureOut">
              <a:rPr lang="es-419" smtClean="0"/>
              <a:t>3/5/2024</a:t>
            </a:fld>
            <a:endParaRPr lang="es-419" dirty="0"/>
          </a:p>
        </p:txBody>
      </p:sp>
      <p:sp>
        <p:nvSpPr>
          <p:cNvPr id="4" name="Footer Placeholder 3"/>
          <p:cNvSpPr>
            <a:spLocks noGrp="1"/>
          </p:cNvSpPr>
          <p:nvPr>
            <p:ph type="ftr" sz="quarter" idx="11"/>
          </p:nvPr>
        </p:nvSpPr>
        <p:spPr/>
        <p:txBody>
          <a:bodyPr/>
          <a:lstStyle/>
          <a:p>
            <a:endParaRPr lang="es-419" dirty="0"/>
          </a:p>
        </p:txBody>
      </p:sp>
      <p:sp>
        <p:nvSpPr>
          <p:cNvPr id="5" name="Slide Number Placeholder 4"/>
          <p:cNvSpPr>
            <a:spLocks noGrp="1"/>
          </p:cNvSpPr>
          <p:nvPr>
            <p:ph type="sldNum" sz="quarter" idx="12"/>
          </p:nvPr>
        </p:nvSpPr>
        <p:spPr/>
        <p:txBody>
          <a:bodyPr/>
          <a:lstStyle/>
          <a:p>
            <a:fld id="{83B37395-0F07-437B-8A97-90340A805062}" type="slidenum">
              <a:rPr lang="es-419" smtClean="0"/>
              <a:t>‹#›</a:t>
            </a:fld>
            <a:endParaRPr lang="es-419" dirty="0"/>
          </a:p>
        </p:txBody>
      </p:sp>
    </p:spTree>
    <p:extLst>
      <p:ext uri="{BB962C8B-B14F-4D97-AF65-F5344CB8AC3E}">
        <p14:creationId xmlns:p14="http://schemas.microsoft.com/office/powerpoint/2010/main" val="2374133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B71052-3105-43C3-8966-6AFE0DC662F0}" type="datetimeFigureOut">
              <a:rPr lang="es-419" smtClean="0"/>
              <a:t>3/5/2024</a:t>
            </a:fld>
            <a:endParaRPr lang="es-419" dirty="0"/>
          </a:p>
        </p:txBody>
      </p:sp>
      <p:sp>
        <p:nvSpPr>
          <p:cNvPr id="3" name="Footer Placeholder 2"/>
          <p:cNvSpPr>
            <a:spLocks noGrp="1"/>
          </p:cNvSpPr>
          <p:nvPr>
            <p:ph type="ftr" sz="quarter" idx="11"/>
          </p:nvPr>
        </p:nvSpPr>
        <p:spPr/>
        <p:txBody>
          <a:bodyPr/>
          <a:lstStyle/>
          <a:p>
            <a:endParaRPr lang="es-419" dirty="0"/>
          </a:p>
        </p:txBody>
      </p:sp>
      <p:sp>
        <p:nvSpPr>
          <p:cNvPr id="4" name="Slide Number Placeholder 3"/>
          <p:cNvSpPr>
            <a:spLocks noGrp="1"/>
          </p:cNvSpPr>
          <p:nvPr>
            <p:ph type="sldNum" sz="quarter" idx="12"/>
          </p:nvPr>
        </p:nvSpPr>
        <p:spPr/>
        <p:txBody>
          <a:bodyPr/>
          <a:lstStyle/>
          <a:p>
            <a:fld id="{83B37395-0F07-437B-8A97-90340A805062}" type="slidenum">
              <a:rPr lang="es-419" smtClean="0"/>
              <a:t>‹#›</a:t>
            </a:fld>
            <a:endParaRPr lang="es-419" dirty="0"/>
          </a:p>
        </p:txBody>
      </p:sp>
    </p:spTree>
    <p:extLst>
      <p:ext uri="{BB962C8B-B14F-4D97-AF65-F5344CB8AC3E}">
        <p14:creationId xmlns:p14="http://schemas.microsoft.com/office/powerpoint/2010/main" val="253633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and Content_Option_2">
    <p:spTree>
      <p:nvGrpSpPr>
        <p:cNvPr id="1" name=""/>
        <p:cNvGrpSpPr/>
        <p:nvPr/>
      </p:nvGrpSpPr>
      <p:grpSpPr>
        <a:xfrm>
          <a:off x="0" y="0"/>
          <a:ext cx="0" cy="0"/>
          <a:chOff x="0" y="0"/>
          <a:chExt cx="0" cy="0"/>
        </a:xfrm>
      </p:grpSpPr>
      <p:sp>
        <p:nvSpPr>
          <p:cNvPr id="7" name="TextBox 6"/>
          <p:cNvSpPr txBox="1"/>
          <p:nvPr userDrawn="1"/>
        </p:nvSpPr>
        <p:spPr>
          <a:xfrm>
            <a:off x="0" y="0"/>
            <a:ext cx="12192000" cy="369332"/>
          </a:xfrm>
          <a:prstGeom prst="rect">
            <a:avLst/>
          </a:prstGeom>
          <a:solidFill>
            <a:srgbClr val="DDDDD9"/>
          </a:solidFill>
        </p:spPr>
        <p:txBody>
          <a:bodyPr wrap="square" rtlCol="0">
            <a:spAutoFit/>
          </a:bodyPr>
          <a:lstStyle/>
          <a:p>
            <a:endParaRPr lang="en-US" sz="1800" dirty="0"/>
          </a:p>
        </p:txBody>
      </p:sp>
      <p:sp>
        <p:nvSpPr>
          <p:cNvPr id="14" name="Slide Number Placeholder 8"/>
          <p:cNvSpPr>
            <a:spLocks noGrp="1"/>
          </p:cNvSpPr>
          <p:nvPr>
            <p:ph type="sldNum" sz="quarter" idx="12"/>
          </p:nvPr>
        </p:nvSpPr>
        <p:spPr>
          <a:xfrm>
            <a:off x="8771468" y="6477001"/>
            <a:ext cx="3318933" cy="261408"/>
          </a:xfrm>
        </p:spPr>
        <p:txBody>
          <a:bodyPr/>
          <a:lstStyle>
            <a:lvl1pPr marL="0" algn="r" defTabSz="914400" rtl="0" eaLnBrk="1" latinLnBrk="0" hangingPunct="1">
              <a:defRPr lang="en-US" sz="1000" kern="1200" smtClean="0">
                <a:solidFill>
                  <a:schemeClr val="tx2"/>
                </a:solidFill>
                <a:latin typeface="Segoe UI Semilight" panose="020B0402040204020203" pitchFamily="34" charset="0"/>
                <a:ea typeface="+mn-ea"/>
                <a:cs typeface="Segoe UI Semilight" panose="020B0402040204020203" pitchFamily="34" charset="0"/>
              </a:defRPr>
            </a:lvl1pPr>
          </a:lstStyle>
          <a:p>
            <a:fld id="{F4D32CEF-210D-46CB-8810-464886105ED9}" type="slidenum">
              <a:rPr lang="en-US" smtClean="0"/>
              <a:pPr/>
              <a:t>‹#›</a:t>
            </a:fld>
            <a:endParaRPr lang="en-US" dirty="0"/>
          </a:p>
        </p:txBody>
      </p:sp>
      <p:sp>
        <p:nvSpPr>
          <p:cNvPr id="11" name="Text Placeholder 4"/>
          <p:cNvSpPr>
            <a:spLocks noGrp="1"/>
          </p:cNvSpPr>
          <p:nvPr>
            <p:ph type="body" sz="quarter" idx="13" hasCustomPrompt="1"/>
          </p:nvPr>
        </p:nvSpPr>
        <p:spPr>
          <a:xfrm>
            <a:off x="1125009" y="1990314"/>
            <a:ext cx="9941983" cy="4011612"/>
          </a:xfrm>
        </p:spPr>
        <p:txBody>
          <a:bodyPr>
            <a:normAutofit/>
          </a:bodyPr>
          <a:lstStyle>
            <a:lvl1pPr marL="0" indent="0">
              <a:buNone/>
              <a:defRPr sz="2000">
                <a:solidFill>
                  <a:schemeClr val="bg2"/>
                </a:solidFill>
                <a:latin typeface="Segoe UI Semilight" panose="020B0402040204020203" pitchFamily="34" charset="0"/>
                <a:cs typeface="Segoe UI Semilight" panose="020B0402040204020203" pitchFamily="34" charset="0"/>
              </a:defRPr>
            </a:lvl1pPr>
            <a:lvl2pPr marL="457200" indent="0">
              <a:buNone/>
              <a:defRPr sz="2000">
                <a:solidFill>
                  <a:schemeClr val="tx2"/>
                </a:solidFill>
                <a:latin typeface="Segoe UI Semilight" panose="020B0402040204020203" pitchFamily="34" charset="0"/>
                <a:cs typeface="Segoe UI Semilight" panose="020B0402040204020203" pitchFamily="34" charset="0"/>
              </a:defRPr>
            </a:lvl2pPr>
            <a:lvl3pPr marL="914400" indent="0">
              <a:buNone/>
              <a:defRPr sz="2000">
                <a:solidFill>
                  <a:schemeClr val="tx2"/>
                </a:solidFill>
                <a:latin typeface="Segoe UI Semilight" panose="020B0402040204020203" pitchFamily="34" charset="0"/>
                <a:cs typeface="Segoe UI Semilight" panose="020B0402040204020203" pitchFamily="34" charset="0"/>
              </a:defRPr>
            </a:lvl3pPr>
            <a:lvl4pPr marL="1371600" indent="0">
              <a:buNone/>
              <a:defRPr sz="2000">
                <a:solidFill>
                  <a:schemeClr val="tx2"/>
                </a:solidFill>
                <a:latin typeface="Segoe UI Semilight" panose="020B0402040204020203" pitchFamily="34" charset="0"/>
                <a:cs typeface="Segoe UI Semilight" panose="020B0402040204020203" pitchFamily="34" charset="0"/>
              </a:defRPr>
            </a:lvl4pPr>
            <a:lvl5pPr marL="1828800" indent="0">
              <a:buNone/>
              <a:defRPr sz="2000">
                <a:solidFill>
                  <a:schemeClr val="tx2"/>
                </a:solidFill>
                <a:latin typeface="Segoe UI Semilight" panose="020B0402040204020203" pitchFamily="34" charset="0"/>
                <a:cs typeface="Segoe UI Semilight" panose="020B0402040204020203" pitchFamily="34" charset="0"/>
              </a:defRPr>
            </a:lvl5pPr>
          </a:lstStyle>
          <a:p>
            <a:r>
              <a:rPr lang="en-US"/>
              <a:t>Sometimes it takes more words to describe your point, if you plan to have a short paragraph use this slide.</a:t>
            </a:r>
          </a:p>
        </p:txBody>
      </p:sp>
      <p:sp>
        <p:nvSpPr>
          <p:cNvPr id="8" name="TextBox 7"/>
          <p:cNvSpPr txBox="1"/>
          <p:nvPr userDrawn="1"/>
        </p:nvSpPr>
        <p:spPr>
          <a:xfrm>
            <a:off x="699915" y="6586373"/>
            <a:ext cx="5170311" cy="215444"/>
          </a:xfrm>
          <a:prstGeom prst="rect">
            <a:avLst/>
          </a:prstGeom>
          <a:noFill/>
        </p:spPr>
        <p:txBody>
          <a:bodyPr wrap="square" rtlCol="0">
            <a:spAutoFit/>
          </a:bodyPr>
          <a:lstStyle/>
          <a:p>
            <a:r>
              <a:rPr lang="en-US" sz="800" dirty="0">
                <a:solidFill>
                  <a:srgbClr val="005487"/>
                </a:solidFill>
                <a:latin typeface="Segoe UI Semilight" panose="020B0402040204020203" pitchFamily="34" charset="0"/>
                <a:cs typeface="Segoe UI Semilight" panose="020B0402040204020203" pitchFamily="34" charset="0"/>
              </a:rPr>
              <a:t>© 2019 Constellation. All rights reserved.</a:t>
            </a:r>
          </a:p>
        </p:txBody>
      </p:sp>
      <p:sp>
        <p:nvSpPr>
          <p:cNvPr id="9" name="Title 4"/>
          <p:cNvSpPr>
            <a:spLocks noGrp="1"/>
          </p:cNvSpPr>
          <p:nvPr>
            <p:ph type="title"/>
          </p:nvPr>
        </p:nvSpPr>
        <p:spPr>
          <a:xfrm>
            <a:off x="1117602" y="786821"/>
            <a:ext cx="9949389" cy="537958"/>
          </a:xfrm>
          <a:noFill/>
        </p:spPr>
        <p:txBody>
          <a:bodyPr>
            <a:noAutofit/>
          </a:bodyPr>
          <a:lstStyle>
            <a:lvl1pPr>
              <a:defRPr sz="3000" b="1" i="0">
                <a:solidFill>
                  <a:schemeClr val="tx2"/>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9707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43F175-D7D1-1449-AD2D-EFB5A8DB335A}"/>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908B245-2E1F-7646-AA8D-F2FF5FDF4CAB}"/>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ooter Placeholder 1">
            <a:extLst>
              <a:ext uri="{FF2B5EF4-FFF2-40B4-BE49-F238E27FC236}">
                <a16:creationId xmlns:a16="http://schemas.microsoft.com/office/drawing/2014/main" id="{BCA03DBF-B26E-FC4D-A0E3-949AD64663FF}"/>
              </a:ext>
            </a:extLst>
          </p:cNvPr>
          <p:cNvSpPr>
            <a:spLocks noGrp="1"/>
          </p:cNvSpPr>
          <p:nvPr>
            <p:ph type="ftr" sz="quarter" idx="16"/>
          </p:nvPr>
        </p:nvSpPr>
        <p:spPr>
          <a:xfrm>
            <a:off x="55713" y="6448905"/>
            <a:ext cx="469073" cy="409095"/>
          </a:xfrm>
          <a:prstGeom prst="rect">
            <a:avLst/>
          </a:prstGeom>
        </p:spPr>
        <p:txBody>
          <a:bodyPr anchor="ctr"/>
          <a:lstStyle>
            <a:lvl1pPr algn="ctr">
              <a:defRPr sz="1200">
                <a:latin typeface="Work Sans" pitchFamily="2" charset="77"/>
              </a:defRPr>
            </a:lvl1pPr>
          </a:lstStyle>
          <a:p>
            <a:fld id="{BC6D7F65-4695-FC47-9D2C-7FF88997BF0D}" type="slidenum">
              <a:rPr lang="en-US" smtClean="0"/>
              <a:pPr/>
              <a:t>‹#›</a:t>
            </a:fld>
            <a:endParaRPr lang="en-US" dirty="0"/>
          </a:p>
        </p:txBody>
      </p:sp>
      <p:sp>
        <p:nvSpPr>
          <p:cNvPr id="21" name="Title 9">
            <a:extLst>
              <a:ext uri="{FF2B5EF4-FFF2-40B4-BE49-F238E27FC236}">
                <a16:creationId xmlns:a16="http://schemas.microsoft.com/office/drawing/2014/main" id="{45F9B5C2-E8D3-A345-9FE0-F6595104255A}"/>
              </a:ext>
            </a:extLst>
          </p:cNvPr>
          <p:cNvSpPr>
            <a:spLocks noGrp="1"/>
          </p:cNvSpPr>
          <p:nvPr>
            <p:ph type="title" hasCustomPrompt="1"/>
          </p:nvPr>
        </p:nvSpPr>
        <p:spPr>
          <a:xfrm>
            <a:off x="660401" y="691557"/>
            <a:ext cx="10684358" cy="662782"/>
          </a:xfrm>
          <a:prstGeom prst="rect">
            <a:avLst/>
          </a:prstGeom>
        </p:spPr>
        <p:txBody>
          <a:bodyPr/>
          <a:lstStyle>
            <a:lvl1pPr>
              <a:defRPr sz="4000" b="1">
                <a:latin typeface="Playfair Display" pitchFamily="2" charset="77"/>
              </a:defRPr>
            </a:lvl1pPr>
          </a:lstStyle>
          <a:p>
            <a:r>
              <a:rPr lang="en-US"/>
              <a:t>Click to edit title</a:t>
            </a:r>
          </a:p>
        </p:txBody>
      </p:sp>
      <p:sp>
        <p:nvSpPr>
          <p:cNvPr id="22" name="Text Placeholder 11">
            <a:extLst>
              <a:ext uri="{FF2B5EF4-FFF2-40B4-BE49-F238E27FC236}">
                <a16:creationId xmlns:a16="http://schemas.microsoft.com/office/drawing/2014/main" id="{C860C27E-CB2F-AA4D-ACF7-3F3ED7D9CDA6}"/>
              </a:ext>
            </a:extLst>
          </p:cNvPr>
          <p:cNvSpPr>
            <a:spLocks noGrp="1"/>
          </p:cNvSpPr>
          <p:nvPr>
            <p:ph type="body" sz="quarter" idx="10" hasCustomPrompt="1"/>
          </p:nvPr>
        </p:nvSpPr>
        <p:spPr>
          <a:xfrm>
            <a:off x="660399" y="288925"/>
            <a:ext cx="10684357" cy="402632"/>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23" name="Text Placeholder 5">
            <a:extLst>
              <a:ext uri="{FF2B5EF4-FFF2-40B4-BE49-F238E27FC236}">
                <a16:creationId xmlns:a16="http://schemas.microsoft.com/office/drawing/2014/main" id="{3476847A-8A9C-044D-9BAE-95F629FD0E5F}"/>
              </a:ext>
            </a:extLst>
          </p:cNvPr>
          <p:cNvSpPr>
            <a:spLocks noGrp="1"/>
          </p:cNvSpPr>
          <p:nvPr>
            <p:ph type="body" sz="quarter" idx="14" hasCustomPrompt="1"/>
          </p:nvPr>
        </p:nvSpPr>
        <p:spPr>
          <a:xfrm>
            <a:off x="660400" y="1508760"/>
            <a:ext cx="10684358" cy="4477703"/>
          </a:xfrm>
          <a:prstGeom prst="rect">
            <a:avLst/>
          </a:prstGeom>
        </p:spPr>
        <p:txBody>
          <a:bodyPr/>
          <a:lstStyle>
            <a:lvl1pPr marL="514350" indent="-514350">
              <a:lnSpc>
                <a:spcPct val="100000"/>
              </a:lnSpc>
              <a:buFont typeface="+mj-lt"/>
              <a:buAutoNum type="arabicPeriod"/>
              <a:defRPr sz="2400">
                <a:latin typeface="Work Sans" pitchFamily="2" charset="77"/>
              </a:defRPr>
            </a:lvl1pPr>
            <a:lvl2pPr marL="685800" indent="-228600">
              <a:lnSpc>
                <a:spcPct val="100000"/>
              </a:lnSpc>
              <a:buFont typeface="System Font Regular"/>
              <a:buChar char="⎻"/>
              <a:defRPr sz="2000">
                <a:latin typeface="Work Sans" pitchFamily="2" charset="77"/>
              </a:defRPr>
            </a:lvl2pPr>
            <a:lvl3pPr marL="1143000" indent="-228600">
              <a:lnSpc>
                <a:spcPct val="100000"/>
              </a:lnSpc>
              <a:buFont typeface="System Font Regular"/>
              <a:buChar char="⎻"/>
              <a:defRPr sz="1800">
                <a:latin typeface="Work Sans" pitchFamily="2" charset="77"/>
              </a:defRPr>
            </a:lvl3pPr>
            <a:lvl4pPr marL="1600200" indent="-228600">
              <a:lnSpc>
                <a:spcPct val="100000"/>
              </a:lnSpc>
              <a:buFont typeface="System Font Regular"/>
              <a:buChar char="⎻"/>
              <a:defRPr sz="1600">
                <a:latin typeface="Work Sans" pitchFamily="2" charset="77"/>
              </a:defRPr>
            </a:lvl4pPr>
            <a:lvl5pPr marL="2057400" indent="-228600">
              <a:lnSpc>
                <a:spcPct val="100000"/>
              </a:lnSpc>
              <a:buFont typeface="System Font Regular"/>
              <a:buChar char="⎻"/>
              <a:defRPr sz="16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DD251E28-5EA7-564D-ABEB-AD1361327324}"/>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76215412-F0EF-9E43-BEFC-10BAE56B89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600937" y="0"/>
            <a:ext cx="609599" cy="6887638"/>
          </a:xfrm>
          <a:prstGeom prst="rect">
            <a:avLst/>
          </a:prstGeom>
        </p:spPr>
      </p:pic>
      <p:sp>
        <p:nvSpPr>
          <p:cNvPr id="2" name="TextBox 1">
            <a:extLst>
              <a:ext uri="{FF2B5EF4-FFF2-40B4-BE49-F238E27FC236}">
                <a16:creationId xmlns:a16="http://schemas.microsoft.com/office/drawing/2014/main" id="{08169CB9-FA3C-45D1-8C2D-7FA252350E17}"/>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3" name="Picture 2">
            <a:extLst>
              <a:ext uri="{FF2B5EF4-FFF2-40B4-BE49-F238E27FC236}">
                <a16:creationId xmlns:a16="http://schemas.microsoft.com/office/drawing/2014/main" id="{43DF29D4-DBD2-FFA1-4C58-906151C7C19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672641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Intro Text Subheader">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382C5CA6-410F-A644-9FDE-5E450AFBDADE}"/>
              </a:ext>
            </a:extLst>
          </p:cNvPr>
          <p:cNvSpPr>
            <a:spLocks noGrp="1"/>
          </p:cNvSpPr>
          <p:nvPr>
            <p:ph type="body" sz="quarter" idx="10" hasCustomPrompt="1"/>
          </p:nvPr>
        </p:nvSpPr>
        <p:spPr>
          <a:xfrm>
            <a:off x="660399" y="288925"/>
            <a:ext cx="10498667" cy="402632"/>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3" name="Text Placeholder 2">
            <a:extLst>
              <a:ext uri="{FF2B5EF4-FFF2-40B4-BE49-F238E27FC236}">
                <a16:creationId xmlns:a16="http://schemas.microsoft.com/office/drawing/2014/main" id="{10C4D896-8AD7-604D-B860-FECA9A746058}"/>
              </a:ext>
            </a:extLst>
          </p:cNvPr>
          <p:cNvSpPr>
            <a:spLocks noGrp="1"/>
          </p:cNvSpPr>
          <p:nvPr>
            <p:ph type="body" sz="quarter" idx="12" hasCustomPrompt="1"/>
          </p:nvPr>
        </p:nvSpPr>
        <p:spPr>
          <a:xfrm>
            <a:off x="660400" y="1547070"/>
            <a:ext cx="10498667" cy="876253"/>
          </a:xfrm>
          <a:prstGeom prst="rect">
            <a:avLst/>
          </a:prstGeom>
        </p:spPr>
        <p:txBody>
          <a:bodyPr/>
          <a:lstStyle>
            <a:lvl1pPr marL="0" indent="0">
              <a:lnSpc>
                <a:spcPct val="100000"/>
              </a:lnSpc>
              <a:buNone/>
              <a:defRPr sz="2000">
                <a:latin typeface="Work Sans" pitchFamily="2" charset="77"/>
              </a:defRPr>
            </a:lvl1pPr>
          </a:lstStyle>
          <a:p>
            <a:pPr lvl="0"/>
            <a:r>
              <a:rPr lang="en-US"/>
              <a:t>Click to edit text</a:t>
            </a:r>
          </a:p>
        </p:txBody>
      </p:sp>
      <p:sp>
        <p:nvSpPr>
          <p:cNvPr id="62" name="Text Placeholder 3">
            <a:extLst>
              <a:ext uri="{FF2B5EF4-FFF2-40B4-BE49-F238E27FC236}">
                <a16:creationId xmlns:a16="http://schemas.microsoft.com/office/drawing/2014/main" id="{7B8373B7-2545-4442-AF16-A66DB1765FE3}"/>
              </a:ext>
            </a:extLst>
          </p:cNvPr>
          <p:cNvSpPr>
            <a:spLocks noGrp="1"/>
          </p:cNvSpPr>
          <p:nvPr>
            <p:ph type="body" sz="quarter" idx="15" hasCustomPrompt="1"/>
          </p:nvPr>
        </p:nvSpPr>
        <p:spPr>
          <a:xfrm>
            <a:off x="660400" y="1951892"/>
            <a:ext cx="10498667" cy="4213958"/>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3" name="Title 9">
            <a:extLst>
              <a:ext uri="{FF2B5EF4-FFF2-40B4-BE49-F238E27FC236}">
                <a16:creationId xmlns:a16="http://schemas.microsoft.com/office/drawing/2014/main" id="{90118306-6751-EB44-9E63-03C257C52A56}"/>
              </a:ext>
            </a:extLst>
          </p:cNvPr>
          <p:cNvSpPr>
            <a:spLocks noGrp="1"/>
          </p:cNvSpPr>
          <p:nvPr>
            <p:ph type="title" hasCustomPrompt="1"/>
          </p:nvPr>
        </p:nvSpPr>
        <p:spPr>
          <a:xfrm>
            <a:off x="660400" y="691557"/>
            <a:ext cx="10498667" cy="662782"/>
          </a:xfrm>
          <a:prstGeom prst="rect">
            <a:avLst/>
          </a:prstGeom>
        </p:spPr>
        <p:txBody>
          <a:bodyPr/>
          <a:lstStyle>
            <a:lvl1pPr>
              <a:defRPr sz="4000" b="1">
                <a:latin typeface="Playfair Display" pitchFamily="2" charset="77"/>
              </a:defRPr>
            </a:lvl1pPr>
          </a:lstStyle>
          <a:p>
            <a:r>
              <a:rPr lang="en-US"/>
              <a:t>Click to edit title</a:t>
            </a:r>
          </a:p>
        </p:txBody>
      </p:sp>
      <p:sp>
        <p:nvSpPr>
          <p:cNvPr id="17" name="Rectangle 16">
            <a:extLst>
              <a:ext uri="{FF2B5EF4-FFF2-40B4-BE49-F238E27FC236}">
                <a16:creationId xmlns:a16="http://schemas.microsoft.com/office/drawing/2014/main" id="{84E73FD0-2866-EB41-AD81-7CE103BC4339}"/>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3F64175-D57F-CC45-A186-DF09E22C0453}"/>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A60666E-D763-504C-8865-9F8C39C8EEB2}"/>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1">
            <a:extLst>
              <a:ext uri="{FF2B5EF4-FFF2-40B4-BE49-F238E27FC236}">
                <a16:creationId xmlns:a16="http://schemas.microsoft.com/office/drawing/2014/main" id="{BE14B8CD-85B3-6F48-BA28-D42AF0DEB245}"/>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pic>
        <p:nvPicPr>
          <p:cNvPr id="2" name="Picture 1">
            <a:extLst>
              <a:ext uri="{FF2B5EF4-FFF2-40B4-BE49-F238E27FC236}">
                <a16:creationId xmlns:a16="http://schemas.microsoft.com/office/drawing/2014/main" id="{E8E55BE0-3D82-8068-34B5-091686D843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600937" y="0"/>
            <a:ext cx="609599" cy="6887638"/>
          </a:xfrm>
          <a:prstGeom prst="rect">
            <a:avLst/>
          </a:prstGeom>
        </p:spPr>
      </p:pic>
      <p:sp>
        <p:nvSpPr>
          <p:cNvPr id="4" name="TextBox 3">
            <a:extLst>
              <a:ext uri="{FF2B5EF4-FFF2-40B4-BE49-F238E27FC236}">
                <a16:creationId xmlns:a16="http://schemas.microsoft.com/office/drawing/2014/main" id="{754A939F-8CCB-A877-F90A-B3C9875EACA7}"/>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5" name="Picture 4">
            <a:extLst>
              <a:ext uri="{FF2B5EF4-FFF2-40B4-BE49-F238E27FC236}">
                <a16:creationId xmlns:a16="http://schemas.microsoft.com/office/drawing/2014/main" id="{D37562D7-3F64-4FEF-A569-E4B919BF9D9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262710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Intro Text and Subheader">
    <p:spTree>
      <p:nvGrpSpPr>
        <p:cNvPr id="1" name=""/>
        <p:cNvGrpSpPr/>
        <p:nvPr/>
      </p:nvGrpSpPr>
      <p:grpSpPr>
        <a:xfrm>
          <a:off x="0" y="0"/>
          <a:ext cx="0" cy="0"/>
          <a:chOff x="0" y="0"/>
          <a:chExt cx="0" cy="0"/>
        </a:xfrm>
      </p:grpSpPr>
      <p:sp>
        <p:nvSpPr>
          <p:cNvPr id="97" name="Text Placeholder 2">
            <a:extLst>
              <a:ext uri="{FF2B5EF4-FFF2-40B4-BE49-F238E27FC236}">
                <a16:creationId xmlns:a16="http://schemas.microsoft.com/office/drawing/2014/main" id="{267D08F5-3D84-E044-AC1B-6C127619D8DA}"/>
              </a:ext>
            </a:extLst>
          </p:cNvPr>
          <p:cNvSpPr>
            <a:spLocks noGrp="1"/>
          </p:cNvSpPr>
          <p:nvPr>
            <p:ph type="body" sz="quarter" idx="12" hasCustomPrompt="1"/>
          </p:nvPr>
        </p:nvSpPr>
        <p:spPr>
          <a:xfrm>
            <a:off x="660400" y="1547070"/>
            <a:ext cx="10498667" cy="876253"/>
          </a:xfrm>
          <a:prstGeom prst="rect">
            <a:avLst/>
          </a:prstGeom>
        </p:spPr>
        <p:txBody>
          <a:bodyPr/>
          <a:lstStyle>
            <a:lvl1pPr marL="0" indent="0">
              <a:lnSpc>
                <a:spcPct val="100000"/>
              </a:lnSpc>
              <a:buNone/>
              <a:defRPr sz="2000">
                <a:latin typeface="Work Sans" pitchFamily="2" charset="77"/>
              </a:defRPr>
            </a:lvl1pPr>
          </a:lstStyle>
          <a:p>
            <a:pPr lvl="0"/>
            <a:r>
              <a:rPr lang="en-US"/>
              <a:t>Click to edit text</a:t>
            </a:r>
          </a:p>
        </p:txBody>
      </p:sp>
      <p:sp>
        <p:nvSpPr>
          <p:cNvPr id="99" name="Text Placeholder 3">
            <a:extLst>
              <a:ext uri="{FF2B5EF4-FFF2-40B4-BE49-F238E27FC236}">
                <a16:creationId xmlns:a16="http://schemas.microsoft.com/office/drawing/2014/main" id="{77C46DC1-4E25-E041-B042-E61097FCF006}"/>
              </a:ext>
            </a:extLst>
          </p:cNvPr>
          <p:cNvSpPr>
            <a:spLocks noGrp="1"/>
          </p:cNvSpPr>
          <p:nvPr>
            <p:ph type="body" sz="quarter" idx="15" hasCustomPrompt="1"/>
          </p:nvPr>
        </p:nvSpPr>
        <p:spPr>
          <a:xfrm>
            <a:off x="660400" y="1951892"/>
            <a:ext cx="10498667" cy="4213958"/>
          </a:xfrm>
          <a:prstGeom prst="rect">
            <a:avLst/>
          </a:prstGeom>
        </p:spPr>
        <p:txBody>
          <a:bodyPr numCol="2"/>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00" name="Title 9">
            <a:extLst>
              <a:ext uri="{FF2B5EF4-FFF2-40B4-BE49-F238E27FC236}">
                <a16:creationId xmlns:a16="http://schemas.microsoft.com/office/drawing/2014/main" id="{694FA9EC-290F-6B4E-87F3-028552D49818}"/>
              </a:ext>
            </a:extLst>
          </p:cNvPr>
          <p:cNvSpPr>
            <a:spLocks noGrp="1"/>
          </p:cNvSpPr>
          <p:nvPr>
            <p:ph type="title" hasCustomPrompt="1"/>
          </p:nvPr>
        </p:nvSpPr>
        <p:spPr>
          <a:xfrm>
            <a:off x="660400" y="691557"/>
            <a:ext cx="10498667" cy="662782"/>
          </a:xfrm>
          <a:prstGeom prst="rect">
            <a:avLst/>
          </a:prstGeom>
        </p:spPr>
        <p:txBody>
          <a:bodyPr/>
          <a:lstStyle>
            <a:lvl1pPr>
              <a:defRPr sz="4000" b="1">
                <a:latin typeface="Playfair Display" pitchFamily="2" charset="77"/>
              </a:defRPr>
            </a:lvl1pPr>
          </a:lstStyle>
          <a:p>
            <a:r>
              <a:rPr lang="en-US"/>
              <a:t>Click to edit title</a:t>
            </a:r>
          </a:p>
        </p:txBody>
      </p:sp>
      <p:sp>
        <p:nvSpPr>
          <p:cNvPr id="19" name="Text Placeholder 11">
            <a:extLst>
              <a:ext uri="{FF2B5EF4-FFF2-40B4-BE49-F238E27FC236}">
                <a16:creationId xmlns:a16="http://schemas.microsoft.com/office/drawing/2014/main" id="{29517E6B-6A35-7C4A-9900-C0CAA2ECA2F6}"/>
              </a:ext>
            </a:extLst>
          </p:cNvPr>
          <p:cNvSpPr>
            <a:spLocks noGrp="1"/>
          </p:cNvSpPr>
          <p:nvPr>
            <p:ph type="body" sz="quarter" idx="10" hasCustomPrompt="1"/>
          </p:nvPr>
        </p:nvSpPr>
        <p:spPr>
          <a:xfrm>
            <a:off x="660399" y="288925"/>
            <a:ext cx="10498667" cy="402632"/>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17" name="Rectangle 16">
            <a:extLst>
              <a:ext uri="{FF2B5EF4-FFF2-40B4-BE49-F238E27FC236}">
                <a16:creationId xmlns:a16="http://schemas.microsoft.com/office/drawing/2014/main" id="{C486F591-79C8-5B4A-AF42-D14972C487E0}"/>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C6075DD-B26A-4D43-B218-7901A3E0C36D}"/>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4E89844-F004-E146-AFDE-A65FFFC7D166}"/>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ooter Placeholder 1">
            <a:extLst>
              <a:ext uri="{FF2B5EF4-FFF2-40B4-BE49-F238E27FC236}">
                <a16:creationId xmlns:a16="http://schemas.microsoft.com/office/drawing/2014/main" id="{B03B6B19-838E-2045-9753-836C640E0BE7}"/>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pic>
        <p:nvPicPr>
          <p:cNvPr id="2" name="Picture 1">
            <a:extLst>
              <a:ext uri="{FF2B5EF4-FFF2-40B4-BE49-F238E27FC236}">
                <a16:creationId xmlns:a16="http://schemas.microsoft.com/office/drawing/2014/main" id="{E5397AF1-5E4F-911D-6DC2-6FF420687A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600937" y="0"/>
            <a:ext cx="609599" cy="6887638"/>
          </a:xfrm>
          <a:prstGeom prst="rect">
            <a:avLst/>
          </a:prstGeom>
        </p:spPr>
      </p:pic>
      <p:sp>
        <p:nvSpPr>
          <p:cNvPr id="3" name="TextBox 2">
            <a:extLst>
              <a:ext uri="{FF2B5EF4-FFF2-40B4-BE49-F238E27FC236}">
                <a16:creationId xmlns:a16="http://schemas.microsoft.com/office/drawing/2014/main" id="{E3939F9C-5F45-B36F-8C1A-5FC82846C449}"/>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4" name="Picture 3">
            <a:extLst>
              <a:ext uri="{FF2B5EF4-FFF2-40B4-BE49-F238E27FC236}">
                <a16:creationId xmlns:a16="http://schemas.microsoft.com/office/drawing/2014/main" id="{38E89914-DCA0-8624-3A59-F954101ED5B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3651327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4" name="Title 9">
            <a:extLst>
              <a:ext uri="{FF2B5EF4-FFF2-40B4-BE49-F238E27FC236}">
                <a16:creationId xmlns:a16="http://schemas.microsoft.com/office/drawing/2014/main" id="{89EEFF16-1C13-E942-BF67-F5FC2C87254A}"/>
              </a:ext>
            </a:extLst>
          </p:cNvPr>
          <p:cNvSpPr>
            <a:spLocks noGrp="1"/>
          </p:cNvSpPr>
          <p:nvPr>
            <p:ph type="title" hasCustomPrompt="1"/>
          </p:nvPr>
        </p:nvSpPr>
        <p:spPr>
          <a:xfrm>
            <a:off x="660400" y="691557"/>
            <a:ext cx="10498667" cy="662782"/>
          </a:xfrm>
          <a:prstGeom prst="rect">
            <a:avLst/>
          </a:prstGeom>
        </p:spPr>
        <p:txBody>
          <a:bodyPr/>
          <a:lstStyle>
            <a:lvl1pPr>
              <a:defRPr sz="4000" b="1">
                <a:latin typeface="Playfair Display" pitchFamily="2" charset="77"/>
              </a:defRPr>
            </a:lvl1pPr>
          </a:lstStyle>
          <a:p>
            <a:r>
              <a:rPr lang="en-US"/>
              <a:t>Click to edit title</a:t>
            </a:r>
          </a:p>
        </p:txBody>
      </p:sp>
      <p:sp>
        <p:nvSpPr>
          <p:cNvPr id="17" name="Text Placeholder 3">
            <a:extLst>
              <a:ext uri="{FF2B5EF4-FFF2-40B4-BE49-F238E27FC236}">
                <a16:creationId xmlns:a16="http://schemas.microsoft.com/office/drawing/2014/main" id="{F477F29B-87CD-B147-A765-D2B8EDDED8FD}"/>
              </a:ext>
            </a:extLst>
          </p:cNvPr>
          <p:cNvSpPr>
            <a:spLocks noGrp="1"/>
          </p:cNvSpPr>
          <p:nvPr>
            <p:ph type="body" sz="quarter" idx="14" hasCustomPrompt="1"/>
          </p:nvPr>
        </p:nvSpPr>
        <p:spPr>
          <a:xfrm>
            <a:off x="660400" y="1512277"/>
            <a:ext cx="10498667" cy="4653573"/>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A4740CEA-81BA-CF41-AC1F-540C524EA365}"/>
              </a:ext>
            </a:extLst>
          </p:cNvPr>
          <p:cNvSpPr>
            <a:spLocks noGrp="1"/>
          </p:cNvSpPr>
          <p:nvPr>
            <p:ph type="body" sz="quarter" idx="10" hasCustomPrompt="1"/>
          </p:nvPr>
        </p:nvSpPr>
        <p:spPr>
          <a:xfrm>
            <a:off x="660399" y="288925"/>
            <a:ext cx="10498667" cy="402632"/>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13" name="Rectangle 12">
            <a:extLst>
              <a:ext uri="{FF2B5EF4-FFF2-40B4-BE49-F238E27FC236}">
                <a16:creationId xmlns:a16="http://schemas.microsoft.com/office/drawing/2014/main" id="{D161598A-2C1B-0646-B187-752C26FA8361}"/>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345684A-61B7-E84E-8A90-E4C55C48E4AE}"/>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BFF23C5-B84E-F041-9ADF-2302C40F3E29}"/>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ooter Placeholder 1">
            <a:extLst>
              <a:ext uri="{FF2B5EF4-FFF2-40B4-BE49-F238E27FC236}">
                <a16:creationId xmlns:a16="http://schemas.microsoft.com/office/drawing/2014/main" id="{61FA3E35-035D-6845-8B1E-59B98EC951BA}"/>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pic>
        <p:nvPicPr>
          <p:cNvPr id="2" name="Picture 1">
            <a:extLst>
              <a:ext uri="{FF2B5EF4-FFF2-40B4-BE49-F238E27FC236}">
                <a16:creationId xmlns:a16="http://schemas.microsoft.com/office/drawing/2014/main" id="{337C630C-95E8-2FED-26FB-9E0DC9D759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600937" y="0"/>
            <a:ext cx="609599" cy="6887638"/>
          </a:xfrm>
          <a:prstGeom prst="rect">
            <a:avLst/>
          </a:prstGeom>
        </p:spPr>
      </p:pic>
      <p:sp>
        <p:nvSpPr>
          <p:cNvPr id="3" name="TextBox 2">
            <a:extLst>
              <a:ext uri="{FF2B5EF4-FFF2-40B4-BE49-F238E27FC236}">
                <a16:creationId xmlns:a16="http://schemas.microsoft.com/office/drawing/2014/main" id="{A9923300-6E35-1115-5849-E8DEBE007BE0}"/>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4" name="Picture 3">
            <a:extLst>
              <a:ext uri="{FF2B5EF4-FFF2-40B4-BE49-F238E27FC236}">
                <a16:creationId xmlns:a16="http://schemas.microsoft.com/office/drawing/2014/main" id="{A5B70F81-5DC1-2E36-7D19-231D4259244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781502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 No Subheader">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931AA536-6A4F-9843-9DC8-F9548936EF36}"/>
              </a:ext>
            </a:extLst>
          </p:cNvPr>
          <p:cNvSpPr>
            <a:spLocks noGrp="1"/>
          </p:cNvSpPr>
          <p:nvPr>
            <p:ph type="title" hasCustomPrompt="1"/>
          </p:nvPr>
        </p:nvSpPr>
        <p:spPr>
          <a:xfrm>
            <a:off x="660400" y="288925"/>
            <a:ext cx="10498667" cy="662782"/>
          </a:xfrm>
          <a:prstGeom prst="rect">
            <a:avLst/>
          </a:prstGeom>
        </p:spPr>
        <p:txBody>
          <a:bodyPr/>
          <a:lstStyle>
            <a:lvl1pPr>
              <a:defRPr sz="4000" b="1">
                <a:latin typeface="Playfair Display" pitchFamily="2" charset="77"/>
              </a:defRPr>
            </a:lvl1pPr>
          </a:lstStyle>
          <a:p>
            <a:r>
              <a:rPr lang="en-US"/>
              <a:t>Click to edit title</a:t>
            </a:r>
          </a:p>
        </p:txBody>
      </p:sp>
      <p:sp>
        <p:nvSpPr>
          <p:cNvPr id="36" name="Text Placeholder 3">
            <a:extLst>
              <a:ext uri="{FF2B5EF4-FFF2-40B4-BE49-F238E27FC236}">
                <a16:creationId xmlns:a16="http://schemas.microsoft.com/office/drawing/2014/main" id="{CD2386F8-B35D-3948-A393-DA7F06576E23}"/>
              </a:ext>
            </a:extLst>
          </p:cNvPr>
          <p:cNvSpPr>
            <a:spLocks noGrp="1"/>
          </p:cNvSpPr>
          <p:nvPr>
            <p:ph type="body" sz="quarter" idx="14" hasCustomPrompt="1"/>
          </p:nvPr>
        </p:nvSpPr>
        <p:spPr>
          <a:xfrm>
            <a:off x="660400" y="1068886"/>
            <a:ext cx="10498667" cy="5096964"/>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A7A9DE49-366D-3941-8935-D181B007F67E}"/>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2B8E4BD-9897-4146-85F1-679D9534B914}"/>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Placeholder 1">
            <a:extLst>
              <a:ext uri="{FF2B5EF4-FFF2-40B4-BE49-F238E27FC236}">
                <a16:creationId xmlns:a16="http://schemas.microsoft.com/office/drawing/2014/main" id="{A85EDF5C-0F4D-C44B-AEAF-04D5B29898D5}"/>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pic>
        <p:nvPicPr>
          <p:cNvPr id="2" name="Picture 1">
            <a:extLst>
              <a:ext uri="{FF2B5EF4-FFF2-40B4-BE49-F238E27FC236}">
                <a16:creationId xmlns:a16="http://schemas.microsoft.com/office/drawing/2014/main" id="{A6FB7DA6-B782-403D-E203-9204B81205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600937" y="0"/>
            <a:ext cx="609599" cy="6887638"/>
          </a:xfrm>
          <a:prstGeom prst="rect">
            <a:avLst/>
          </a:prstGeom>
        </p:spPr>
      </p:pic>
      <p:sp>
        <p:nvSpPr>
          <p:cNvPr id="3" name="TextBox 2">
            <a:extLst>
              <a:ext uri="{FF2B5EF4-FFF2-40B4-BE49-F238E27FC236}">
                <a16:creationId xmlns:a16="http://schemas.microsoft.com/office/drawing/2014/main" id="{923AABAA-F003-145A-9C43-BC4C35AE4D0E}"/>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4" name="Picture 3">
            <a:extLst>
              <a:ext uri="{FF2B5EF4-FFF2-40B4-BE49-F238E27FC236}">
                <a16:creationId xmlns:a16="http://schemas.microsoft.com/office/drawing/2014/main" id="{452C928D-6534-11F6-CD60-B1802F52019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259545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w/Icons">
    <p:spTree>
      <p:nvGrpSpPr>
        <p:cNvPr id="1" name=""/>
        <p:cNvGrpSpPr/>
        <p:nvPr/>
      </p:nvGrpSpPr>
      <p:grpSpPr>
        <a:xfrm>
          <a:off x="0" y="0"/>
          <a:ext cx="0" cy="0"/>
          <a:chOff x="0" y="0"/>
          <a:chExt cx="0" cy="0"/>
        </a:xfrm>
      </p:grpSpPr>
      <p:sp>
        <p:nvSpPr>
          <p:cNvPr id="15" name="Title 9">
            <a:extLst>
              <a:ext uri="{FF2B5EF4-FFF2-40B4-BE49-F238E27FC236}">
                <a16:creationId xmlns:a16="http://schemas.microsoft.com/office/drawing/2014/main" id="{12C3334D-BE7B-4345-8B8D-7F68CAB507EF}"/>
              </a:ext>
            </a:extLst>
          </p:cNvPr>
          <p:cNvSpPr>
            <a:spLocks noGrp="1"/>
          </p:cNvSpPr>
          <p:nvPr>
            <p:ph type="title" hasCustomPrompt="1"/>
          </p:nvPr>
        </p:nvSpPr>
        <p:spPr>
          <a:xfrm>
            <a:off x="660400" y="691557"/>
            <a:ext cx="10921998" cy="662782"/>
          </a:xfrm>
          <a:prstGeom prst="rect">
            <a:avLst/>
          </a:prstGeom>
        </p:spPr>
        <p:txBody>
          <a:bodyPr/>
          <a:lstStyle>
            <a:lvl1pPr>
              <a:defRPr sz="4000" b="1">
                <a:latin typeface="Playfair Display" pitchFamily="2" charset="77"/>
              </a:defRPr>
            </a:lvl1pPr>
          </a:lstStyle>
          <a:p>
            <a:r>
              <a:rPr lang="en-US"/>
              <a:t>Click to edit title</a:t>
            </a:r>
          </a:p>
        </p:txBody>
      </p:sp>
      <p:sp>
        <p:nvSpPr>
          <p:cNvPr id="20" name="Text Placeholder 3">
            <a:extLst>
              <a:ext uri="{FF2B5EF4-FFF2-40B4-BE49-F238E27FC236}">
                <a16:creationId xmlns:a16="http://schemas.microsoft.com/office/drawing/2014/main" id="{A9017AD8-71E1-AC4C-BE15-1BB2B8937028}"/>
              </a:ext>
            </a:extLst>
          </p:cNvPr>
          <p:cNvSpPr>
            <a:spLocks noGrp="1"/>
          </p:cNvSpPr>
          <p:nvPr>
            <p:ph type="body" sz="quarter" idx="15" hasCustomPrompt="1"/>
          </p:nvPr>
        </p:nvSpPr>
        <p:spPr>
          <a:xfrm>
            <a:off x="660402" y="1547313"/>
            <a:ext cx="10921998" cy="2376791"/>
          </a:xfrm>
          <a:prstGeom prst="rect">
            <a:avLst/>
          </a:prstGeom>
        </p:spPr>
        <p:txBody>
          <a:bodyPr/>
          <a:lstStyle>
            <a:lvl1pPr>
              <a:lnSpc>
                <a:spcPct val="100000"/>
              </a:lnSpc>
              <a:defRPr sz="2000">
                <a:latin typeface="Work Sans" pitchFamily="2" charset="77"/>
              </a:defRPr>
            </a:lvl1pPr>
            <a:lvl2pPr marL="685800" indent="-228600">
              <a:lnSpc>
                <a:spcPct val="100000"/>
              </a:lnSpc>
              <a:buFont typeface="System Font Regular"/>
              <a:buChar char="⎻"/>
              <a:defRPr sz="1800">
                <a:latin typeface="Work Sans" pitchFamily="2" charset="77"/>
              </a:defRPr>
            </a:lvl2pPr>
            <a:lvl3pPr marL="1143000" indent="-228600">
              <a:lnSpc>
                <a:spcPct val="100000"/>
              </a:lnSpc>
              <a:buFont typeface="System Font Regular"/>
              <a:buChar char="⎻"/>
              <a:defRPr sz="1600">
                <a:latin typeface="Work Sans" pitchFamily="2" charset="77"/>
              </a:defRPr>
            </a:lvl3pPr>
            <a:lvl4pPr marL="1600200" indent="-228600">
              <a:lnSpc>
                <a:spcPct val="100000"/>
              </a:lnSpc>
              <a:buFont typeface="System Font Regular"/>
              <a:buChar char="⎻"/>
              <a:defRPr sz="1400">
                <a:latin typeface="Work Sans" pitchFamily="2" charset="77"/>
              </a:defRPr>
            </a:lvl4pPr>
            <a:lvl5pPr marL="2057400" indent="-228600">
              <a:lnSpc>
                <a:spcPct val="100000"/>
              </a:lnSpc>
              <a:buFont typeface="System Font Regular"/>
              <a:buChar char="⎻"/>
              <a:defRPr sz="1400">
                <a:latin typeface="Work Sans" pitchFamily="2" charset="77"/>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32955483-F796-2C44-8388-1FEB8AD62364}"/>
              </a:ext>
            </a:extLst>
          </p:cNvPr>
          <p:cNvSpPr>
            <a:spLocks noGrp="1"/>
          </p:cNvSpPr>
          <p:nvPr>
            <p:ph type="body" sz="quarter" idx="10" hasCustomPrompt="1"/>
          </p:nvPr>
        </p:nvSpPr>
        <p:spPr>
          <a:xfrm>
            <a:off x="660399" y="288925"/>
            <a:ext cx="10921998" cy="402632"/>
          </a:xfrm>
          <a:prstGeom prst="rect">
            <a:avLst/>
          </a:prstGeom>
        </p:spPr>
        <p:txBody>
          <a:bodyPr/>
          <a:lstStyle>
            <a:lvl1pPr marL="0" indent="0">
              <a:buFontTx/>
              <a:buNone/>
              <a:defRPr sz="2000" b="0" i="0">
                <a:solidFill>
                  <a:schemeClr val="accent2"/>
                </a:solidFill>
                <a:latin typeface="Work Sans Medium" pitchFamily="2" charset="77"/>
              </a:defRPr>
            </a:lvl1pPr>
          </a:lstStyle>
          <a:p>
            <a:pPr lvl="0"/>
            <a:r>
              <a:rPr lang="en-US"/>
              <a:t>SUBHEADER</a:t>
            </a:r>
          </a:p>
        </p:txBody>
      </p:sp>
      <p:sp>
        <p:nvSpPr>
          <p:cNvPr id="16" name="Rectangle 15">
            <a:extLst>
              <a:ext uri="{FF2B5EF4-FFF2-40B4-BE49-F238E27FC236}">
                <a16:creationId xmlns:a16="http://schemas.microsoft.com/office/drawing/2014/main" id="{5D6F5B77-3FB4-714A-8BE6-FD80C11E7A9B}"/>
              </a:ext>
            </a:extLst>
          </p:cNvPr>
          <p:cNvSpPr/>
          <p:nvPr userDrawn="1"/>
        </p:nvSpPr>
        <p:spPr>
          <a:xfrm rot="16200000">
            <a:off x="63681" y="6360003"/>
            <a:ext cx="465766" cy="593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EDA93DC-4049-B34B-804C-49BB9DBB8A5E}"/>
              </a:ext>
            </a:extLst>
          </p:cNvPr>
          <p:cNvSpPr/>
          <p:nvPr userDrawn="1"/>
        </p:nvSpPr>
        <p:spPr>
          <a:xfrm rot="16200000">
            <a:off x="3111683" y="3905127"/>
            <a:ext cx="465762" cy="5502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5EE1C20-863C-BC46-8044-47D6AF3F069E}"/>
              </a:ext>
            </a:extLst>
          </p:cNvPr>
          <p:cNvSpPr/>
          <p:nvPr userDrawn="1"/>
        </p:nvSpPr>
        <p:spPr>
          <a:xfrm rot="5400000">
            <a:off x="8912022" y="3607660"/>
            <a:ext cx="463956"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ooter Placeholder 1">
            <a:extLst>
              <a:ext uri="{FF2B5EF4-FFF2-40B4-BE49-F238E27FC236}">
                <a16:creationId xmlns:a16="http://schemas.microsoft.com/office/drawing/2014/main" id="{74AC5363-98B3-A14B-862C-2EDCBBE354BF}"/>
              </a:ext>
            </a:extLst>
          </p:cNvPr>
          <p:cNvSpPr>
            <a:spLocks noGrp="1"/>
          </p:cNvSpPr>
          <p:nvPr>
            <p:ph type="ftr" sz="quarter" idx="16"/>
          </p:nvPr>
        </p:nvSpPr>
        <p:spPr>
          <a:xfrm>
            <a:off x="55713" y="6448905"/>
            <a:ext cx="469073" cy="409095"/>
          </a:xfrm>
          <a:prstGeom prst="rect">
            <a:avLst/>
          </a:prstGeom>
        </p:spPr>
        <p:txBody>
          <a:bodyPr anchor="ctr"/>
          <a:lstStyle>
            <a:lvl1pPr algn="ctr">
              <a:defRPr sz="1200"/>
            </a:lvl1pPr>
          </a:lstStyle>
          <a:p>
            <a:fld id="{BC6D7F65-4695-FC47-9D2C-7FF88997BF0D}" type="slidenum">
              <a:rPr lang="en-US" smtClean="0"/>
              <a:pPr/>
              <a:t>‹#›</a:t>
            </a:fld>
            <a:endParaRPr lang="en-US" dirty="0"/>
          </a:p>
        </p:txBody>
      </p:sp>
      <p:sp>
        <p:nvSpPr>
          <p:cNvPr id="3" name="TextBox 2">
            <a:extLst>
              <a:ext uri="{FF2B5EF4-FFF2-40B4-BE49-F238E27FC236}">
                <a16:creationId xmlns:a16="http://schemas.microsoft.com/office/drawing/2014/main" id="{9646076D-D79E-1C78-3ABC-EF5385373B63}"/>
              </a:ext>
            </a:extLst>
          </p:cNvPr>
          <p:cNvSpPr txBox="1"/>
          <p:nvPr userDrawn="1"/>
        </p:nvSpPr>
        <p:spPr>
          <a:xfrm>
            <a:off x="11582400" y="6575956"/>
            <a:ext cx="725214" cy="184666"/>
          </a:xfrm>
          <a:prstGeom prst="rect">
            <a:avLst/>
          </a:prstGeom>
          <a:noFill/>
        </p:spPr>
        <p:txBody>
          <a:bodyPr wrap="square" rtlCol="0">
            <a:spAutoFit/>
          </a:bodyPr>
          <a:lstStyle/>
          <a:p>
            <a:r>
              <a:rPr lang="en-US" sz="600" dirty="0">
                <a:solidFill>
                  <a:schemeClr val="bg1"/>
                </a:solidFill>
                <a:latin typeface="Work Sans" pitchFamily="2" charset="77"/>
              </a:rPr>
              <a:t>©2024 Curi</a:t>
            </a:r>
          </a:p>
        </p:txBody>
      </p:sp>
      <p:pic>
        <p:nvPicPr>
          <p:cNvPr id="2" name="Picture 1">
            <a:extLst>
              <a:ext uri="{FF2B5EF4-FFF2-40B4-BE49-F238E27FC236}">
                <a16:creationId xmlns:a16="http://schemas.microsoft.com/office/drawing/2014/main" id="{55348008-65B1-B677-A378-39372815E41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8328" y="6530918"/>
            <a:ext cx="1876785" cy="264008"/>
          </a:xfrm>
          <a:prstGeom prst="rect">
            <a:avLst/>
          </a:prstGeom>
        </p:spPr>
      </p:pic>
    </p:spTree>
    <p:extLst>
      <p:ext uri="{BB962C8B-B14F-4D97-AF65-F5344CB8AC3E}">
        <p14:creationId xmlns:p14="http://schemas.microsoft.com/office/powerpoint/2010/main" val="850820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F02C57-14AB-B6F2-88B7-38F0EB393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Work Sans" pitchFamily="2" charset="77"/>
              </a:defRPr>
            </a:lvl1pPr>
          </a:lstStyle>
          <a:p>
            <a:endParaRPr lang="en-US" dirty="0"/>
          </a:p>
        </p:txBody>
      </p:sp>
    </p:spTree>
    <p:extLst>
      <p:ext uri="{BB962C8B-B14F-4D97-AF65-F5344CB8AC3E}">
        <p14:creationId xmlns:p14="http://schemas.microsoft.com/office/powerpoint/2010/main" val="2503310007"/>
      </p:ext>
    </p:extLst>
  </p:cSld>
  <p:clrMap bg1="lt1" tx1="dk1" bg2="lt2" tx2="dk2" accent1="accent1" accent2="accent2" accent3="accent3" accent4="accent4" accent5="accent5" accent6="accent6" hlink="hlink" folHlink="folHlink"/>
  <p:sldLayoutIdLst>
    <p:sldLayoutId id="2147483714" r:id="rId1"/>
    <p:sldLayoutId id="2147483793" r:id="rId2"/>
    <p:sldLayoutId id="2147483792"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95" r:id="rId13"/>
    <p:sldLayoutId id="2147483796" r:id="rId14"/>
    <p:sldLayoutId id="2147483773" r:id="rId15"/>
    <p:sldLayoutId id="2147483774" r:id="rId16"/>
    <p:sldLayoutId id="2147483775" r:id="rId17"/>
    <p:sldLayoutId id="2147483777" r:id="rId18"/>
    <p:sldLayoutId id="2147483778" r:id="rId19"/>
    <p:sldLayoutId id="2147483779" r:id="rId20"/>
    <p:sldLayoutId id="2147483780" r:id="rId21"/>
    <p:sldLayoutId id="2147483794" r:id="rId22"/>
    <p:sldLayoutId id="2147483788" r:id="rId23"/>
    <p:sldLayoutId id="2147483782" r:id="rId24"/>
    <p:sldLayoutId id="2147483783" r:id="rId25"/>
    <p:sldLayoutId id="2147483790" r:id="rId26"/>
    <p:sldLayoutId id="2147483797" r:id="rId27"/>
    <p:sldLayoutId id="2147483784" r:id="rId28"/>
    <p:sldLayoutId id="2147483799" r:id="rId29"/>
    <p:sldLayoutId id="2147483791" r:id="rId30"/>
    <p:sldLayoutId id="2147483786" r:id="rId31"/>
    <p:sldLayoutId id="2147483787" r:id="rId32"/>
    <p:sldLayoutId id="2147483800" r:id="rId33"/>
    <p:sldLayoutId id="2147483801" r:id="rId34"/>
    <p:sldLayoutId id="2147483802" r:id="rId3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6.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2DC_5B9AFD85.xm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4E282-E6F8-190A-4671-E519B1D03C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2DE1F3-F4CE-09E3-E98F-0D8060F0CCBB}"/>
              </a:ext>
            </a:extLst>
          </p:cNvPr>
          <p:cNvSpPr>
            <a:spLocks noGrp="1"/>
          </p:cNvSpPr>
          <p:nvPr>
            <p:ph type="title"/>
          </p:nvPr>
        </p:nvSpPr>
        <p:spPr/>
        <p:txBody>
          <a:bodyPr/>
          <a:lstStyle/>
          <a:p>
            <a:br>
              <a:rPr lang="en-US" dirty="0"/>
            </a:br>
            <a:r>
              <a:rPr lang="en-US" dirty="0"/>
              <a:t>Mitigating Malpractice Risks </a:t>
            </a:r>
          </a:p>
        </p:txBody>
      </p:sp>
    </p:spTree>
    <p:extLst>
      <p:ext uri="{BB962C8B-B14F-4D97-AF65-F5344CB8AC3E}">
        <p14:creationId xmlns:p14="http://schemas.microsoft.com/office/powerpoint/2010/main" val="2055624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68225E-A4AD-CAC5-0AF4-03857854CC38}"/>
              </a:ext>
            </a:extLst>
          </p:cNvPr>
          <p:cNvSpPr>
            <a:spLocks noGrp="1"/>
          </p:cNvSpPr>
          <p:nvPr>
            <p:ph type="title"/>
          </p:nvPr>
        </p:nvSpPr>
        <p:spPr>
          <a:xfrm>
            <a:off x="490280" y="597269"/>
            <a:ext cx="5107486" cy="1478143"/>
          </a:xfrm>
        </p:spPr>
        <p:txBody>
          <a:bodyPr/>
          <a:lstStyle/>
          <a:p>
            <a:r>
              <a:rPr lang="en-US" dirty="0"/>
              <a:t>Medical treatment</a:t>
            </a:r>
            <a:br>
              <a:rPr lang="en-US" dirty="0"/>
            </a:br>
            <a:br>
              <a:rPr lang="en-US" dirty="0"/>
            </a:br>
            <a:br>
              <a:rPr lang="en-US" sz="2400" b="0" dirty="0">
                <a:latin typeface="Work Sans" pitchFamily="2" charset="0"/>
              </a:rPr>
            </a:br>
            <a:endParaRPr lang="en-US" sz="2400" b="0" dirty="0">
              <a:latin typeface="Work Sans" pitchFamily="2" charset="0"/>
            </a:endParaRPr>
          </a:p>
        </p:txBody>
      </p:sp>
      <p:sp>
        <p:nvSpPr>
          <p:cNvPr id="6" name="TextBox 5">
            <a:extLst>
              <a:ext uri="{FF2B5EF4-FFF2-40B4-BE49-F238E27FC236}">
                <a16:creationId xmlns:a16="http://schemas.microsoft.com/office/drawing/2014/main" id="{758AE3BF-B374-F556-CF47-05E55A5A18A2}"/>
              </a:ext>
            </a:extLst>
          </p:cNvPr>
          <p:cNvSpPr txBox="1"/>
          <p:nvPr/>
        </p:nvSpPr>
        <p:spPr>
          <a:xfrm>
            <a:off x="261550" y="2451809"/>
            <a:ext cx="5834450" cy="1954381"/>
          </a:xfrm>
          <a:prstGeom prst="rect">
            <a:avLst/>
          </a:prstGeom>
          <a:noFill/>
        </p:spPr>
        <p:txBody>
          <a:bodyPr wrap="square" rtlCol="0">
            <a:spAutoFit/>
          </a:bodyPr>
          <a:lstStyle/>
          <a:p>
            <a:pPr marL="342900">
              <a:spcBef>
                <a:spcPts val="1000"/>
              </a:spcBef>
            </a:pPr>
            <a:r>
              <a:rPr lang="en-US" sz="2400" dirty="0">
                <a:latin typeface="Work Sans" pitchFamily="2" charset="0"/>
              </a:rPr>
              <a:t>#2 in costs</a:t>
            </a:r>
          </a:p>
          <a:p>
            <a:pPr marL="342900">
              <a:spcBef>
                <a:spcPts val="1000"/>
              </a:spcBef>
            </a:pPr>
            <a:r>
              <a:rPr lang="en-US" sz="2400" b="0" dirty="0">
                <a:latin typeface="Work Sans" pitchFamily="2" charset="0"/>
              </a:rPr>
              <a:t>#1 in occurrence</a:t>
            </a:r>
          </a:p>
          <a:p>
            <a:pPr marL="342900">
              <a:spcBef>
                <a:spcPts val="1000"/>
              </a:spcBef>
              <a:buFont typeface="Arial" panose="020B0604020202020204" pitchFamily="34" charset="0"/>
              <a:buChar char="•"/>
            </a:pPr>
            <a:endParaRPr lang="en-US" sz="2400" dirty="0">
              <a:latin typeface="Work Sans" pitchFamily="2" charset="0"/>
            </a:endParaRPr>
          </a:p>
          <a:p>
            <a:pPr marL="342900">
              <a:spcBef>
                <a:spcPts val="1000"/>
              </a:spcBef>
              <a:buFont typeface="Arial" panose="020B0604020202020204" pitchFamily="34" charset="0"/>
              <a:buChar char="•"/>
            </a:pPr>
            <a:endParaRPr lang="en-US" sz="2400" b="0" dirty="0">
              <a:latin typeface="Work Sans" pitchFamily="2" charset="0"/>
            </a:endParaRPr>
          </a:p>
        </p:txBody>
      </p:sp>
      <p:pic>
        <p:nvPicPr>
          <p:cNvPr id="17" name="Picture 16" descr="Doctor writing on tablet with pen">
            <a:extLst>
              <a:ext uri="{FF2B5EF4-FFF2-40B4-BE49-F238E27FC236}">
                <a16:creationId xmlns:a16="http://schemas.microsoft.com/office/drawing/2014/main" id="{35C2F723-997B-2944-8837-36EE2858E984}"/>
              </a:ext>
            </a:extLst>
          </p:cNvPr>
          <p:cNvPicPr>
            <a:picLocks noChangeAspect="1"/>
          </p:cNvPicPr>
          <p:nvPr/>
        </p:nvPicPr>
        <p:blipFill>
          <a:blip r:embed="rId3"/>
          <a:stretch>
            <a:fillRect/>
          </a:stretch>
        </p:blipFill>
        <p:spPr>
          <a:xfrm>
            <a:off x="6096000" y="1205120"/>
            <a:ext cx="6096000" cy="4851797"/>
          </a:xfrm>
          <a:prstGeom prst="rect">
            <a:avLst/>
          </a:prstGeom>
        </p:spPr>
      </p:pic>
    </p:spTree>
    <p:extLst>
      <p:ext uri="{BB962C8B-B14F-4D97-AF65-F5344CB8AC3E}">
        <p14:creationId xmlns:p14="http://schemas.microsoft.com/office/powerpoint/2010/main" val="623439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69CE0B-3093-20DD-5C08-6382E1A241D0}"/>
              </a:ext>
            </a:extLst>
          </p:cNvPr>
          <p:cNvSpPr>
            <a:spLocks noGrp="1"/>
          </p:cNvSpPr>
          <p:nvPr>
            <p:ph type="title"/>
          </p:nvPr>
        </p:nvSpPr>
        <p:spPr/>
        <p:txBody>
          <a:bodyPr/>
          <a:lstStyle/>
          <a:p>
            <a:r>
              <a:rPr lang="en-US" dirty="0"/>
              <a:t>Top contributing factors</a:t>
            </a:r>
          </a:p>
        </p:txBody>
      </p:sp>
      <p:sp>
        <p:nvSpPr>
          <p:cNvPr id="4" name="Text Placeholder 3">
            <a:extLst>
              <a:ext uri="{FF2B5EF4-FFF2-40B4-BE49-F238E27FC236}">
                <a16:creationId xmlns:a16="http://schemas.microsoft.com/office/drawing/2014/main" id="{B6D1034E-7F8E-CAFE-8159-FB4404FCA278}"/>
              </a:ext>
            </a:extLst>
          </p:cNvPr>
          <p:cNvSpPr>
            <a:spLocks noGrp="1"/>
          </p:cNvSpPr>
          <p:nvPr>
            <p:ph type="body" sz="quarter" idx="10"/>
          </p:nvPr>
        </p:nvSpPr>
        <p:spPr/>
        <p:txBody>
          <a:bodyPr/>
          <a:lstStyle/>
          <a:p>
            <a:r>
              <a:rPr lang="en-US" dirty="0"/>
              <a:t>MEDICAL TREATMENT</a:t>
            </a:r>
          </a:p>
        </p:txBody>
      </p:sp>
      <p:graphicFrame>
        <p:nvGraphicFramePr>
          <p:cNvPr id="6" name="Chart 5">
            <a:extLst>
              <a:ext uri="{FF2B5EF4-FFF2-40B4-BE49-F238E27FC236}">
                <a16:creationId xmlns:a16="http://schemas.microsoft.com/office/drawing/2014/main" id="{31136F6F-7F16-A3A5-1048-F7A292A5598B}"/>
              </a:ext>
            </a:extLst>
          </p:cNvPr>
          <p:cNvGraphicFramePr>
            <a:graphicFrameLocks/>
          </p:cNvGraphicFramePr>
          <p:nvPr>
            <p:extLst>
              <p:ext uri="{D42A27DB-BD31-4B8C-83A1-F6EECF244321}">
                <p14:modId xmlns:p14="http://schemas.microsoft.com/office/powerpoint/2010/main" val="2042967204"/>
              </p:ext>
            </p:extLst>
          </p:nvPr>
        </p:nvGraphicFramePr>
        <p:xfrm>
          <a:off x="660399" y="1648002"/>
          <a:ext cx="10099750" cy="33811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855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092392-1B13-FA6E-5F27-A4480A2A83B0}"/>
              </a:ext>
            </a:extLst>
          </p:cNvPr>
          <p:cNvSpPr>
            <a:spLocks noGrp="1"/>
          </p:cNvSpPr>
          <p:nvPr>
            <p:ph type="title"/>
          </p:nvPr>
        </p:nvSpPr>
        <p:spPr/>
        <p:txBody>
          <a:bodyPr/>
          <a:lstStyle/>
          <a:p>
            <a:r>
              <a:rPr lang="en-US" dirty="0"/>
              <a:t>Medication Rx </a:t>
            </a:r>
          </a:p>
        </p:txBody>
      </p:sp>
      <p:sp>
        <p:nvSpPr>
          <p:cNvPr id="4" name="Text Placeholder 3">
            <a:extLst>
              <a:ext uri="{FF2B5EF4-FFF2-40B4-BE49-F238E27FC236}">
                <a16:creationId xmlns:a16="http://schemas.microsoft.com/office/drawing/2014/main" id="{A3F20401-9A21-EB00-9D93-319BC0C1079B}"/>
              </a:ext>
            </a:extLst>
          </p:cNvPr>
          <p:cNvSpPr>
            <a:spLocks noGrp="1"/>
          </p:cNvSpPr>
          <p:nvPr>
            <p:ph type="body" sz="quarter" idx="15"/>
          </p:nvPr>
        </p:nvSpPr>
        <p:spPr>
          <a:xfrm>
            <a:off x="660898" y="2364121"/>
            <a:ext cx="5106988" cy="3939458"/>
          </a:xfrm>
        </p:spPr>
        <p:txBody>
          <a:bodyPr/>
          <a:lstStyle/>
          <a:p>
            <a:pPr marL="0" indent="0">
              <a:buNone/>
            </a:pPr>
            <a:r>
              <a:rPr lang="en-US" sz="2400" dirty="0"/>
              <a:t>#3 in costs</a:t>
            </a:r>
          </a:p>
          <a:p>
            <a:pPr marL="0" indent="0">
              <a:buNone/>
            </a:pPr>
            <a:r>
              <a:rPr lang="en-US" sz="2400" dirty="0"/>
              <a:t>#4 in occurrence</a:t>
            </a:r>
          </a:p>
          <a:p>
            <a:endParaRPr lang="en-US" dirty="0"/>
          </a:p>
        </p:txBody>
      </p:sp>
      <p:pic>
        <p:nvPicPr>
          <p:cNvPr id="12" name="Picture 11" descr="Rows of prescription bottles on a shelf">
            <a:extLst>
              <a:ext uri="{FF2B5EF4-FFF2-40B4-BE49-F238E27FC236}">
                <a16:creationId xmlns:a16="http://schemas.microsoft.com/office/drawing/2014/main" id="{0922D6E1-9D7C-05F2-D273-34B4EE1BA517}"/>
              </a:ext>
            </a:extLst>
          </p:cNvPr>
          <p:cNvPicPr>
            <a:picLocks noChangeAspect="1"/>
          </p:cNvPicPr>
          <p:nvPr/>
        </p:nvPicPr>
        <p:blipFill>
          <a:blip r:embed="rId3"/>
          <a:stretch>
            <a:fillRect/>
          </a:stretch>
        </p:blipFill>
        <p:spPr>
          <a:xfrm>
            <a:off x="6096000" y="1323645"/>
            <a:ext cx="6096000" cy="4493878"/>
          </a:xfrm>
          <a:prstGeom prst="rect">
            <a:avLst/>
          </a:prstGeom>
        </p:spPr>
      </p:pic>
    </p:spTree>
    <p:extLst>
      <p:ext uri="{BB962C8B-B14F-4D97-AF65-F5344CB8AC3E}">
        <p14:creationId xmlns:p14="http://schemas.microsoft.com/office/powerpoint/2010/main" val="35463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4646A-BAFD-6086-09A5-E5A56880B77A}"/>
              </a:ext>
            </a:extLst>
          </p:cNvPr>
          <p:cNvSpPr>
            <a:spLocks noGrp="1"/>
          </p:cNvSpPr>
          <p:nvPr>
            <p:ph type="title"/>
          </p:nvPr>
        </p:nvSpPr>
        <p:spPr>
          <a:xfrm>
            <a:off x="660401" y="662682"/>
            <a:ext cx="10684358" cy="662782"/>
          </a:xfrm>
        </p:spPr>
        <p:txBody>
          <a:bodyPr/>
          <a:lstStyle/>
          <a:p>
            <a:r>
              <a:rPr lang="en-US" dirty="0"/>
              <a:t>Top contributing factors</a:t>
            </a:r>
          </a:p>
        </p:txBody>
      </p:sp>
      <p:sp>
        <p:nvSpPr>
          <p:cNvPr id="4" name="Text Placeholder 3">
            <a:extLst>
              <a:ext uri="{FF2B5EF4-FFF2-40B4-BE49-F238E27FC236}">
                <a16:creationId xmlns:a16="http://schemas.microsoft.com/office/drawing/2014/main" id="{C18C19BD-C4ED-8A9A-4E21-DB0F875ED44C}"/>
              </a:ext>
            </a:extLst>
          </p:cNvPr>
          <p:cNvSpPr>
            <a:spLocks noGrp="1"/>
          </p:cNvSpPr>
          <p:nvPr>
            <p:ph type="body" sz="quarter" idx="10"/>
          </p:nvPr>
        </p:nvSpPr>
        <p:spPr/>
        <p:txBody>
          <a:bodyPr/>
          <a:lstStyle/>
          <a:p>
            <a:r>
              <a:rPr lang="en-US" dirty="0"/>
              <a:t>MEDICATION Rx</a:t>
            </a:r>
          </a:p>
        </p:txBody>
      </p:sp>
      <p:graphicFrame>
        <p:nvGraphicFramePr>
          <p:cNvPr id="6" name="Chart 5">
            <a:extLst>
              <a:ext uri="{FF2B5EF4-FFF2-40B4-BE49-F238E27FC236}">
                <a16:creationId xmlns:a16="http://schemas.microsoft.com/office/drawing/2014/main" id="{79668D14-549E-CA1A-A3BF-CCCA7055146C}"/>
              </a:ext>
            </a:extLst>
          </p:cNvPr>
          <p:cNvGraphicFramePr>
            <a:graphicFrameLocks/>
          </p:cNvGraphicFramePr>
          <p:nvPr>
            <p:extLst>
              <p:ext uri="{D42A27DB-BD31-4B8C-83A1-F6EECF244321}">
                <p14:modId xmlns:p14="http://schemas.microsoft.com/office/powerpoint/2010/main" val="3126166286"/>
              </p:ext>
            </p:extLst>
          </p:nvPr>
        </p:nvGraphicFramePr>
        <p:xfrm>
          <a:off x="529389" y="1465389"/>
          <a:ext cx="10347157" cy="37803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4316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814AE-7F74-6312-9C44-92467F448245}"/>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B6E8E376-84AF-19B5-088D-FB255508CE66}"/>
              </a:ext>
            </a:extLst>
          </p:cNvPr>
          <p:cNvSpPr txBox="1"/>
          <p:nvPr/>
        </p:nvSpPr>
        <p:spPr>
          <a:xfrm>
            <a:off x="4443066" y="1059721"/>
            <a:ext cx="1731516" cy="400110"/>
          </a:xfrm>
          <a:prstGeom prst="rect">
            <a:avLst/>
          </a:prstGeom>
          <a:noFill/>
        </p:spPr>
        <p:txBody>
          <a:bodyPr wrap="square" lIns="91440" tIns="45720" rIns="91440" bIns="45720" rtlCol="0" anchor="ctr">
            <a:spAutoFit/>
          </a:bodyPr>
          <a:lstStyle/>
          <a:p>
            <a:pPr algn="ctr">
              <a:defRPr/>
            </a:pPr>
            <a:r>
              <a:rPr lang="en-US" sz="2000" b="1" dirty="0">
                <a:solidFill>
                  <a:srgbClr val="FFFFFF"/>
                </a:solidFill>
                <a:latin typeface="Segoe UI Semibold"/>
                <a:cs typeface="Segoe UI Semibold"/>
              </a:rPr>
              <a:t>Surgical </a:t>
            </a:r>
            <a:endParaRPr lang="en-US" sz="2000" b="1" dirty="0">
              <a:solidFill>
                <a:srgbClr val="FFFFFF"/>
              </a:solidFill>
              <a:latin typeface="Segoe UI Semibold" panose="020B0702040204020203" pitchFamily="34" charset="0"/>
              <a:cs typeface="Segoe UI Semibold" panose="020B0702040204020203" pitchFamily="34" charset="0"/>
            </a:endParaRPr>
          </a:p>
        </p:txBody>
      </p:sp>
      <p:sp>
        <p:nvSpPr>
          <p:cNvPr id="3" name="Title 2">
            <a:extLst>
              <a:ext uri="{FF2B5EF4-FFF2-40B4-BE49-F238E27FC236}">
                <a16:creationId xmlns:a16="http://schemas.microsoft.com/office/drawing/2014/main" id="{0D78C71C-6B6D-F783-C8E4-8A0D07C59DDA}"/>
              </a:ext>
            </a:extLst>
          </p:cNvPr>
          <p:cNvSpPr>
            <a:spLocks noGrp="1"/>
          </p:cNvSpPr>
          <p:nvPr>
            <p:ph type="title"/>
          </p:nvPr>
        </p:nvSpPr>
        <p:spPr/>
        <p:txBody>
          <a:bodyPr/>
          <a:lstStyle/>
          <a:p>
            <a:r>
              <a:rPr lang="en-US" dirty="0"/>
              <a:t>Surgical</a:t>
            </a:r>
          </a:p>
        </p:txBody>
      </p:sp>
      <p:sp>
        <p:nvSpPr>
          <p:cNvPr id="2" name="Text Placeholder 1">
            <a:extLst>
              <a:ext uri="{FF2B5EF4-FFF2-40B4-BE49-F238E27FC236}">
                <a16:creationId xmlns:a16="http://schemas.microsoft.com/office/drawing/2014/main" id="{C55D6423-01FF-A430-75F7-FCF0E56A8C19}"/>
              </a:ext>
            </a:extLst>
          </p:cNvPr>
          <p:cNvSpPr>
            <a:spLocks noGrp="1"/>
          </p:cNvSpPr>
          <p:nvPr>
            <p:ph type="body" sz="quarter" idx="15"/>
          </p:nvPr>
        </p:nvSpPr>
        <p:spPr/>
        <p:txBody>
          <a:bodyPr/>
          <a:lstStyle/>
          <a:p>
            <a:pPr marL="0" indent="0">
              <a:buNone/>
            </a:pPr>
            <a:r>
              <a:rPr lang="en-US" sz="2400" dirty="0"/>
              <a:t>#4 in costs</a:t>
            </a:r>
          </a:p>
          <a:p>
            <a:pPr marL="0" indent="0">
              <a:buNone/>
            </a:pPr>
            <a:r>
              <a:rPr lang="en-US" sz="2400" dirty="0"/>
              <a:t>#3 in occurrence</a:t>
            </a:r>
          </a:p>
          <a:p>
            <a:endParaRPr lang="en-US" dirty="0"/>
          </a:p>
        </p:txBody>
      </p:sp>
      <p:pic>
        <p:nvPicPr>
          <p:cNvPr id="8" name="Picture 7" descr="Surgeons working in an operating room">
            <a:extLst>
              <a:ext uri="{FF2B5EF4-FFF2-40B4-BE49-F238E27FC236}">
                <a16:creationId xmlns:a16="http://schemas.microsoft.com/office/drawing/2014/main" id="{EDBA600B-C9DE-7036-BCC8-A445DECC2909}"/>
              </a:ext>
            </a:extLst>
          </p:cNvPr>
          <p:cNvPicPr>
            <a:picLocks noChangeAspect="1"/>
          </p:cNvPicPr>
          <p:nvPr/>
        </p:nvPicPr>
        <p:blipFill>
          <a:blip r:embed="rId3"/>
          <a:stretch>
            <a:fillRect/>
          </a:stretch>
        </p:blipFill>
        <p:spPr>
          <a:xfrm>
            <a:off x="6096000" y="882180"/>
            <a:ext cx="6096000" cy="5093640"/>
          </a:xfrm>
          <a:prstGeom prst="rect">
            <a:avLst/>
          </a:prstGeom>
        </p:spPr>
      </p:pic>
    </p:spTree>
    <p:extLst>
      <p:ext uri="{BB962C8B-B14F-4D97-AF65-F5344CB8AC3E}">
        <p14:creationId xmlns:p14="http://schemas.microsoft.com/office/powerpoint/2010/main" val="3048649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51E5DF-5B53-9DD0-9EC0-ADD1B9B528DD}"/>
              </a:ext>
            </a:extLst>
          </p:cNvPr>
          <p:cNvSpPr>
            <a:spLocks noGrp="1"/>
          </p:cNvSpPr>
          <p:nvPr>
            <p:ph type="title"/>
          </p:nvPr>
        </p:nvSpPr>
        <p:spPr/>
        <p:txBody>
          <a:bodyPr/>
          <a:lstStyle/>
          <a:p>
            <a:r>
              <a:rPr lang="en-US" dirty="0"/>
              <a:t>Top contributing factors</a:t>
            </a:r>
          </a:p>
        </p:txBody>
      </p:sp>
      <p:sp>
        <p:nvSpPr>
          <p:cNvPr id="4" name="Text Placeholder 3">
            <a:extLst>
              <a:ext uri="{FF2B5EF4-FFF2-40B4-BE49-F238E27FC236}">
                <a16:creationId xmlns:a16="http://schemas.microsoft.com/office/drawing/2014/main" id="{48344B98-EDD7-91B7-4BAE-D13D32D1DCBF}"/>
              </a:ext>
            </a:extLst>
          </p:cNvPr>
          <p:cNvSpPr>
            <a:spLocks noGrp="1"/>
          </p:cNvSpPr>
          <p:nvPr>
            <p:ph type="body" sz="quarter" idx="10"/>
          </p:nvPr>
        </p:nvSpPr>
        <p:spPr/>
        <p:txBody>
          <a:bodyPr/>
          <a:lstStyle/>
          <a:p>
            <a:r>
              <a:rPr lang="en-US" dirty="0"/>
              <a:t>SURGICAL</a:t>
            </a:r>
          </a:p>
        </p:txBody>
      </p:sp>
      <p:graphicFrame>
        <p:nvGraphicFramePr>
          <p:cNvPr id="5" name="Chart 4">
            <a:extLst>
              <a:ext uri="{FF2B5EF4-FFF2-40B4-BE49-F238E27FC236}">
                <a16:creationId xmlns:a16="http://schemas.microsoft.com/office/drawing/2014/main" id="{75878298-3AB8-BABE-9319-2C9F0B29B598}"/>
              </a:ext>
            </a:extLst>
          </p:cNvPr>
          <p:cNvGraphicFramePr>
            <a:graphicFrameLocks/>
          </p:cNvGraphicFramePr>
          <p:nvPr>
            <p:extLst>
              <p:ext uri="{D42A27DB-BD31-4B8C-83A1-F6EECF244321}">
                <p14:modId xmlns:p14="http://schemas.microsoft.com/office/powerpoint/2010/main" val="2133268439"/>
              </p:ext>
            </p:extLst>
          </p:nvPr>
        </p:nvGraphicFramePr>
        <p:xfrm>
          <a:off x="426482" y="1756972"/>
          <a:ext cx="10684357" cy="3814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314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F48F45-DE75-4CDF-6359-8BEFD482DAB4}"/>
              </a:ext>
            </a:extLst>
          </p:cNvPr>
          <p:cNvSpPr>
            <a:spLocks noGrp="1"/>
          </p:cNvSpPr>
          <p:nvPr>
            <p:ph type="title"/>
          </p:nvPr>
        </p:nvSpPr>
        <p:spPr>
          <a:xfrm>
            <a:off x="666821" y="1742946"/>
            <a:ext cx="5106988" cy="1478143"/>
          </a:xfrm>
        </p:spPr>
        <p:txBody>
          <a:bodyPr/>
          <a:lstStyle/>
          <a:p>
            <a:r>
              <a:rPr lang="en-US" dirty="0">
                <a:latin typeface="Work Sans" pitchFamily="2" charset="0"/>
              </a:rPr>
              <a:t>Legal factors that impact medical malpractice outcomes</a:t>
            </a:r>
            <a:endParaRPr lang="en-US" dirty="0"/>
          </a:p>
        </p:txBody>
      </p:sp>
      <p:sp>
        <p:nvSpPr>
          <p:cNvPr id="5" name="Footer Placeholder 4">
            <a:extLst>
              <a:ext uri="{FF2B5EF4-FFF2-40B4-BE49-F238E27FC236}">
                <a16:creationId xmlns:a16="http://schemas.microsoft.com/office/drawing/2014/main" id="{E0748337-D212-143B-AC7A-315AA0D1E749}"/>
              </a:ext>
            </a:extLst>
          </p:cNvPr>
          <p:cNvSpPr>
            <a:spLocks noGrp="1"/>
          </p:cNvSpPr>
          <p:nvPr>
            <p:ph type="ftr" sz="quarter" idx="17"/>
          </p:nvPr>
        </p:nvSpPr>
        <p:spPr/>
        <p:txBody>
          <a:bodyPr/>
          <a:lstStyle/>
          <a:p>
            <a:fld id="{BC6D7F65-4695-FC47-9D2C-7FF88997BF0D}" type="slidenum">
              <a:rPr lang="en-US" smtClean="0"/>
              <a:pPr/>
              <a:t>16</a:t>
            </a:fld>
            <a:endParaRPr lang="en-US" dirty="0"/>
          </a:p>
        </p:txBody>
      </p:sp>
    </p:spTree>
    <p:extLst>
      <p:ext uri="{BB962C8B-B14F-4D97-AF65-F5344CB8AC3E}">
        <p14:creationId xmlns:p14="http://schemas.microsoft.com/office/powerpoint/2010/main" val="2409509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8FF3C-6728-0AC4-0911-8F63A0008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44C24-8990-E603-FE79-A9BD4461E8B9}"/>
              </a:ext>
            </a:extLst>
          </p:cNvPr>
          <p:cNvSpPr>
            <a:spLocks noGrp="1"/>
          </p:cNvSpPr>
          <p:nvPr>
            <p:ph type="title"/>
          </p:nvPr>
        </p:nvSpPr>
        <p:spPr>
          <a:xfrm>
            <a:off x="660400" y="208755"/>
            <a:ext cx="10684358" cy="662782"/>
          </a:xfrm>
        </p:spPr>
        <p:txBody>
          <a:bodyPr/>
          <a:lstStyle/>
          <a:p>
            <a:r>
              <a:rPr lang="en-US" dirty="0"/>
              <a:t>The four elements of malpractice</a:t>
            </a:r>
          </a:p>
        </p:txBody>
      </p:sp>
      <p:graphicFrame>
        <p:nvGraphicFramePr>
          <p:cNvPr id="4" name="Content Placeholder 3">
            <a:extLst>
              <a:ext uri="{FF2B5EF4-FFF2-40B4-BE49-F238E27FC236}">
                <a16:creationId xmlns:a16="http://schemas.microsoft.com/office/drawing/2014/main" id="{B213ED89-4249-AA78-4212-4F4FBF66FDDD}"/>
              </a:ext>
            </a:extLst>
          </p:cNvPr>
          <p:cNvGraphicFramePr>
            <a:graphicFrameLocks noGrp="1"/>
          </p:cNvGraphicFramePr>
          <p:nvPr>
            <p:ph idx="4294967295"/>
            <p:extLst>
              <p:ext uri="{D42A27DB-BD31-4B8C-83A1-F6EECF244321}">
                <p14:modId xmlns:p14="http://schemas.microsoft.com/office/powerpoint/2010/main" val="1975757843"/>
              </p:ext>
            </p:extLst>
          </p:nvPr>
        </p:nvGraphicFramePr>
        <p:xfrm>
          <a:off x="3567682" y="1429202"/>
          <a:ext cx="5630862" cy="4619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BBC7D7D8-6524-C33A-D164-A5A50D2EF3C6}"/>
              </a:ext>
            </a:extLst>
          </p:cNvPr>
          <p:cNvSpPr/>
          <p:nvPr/>
        </p:nvSpPr>
        <p:spPr>
          <a:xfrm>
            <a:off x="660400" y="2787316"/>
            <a:ext cx="3429000" cy="1200329"/>
          </a:xfrm>
          <a:prstGeom prst="rect">
            <a:avLst/>
          </a:prstGeom>
        </p:spPr>
        <p:txBody>
          <a:bodyPr wrap="square">
            <a:spAutoFit/>
          </a:bodyPr>
          <a:lstStyle/>
          <a:p>
            <a:pPr algn="ctr">
              <a:defRPr/>
            </a:pPr>
            <a:r>
              <a:rPr lang="en-US" sz="3600" dirty="0">
                <a:latin typeface="Work Sans" pitchFamily="2" charset="0"/>
              </a:rPr>
              <a:t>Medical negligence</a:t>
            </a:r>
          </a:p>
        </p:txBody>
      </p:sp>
    </p:spTree>
    <p:custDataLst>
      <p:tags r:id="rId1"/>
    </p:custDataLst>
    <p:extLst>
      <p:ext uri="{BB962C8B-B14F-4D97-AF65-F5344CB8AC3E}">
        <p14:creationId xmlns:p14="http://schemas.microsoft.com/office/powerpoint/2010/main" val="39416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BD0B8-1078-C143-2E76-F58425E0BD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0ABB38-015B-A319-7FAE-6F564EADB2C4}"/>
              </a:ext>
            </a:extLst>
          </p:cNvPr>
          <p:cNvSpPr>
            <a:spLocks noGrp="1"/>
          </p:cNvSpPr>
          <p:nvPr>
            <p:ph type="title"/>
          </p:nvPr>
        </p:nvSpPr>
        <p:spPr/>
        <p:txBody>
          <a:bodyPr vert="horz" lIns="91440" tIns="45720" rIns="91440" bIns="45720" rtlCol="0" anchor="ctr">
            <a:normAutofit/>
          </a:bodyPr>
          <a:lstStyle/>
          <a:p>
            <a:pPr>
              <a:lnSpc>
                <a:spcPct val="90000"/>
              </a:lnSpc>
            </a:pPr>
            <a:r>
              <a:rPr lang="en-US" dirty="0">
                <a:solidFill>
                  <a:schemeClr val="tx1"/>
                </a:solidFill>
                <a:latin typeface="Playfair Display" pitchFamily="2" charset="0"/>
              </a:rPr>
              <a:t>What </a:t>
            </a:r>
            <a:r>
              <a:rPr lang="en-US" dirty="0">
                <a:latin typeface="Playfair Display" pitchFamily="2" charset="0"/>
              </a:rPr>
              <a:t>p</a:t>
            </a:r>
            <a:r>
              <a:rPr lang="en-US" dirty="0">
                <a:solidFill>
                  <a:schemeClr val="tx1"/>
                </a:solidFill>
                <a:latin typeface="Playfair Display" pitchFamily="2" charset="0"/>
              </a:rPr>
              <a:t>laintiff attorneys look for</a:t>
            </a:r>
          </a:p>
        </p:txBody>
      </p:sp>
      <p:graphicFrame>
        <p:nvGraphicFramePr>
          <p:cNvPr id="6" name="Text Placeholder 2">
            <a:extLst>
              <a:ext uri="{FF2B5EF4-FFF2-40B4-BE49-F238E27FC236}">
                <a16:creationId xmlns:a16="http://schemas.microsoft.com/office/drawing/2014/main" id="{4A3C991B-B637-1C94-631B-A4A37AEC5066}"/>
              </a:ext>
            </a:extLst>
          </p:cNvPr>
          <p:cNvGraphicFramePr/>
          <p:nvPr>
            <p:extLst>
              <p:ext uri="{D42A27DB-BD31-4B8C-83A1-F6EECF244321}">
                <p14:modId xmlns:p14="http://schemas.microsoft.com/office/powerpoint/2010/main" val="726974584"/>
              </p:ext>
            </p:extLst>
          </p:nvPr>
        </p:nvGraphicFramePr>
        <p:xfrm>
          <a:off x="1097280" y="1588168"/>
          <a:ext cx="9692639" cy="4396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3765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753E-0CA1-0CC6-7F96-EB3E16EDFE93}"/>
              </a:ext>
            </a:extLst>
          </p:cNvPr>
          <p:cNvSpPr>
            <a:spLocks noGrp="1"/>
          </p:cNvSpPr>
          <p:nvPr>
            <p:ph type="title"/>
          </p:nvPr>
        </p:nvSpPr>
        <p:spPr/>
        <p:txBody>
          <a:bodyPr/>
          <a:lstStyle/>
          <a:p>
            <a:r>
              <a:rPr lang="en-US" dirty="0"/>
              <a:t>Claims Analysis Factors</a:t>
            </a:r>
          </a:p>
        </p:txBody>
      </p:sp>
      <p:sp>
        <p:nvSpPr>
          <p:cNvPr id="3" name="Text Placeholder 2">
            <a:extLst>
              <a:ext uri="{FF2B5EF4-FFF2-40B4-BE49-F238E27FC236}">
                <a16:creationId xmlns:a16="http://schemas.microsoft.com/office/drawing/2014/main" id="{F70CFDB7-8298-9EF8-3701-8EB40D5C2D9A}"/>
              </a:ext>
            </a:extLst>
          </p:cNvPr>
          <p:cNvSpPr>
            <a:spLocks noGrp="1"/>
          </p:cNvSpPr>
          <p:nvPr>
            <p:ph type="body" sz="quarter" idx="14"/>
          </p:nvPr>
        </p:nvSpPr>
        <p:spPr/>
        <p:txBody>
          <a:bodyPr/>
          <a:lstStyle/>
          <a:p>
            <a:r>
              <a:rPr lang="en-US" dirty="0"/>
              <a:t>Medicine</a:t>
            </a:r>
          </a:p>
          <a:p>
            <a:r>
              <a:rPr lang="en-US" dirty="0"/>
              <a:t>Venue</a:t>
            </a:r>
          </a:p>
          <a:p>
            <a:r>
              <a:rPr lang="en-US" dirty="0"/>
              <a:t>Demographics</a:t>
            </a:r>
          </a:p>
          <a:p>
            <a:r>
              <a:rPr lang="en-US" dirty="0"/>
              <a:t>Physicians and plaintiffs as witnesses </a:t>
            </a:r>
          </a:p>
          <a:p>
            <a:r>
              <a:rPr lang="en-US" dirty="0"/>
              <a:t>Medical records/audit trail </a:t>
            </a:r>
          </a:p>
          <a:p>
            <a:r>
              <a:rPr lang="en-US" dirty="0"/>
              <a:t>Laws in the state</a:t>
            </a:r>
          </a:p>
          <a:p>
            <a:r>
              <a:rPr lang="en-US" dirty="0"/>
              <a:t>Plaintiff attorney v. Defense attorney</a:t>
            </a:r>
          </a:p>
          <a:p>
            <a:r>
              <a:rPr lang="en-US" dirty="0"/>
              <a:t>Judge (pro-plaintiff v. Pro-defense)</a:t>
            </a:r>
          </a:p>
          <a:p>
            <a:r>
              <a:rPr lang="en-US" dirty="0"/>
              <a:t>Damages/sympathy</a:t>
            </a:r>
          </a:p>
          <a:p>
            <a:endParaRPr lang="en-US" dirty="0"/>
          </a:p>
        </p:txBody>
      </p:sp>
      <p:sp>
        <p:nvSpPr>
          <p:cNvPr id="5" name="Footer Placeholder 4">
            <a:extLst>
              <a:ext uri="{FF2B5EF4-FFF2-40B4-BE49-F238E27FC236}">
                <a16:creationId xmlns:a16="http://schemas.microsoft.com/office/drawing/2014/main" id="{AD6154D4-66AE-318D-078F-D89617649978}"/>
              </a:ext>
            </a:extLst>
          </p:cNvPr>
          <p:cNvSpPr>
            <a:spLocks noGrp="1"/>
          </p:cNvSpPr>
          <p:nvPr>
            <p:ph type="ftr" sz="quarter" idx="16"/>
          </p:nvPr>
        </p:nvSpPr>
        <p:spPr/>
        <p:txBody>
          <a:bodyPr/>
          <a:lstStyle/>
          <a:p>
            <a:fld id="{BC6D7F65-4695-FC47-9D2C-7FF88997BF0D}" type="slidenum">
              <a:rPr lang="en-US" smtClean="0"/>
              <a:pPr/>
              <a:t>19</a:t>
            </a:fld>
            <a:endParaRPr lang="en-US" dirty="0"/>
          </a:p>
        </p:txBody>
      </p:sp>
    </p:spTree>
    <p:extLst>
      <p:ext uri="{BB962C8B-B14F-4D97-AF65-F5344CB8AC3E}">
        <p14:creationId xmlns:p14="http://schemas.microsoft.com/office/powerpoint/2010/main" val="606066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02A6334E-B0A6-4AE9-A874-139CB97BE53B}"/>
              </a:ext>
            </a:extLst>
          </p:cNvPr>
          <p:cNvSpPr txBox="1">
            <a:spLocks/>
          </p:cNvSpPr>
          <p:nvPr/>
        </p:nvSpPr>
        <p:spPr>
          <a:xfrm>
            <a:off x="4653773" y="1836802"/>
            <a:ext cx="5144276" cy="2312117"/>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1pPr>
            <a:lvl2pPr marL="515938" indent="-227013"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2pPr>
            <a:lvl3pPr marL="804863"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3pPr>
            <a:lvl4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4pPr>
            <a:lvl5pPr marL="13716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7698"/>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7698"/>
              </a:solidFill>
              <a:effectLst/>
              <a:uLnTx/>
              <a:uFillTx/>
              <a:latin typeface="Segoe UI" panose="020B0502040204020203" pitchFamily="34" charset="0"/>
              <a:ea typeface="+mn-ea"/>
              <a:cs typeface="Segoe UI" panose="020B0502040204020203" pitchFamily="34" charset="0"/>
            </a:endParaRPr>
          </a:p>
        </p:txBody>
      </p:sp>
      <p:sp>
        <p:nvSpPr>
          <p:cNvPr id="11" name="Text Placeholder 1">
            <a:extLst>
              <a:ext uri="{FF2B5EF4-FFF2-40B4-BE49-F238E27FC236}">
                <a16:creationId xmlns:a16="http://schemas.microsoft.com/office/drawing/2014/main" id="{07FE10DB-67C0-4A49-B103-386F65797F04}"/>
              </a:ext>
            </a:extLst>
          </p:cNvPr>
          <p:cNvSpPr txBox="1">
            <a:spLocks/>
          </p:cNvSpPr>
          <p:nvPr/>
        </p:nvSpPr>
        <p:spPr>
          <a:xfrm>
            <a:off x="5342021" y="2565301"/>
            <a:ext cx="4962587" cy="1727397"/>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1pPr>
            <a:lvl2pPr marL="515938" indent="-227013"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2pPr>
            <a:lvl3pPr marL="804863"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3pPr>
            <a:lvl4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4pPr>
            <a:lvl5pPr marL="13716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73E5F"/>
                </a:solidFill>
                <a:effectLst/>
                <a:uLnTx/>
                <a:uFillTx/>
                <a:latin typeface="Work Sans" pitchFamily="2" charset="0"/>
                <a:cs typeface="Segoe UI Semibold" panose="020B0702040204020203" pitchFamily="34" charset="0"/>
              </a:rPr>
              <a:t>Heather Meyer</a:t>
            </a:r>
            <a:br>
              <a:rPr kumimoji="0" lang="en-US" sz="1800" b="1" i="0" u="none" strike="noStrike" kern="1200" cap="none" spc="0" normalizeH="0" baseline="0" noProof="0" dirty="0">
                <a:ln>
                  <a:noFill/>
                </a:ln>
                <a:solidFill>
                  <a:srgbClr val="073E5F"/>
                </a:solidFill>
                <a:effectLst/>
                <a:uLnTx/>
                <a:uFillTx/>
                <a:latin typeface="Work Sans" pitchFamily="2" charset="0"/>
                <a:cs typeface="Segoe UI Semibold" panose="020B0702040204020203" pitchFamily="34" charset="0"/>
              </a:rPr>
            </a:br>
            <a:r>
              <a:rPr kumimoji="0" lang="en-US" b="1" i="0" u="none" strike="noStrike" kern="1200" cap="none" spc="0" normalizeH="0" baseline="0" noProof="0" dirty="0">
                <a:ln>
                  <a:noFill/>
                </a:ln>
                <a:solidFill>
                  <a:srgbClr val="073E5F"/>
                </a:solidFill>
                <a:effectLst/>
                <a:uLnTx/>
                <a:uFillTx/>
                <a:latin typeface="Work Sans" pitchFamily="2" charset="0"/>
                <a:cs typeface="Segoe UI Semibold" panose="020B0702040204020203" pitchFamily="34" charset="0"/>
              </a:rPr>
              <a:t>MBA, BSN, RN, C-LNC, CHSP, CPHRM</a:t>
            </a:r>
            <a:endParaRPr kumimoji="0" lang="en-US" b="0" i="0" u="none" strike="noStrike" kern="1200" cap="none" spc="0" normalizeH="0" baseline="0" noProof="0" dirty="0">
              <a:ln>
                <a:noFill/>
              </a:ln>
              <a:solidFill>
                <a:srgbClr val="073E5F"/>
              </a:solidFill>
              <a:effectLst/>
              <a:uLnTx/>
              <a:uFillTx/>
              <a:latin typeface="Work Sans" pitchFamily="2" charset="0"/>
            </a:endParaRPr>
          </a:p>
        </p:txBody>
      </p:sp>
      <p:sp>
        <p:nvSpPr>
          <p:cNvPr id="4" name="Title 3">
            <a:extLst>
              <a:ext uri="{FF2B5EF4-FFF2-40B4-BE49-F238E27FC236}">
                <a16:creationId xmlns:a16="http://schemas.microsoft.com/office/drawing/2014/main" id="{7F2A7C6E-2C07-FC88-A03D-C9471F16EFD9}"/>
              </a:ext>
            </a:extLst>
          </p:cNvPr>
          <p:cNvSpPr>
            <a:spLocks noGrp="1"/>
          </p:cNvSpPr>
          <p:nvPr>
            <p:ph type="title"/>
          </p:nvPr>
        </p:nvSpPr>
        <p:spPr/>
        <p:txBody>
          <a:bodyPr/>
          <a:lstStyle/>
          <a:p>
            <a:r>
              <a:rPr lang="en-US" dirty="0"/>
              <a:t>Presenter</a:t>
            </a:r>
          </a:p>
        </p:txBody>
      </p:sp>
      <p:pic>
        <p:nvPicPr>
          <p:cNvPr id="7" name="Picture 6">
            <a:extLst>
              <a:ext uri="{FF2B5EF4-FFF2-40B4-BE49-F238E27FC236}">
                <a16:creationId xmlns:a16="http://schemas.microsoft.com/office/drawing/2014/main" id="{5174D717-9287-4F4E-B71D-BA2828A3FE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4975" y="1622131"/>
            <a:ext cx="3110290" cy="311029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12513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EAE07-9E80-4AFB-2B13-C10884CF79BF}"/>
            </a:ext>
          </a:extLst>
        </p:cNvPr>
        <p:cNvGrpSpPr/>
        <p:nvPr/>
      </p:nvGrpSpPr>
      <p:grpSpPr>
        <a:xfrm>
          <a:off x="0" y="0"/>
          <a:ext cx="0" cy="0"/>
          <a:chOff x="0" y="0"/>
          <a:chExt cx="0" cy="0"/>
        </a:xfrm>
      </p:grpSpPr>
      <p:sp>
        <p:nvSpPr>
          <p:cNvPr id="29" name="Isosceles Triangle 28">
            <a:extLst>
              <a:ext uri="{FF2B5EF4-FFF2-40B4-BE49-F238E27FC236}">
                <a16:creationId xmlns:a16="http://schemas.microsoft.com/office/drawing/2014/main" id="{E10D9960-9DC5-47E6-A5DC-7DC29D3C80C3}"/>
              </a:ext>
            </a:extLst>
          </p:cNvPr>
          <p:cNvSpPr/>
          <p:nvPr/>
        </p:nvSpPr>
        <p:spPr>
          <a:xfrm rot="20117392">
            <a:off x="2853353" y="4943847"/>
            <a:ext cx="483627" cy="302196"/>
          </a:xfrm>
          <a:prstGeom prst="triangle">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0B22581-2301-9FC9-050E-035D25EBBCC8}"/>
              </a:ext>
            </a:extLst>
          </p:cNvPr>
          <p:cNvSpPr>
            <a:spLocks noGrp="1"/>
          </p:cNvSpPr>
          <p:nvPr>
            <p:ph type="title"/>
          </p:nvPr>
        </p:nvSpPr>
        <p:spPr/>
        <p:txBody>
          <a:bodyPr/>
          <a:lstStyle/>
          <a:p>
            <a:r>
              <a:rPr lang="en-US" dirty="0"/>
              <a:t>The legal process</a:t>
            </a:r>
          </a:p>
        </p:txBody>
      </p:sp>
      <p:grpSp>
        <p:nvGrpSpPr>
          <p:cNvPr id="4" name="Группа 109">
            <a:extLst>
              <a:ext uri="{FF2B5EF4-FFF2-40B4-BE49-F238E27FC236}">
                <a16:creationId xmlns:a16="http://schemas.microsoft.com/office/drawing/2014/main" id="{63938BC2-C3E4-C467-18C8-361E9A518D52}"/>
              </a:ext>
            </a:extLst>
          </p:cNvPr>
          <p:cNvGrpSpPr>
            <a:grpSpLocks/>
          </p:cNvGrpSpPr>
          <p:nvPr/>
        </p:nvGrpSpPr>
        <p:grpSpPr bwMode="auto">
          <a:xfrm>
            <a:off x="786246" y="2313924"/>
            <a:ext cx="2765561" cy="2766772"/>
            <a:chOff x="2414588" y="1660525"/>
            <a:chExt cx="3627438" cy="3629025"/>
          </a:xfrm>
        </p:grpSpPr>
        <p:sp>
          <p:nvSpPr>
            <p:cNvPr id="5" name="Freeform 10">
              <a:extLst>
                <a:ext uri="{FF2B5EF4-FFF2-40B4-BE49-F238E27FC236}">
                  <a16:creationId xmlns:a16="http://schemas.microsoft.com/office/drawing/2014/main" id="{A4956F49-CFD3-618C-A1FB-364D29263944}"/>
                </a:ext>
              </a:extLst>
            </p:cNvPr>
            <p:cNvSpPr>
              <a:spLocks noEditPoints="1"/>
            </p:cNvSpPr>
            <p:nvPr/>
          </p:nvSpPr>
          <p:spPr bwMode="auto">
            <a:xfrm>
              <a:off x="5456238" y="4252913"/>
              <a:ext cx="398463" cy="519113"/>
            </a:xfrm>
            <a:custGeom>
              <a:avLst/>
              <a:gdLst>
                <a:gd name="T0" fmla="*/ 11277 w 106"/>
                <a:gd name="T1" fmla="*/ 470211 h 138"/>
                <a:gd name="T2" fmla="*/ 52627 w 106"/>
                <a:gd name="T3" fmla="*/ 473973 h 138"/>
                <a:gd name="T4" fmla="*/ 52627 w 106"/>
                <a:gd name="T5" fmla="*/ 511590 h 138"/>
                <a:gd name="T6" fmla="*/ 33832 w 106"/>
                <a:gd name="T7" fmla="*/ 519113 h 138"/>
                <a:gd name="T8" fmla="*/ 11277 w 106"/>
                <a:gd name="T9" fmla="*/ 511590 h 138"/>
                <a:gd name="T10" fmla="*/ 90218 w 106"/>
                <a:gd name="T11" fmla="*/ 391216 h 138"/>
                <a:gd name="T12" fmla="*/ 127809 w 106"/>
                <a:gd name="T13" fmla="*/ 387454 h 138"/>
                <a:gd name="T14" fmla="*/ 131568 w 106"/>
                <a:gd name="T15" fmla="*/ 428832 h 138"/>
                <a:gd name="T16" fmla="*/ 109013 w 106"/>
                <a:gd name="T17" fmla="*/ 436356 h 138"/>
                <a:gd name="T18" fmla="*/ 90218 w 106"/>
                <a:gd name="T19" fmla="*/ 428832 h 138"/>
                <a:gd name="T20" fmla="*/ 161641 w 106"/>
                <a:gd name="T21" fmla="*/ 304697 h 138"/>
                <a:gd name="T22" fmla="*/ 202991 w 106"/>
                <a:gd name="T23" fmla="*/ 297173 h 138"/>
                <a:gd name="T24" fmla="*/ 206750 w 106"/>
                <a:gd name="T25" fmla="*/ 338552 h 138"/>
                <a:gd name="T26" fmla="*/ 206750 w 106"/>
                <a:gd name="T27" fmla="*/ 338552 h 138"/>
                <a:gd name="T28" fmla="*/ 184195 w 106"/>
                <a:gd name="T29" fmla="*/ 349837 h 138"/>
                <a:gd name="T30" fmla="*/ 165400 w 106"/>
                <a:gd name="T31" fmla="*/ 342314 h 138"/>
                <a:gd name="T32" fmla="*/ 229304 w 106"/>
                <a:gd name="T33" fmla="*/ 210655 h 138"/>
                <a:gd name="T34" fmla="*/ 266895 w 106"/>
                <a:gd name="T35" fmla="*/ 203131 h 138"/>
                <a:gd name="T36" fmla="*/ 274413 w 106"/>
                <a:gd name="T37" fmla="*/ 244510 h 138"/>
                <a:gd name="T38" fmla="*/ 251859 w 106"/>
                <a:gd name="T39" fmla="*/ 255795 h 138"/>
                <a:gd name="T40" fmla="*/ 236822 w 106"/>
                <a:gd name="T41" fmla="*/ 252033 h 138"/>
                <a:gd name="T42" fmla="*/ 289450 w 106"/>
                <a:gd name="T43" fmla="*/ 116612 h 138"/>
                <a:gd name="T44" fmla="*/ 327040 w 106"/>
                <a:gd name="T45" fmla="*/ 105327 h 138"/>
                <a:gd name="T46" fmla="*/ 338318 w 106"/>
                <a:gd name="T47" fmla="*/ 146706 h 138"/>
                <a:gd name="T48" fmla="*/ 312004 w 106"/>
                <a:gd name="T49" fmla="*/ 157991 h 138"/>
                <a:gd name="T50" fmla="*/ 296968 w 106"/>
                <a:gd name="T51" fmla="*/ 154229 h 138"/>
                <a:gd name="T52" fmla="*/ 342077 w 106"/>
                <a:gd name="T53" fmla="*/ 18808 h 138"/>
                <a:gd name="T54" fmla="*/ 379668 w 106"/>
                <a:gd name="T55" fmla="*/ 3762 h 138"/>
                <a:gd name="T56" fmla="*/ 394704 w 106"/>
                <a:gd name="T57" fmla="*/ 41379 h 138"/>
                <a:gd name="T58" fmla="*/ 394704 w 106"/>
                <a:gd name="T59" fmla="*/ 41379 h 138"/>
                <a:gd name="T60" fmla="*/ 368390 w 106"/>
                <a:gd name="T61" fmla="*/ 60187 h 138"/>
                <a:gd name="T62" fmla="*/ 353354 w 106"/>
                <a:gd name="T63" fmla="*/ 56425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38">
                  <a:moveTo>
                    <a:pt x="3" y="136"/>
                  </a:moveTo>
                  <a:cubicBezTo>
                    <a:pt x="0" y="133"/>
                    <a:pt x="0" y="128"/>
                    <a:pt x="3" y="125"/>
                  </a:cubicBezTo>
                  <a:cubicBezTo>
                    <a:pt x="3" y="125"/>
                    <a:pt x="3" y="125"/>
                    <a:pt x="3" y="125"/>
                  </a:cubicBezTo>
                  <a:cubicBezTo>
                    <a:pt x="6" y="123"/>
                    <a:pt x="11" y="123"/>
                    <a:pt x="14" y="126"/>
                  </a:cubicBezTo>
                  <a:cubicBezTo>
                    <a:pt x="14" y="126"/>
                    <a:pt x="14" y="126"/>
                    <a:pt x="14" y="126"/>
                  </a:cubicBezTo>
                  <a:cubicBezTo>
                    <a:pt x="17" y="128"/>
                    <a:pt x="17" y="133"/>
                    <a:pt x="14" y="136"/>
                  </a:cubicBezTo>
                  <a:cubicBezTo>
                    <a:pt x="14" y="136"/>
                    <a:pt x="14" y="136"/>
                    <a:pt x="14" y="136"/>
                  </a:cubicBezTo>
                  <a:cubicBezTo>
                    <a:pt x="12" y="138"/>
                    <a:pt x="10" y="138"/>
                    <a:pt x="9" y="138"/>
                  </a:cubicBezTo>
                  <a:cubicBezTo>
                    <a:pt x="9" y="138"/>
                    <a:pt x="9" y="138"/>
                    <a:pt x="9" y="138"/>
                  </a:cubicBezTo>
                  <a:cubicBezTo>
                    <a:pt x="7" y="138"/>
                    <a:pt x="5" y="138"/>
                    <a:pt x="3" y="136"/>
                  </a:cubicBezTo>
                  <a:close/>
                  <a:moveTo>
                    <a:pt x="24" y="114"/>
                  </a:moveTo>
                  <a:cubicBezTo>
                    <a:pt x="21" y="112"/>
                    <a:pt x="21" y="107"/>
                    <a:pt x="24" y="104"/>
                  </a:cubicBezTo>
                  <a:cubicBezTo>
                    <a:pt x="24" y="104"/>
                    <a:pt x="24" y="104"/>
                    <a:pt x="24" y="104"/>
                  </a:cubicBezTo>
                  <a:cubicBezTo>
                    <a:pt x="27" y="101"/>
                    <a:pt x="31" y="100"/>
                    <a:pt x="34" y="103"/>
                  </a:cubicBezTo>
                  <a:cubicBezTo>
                    <a:pt x="34" y="103"/>
                    <a:pt x="34" y="103"/>
                    <a:pt x="34" y="103"/>
                  </a:cubicBezTo>
                  <a:cubicBezTo>
                    <a:pt x="38" y="106"/>
                    <a:pt x="38" y="111"/>
                    <a:pt x="35" y="114"/>
                  </a:cubicBezTo>
                  <a:cubicBezTo>
                    <a:pt x="35" y="114"/>
                    <a:pt x="35" y="114"/>
                    <a:pt x="35" y="114"/>
                  </a:cubicBezTo>
                  <a:cubicBezTo>
                    <a:pt x="34" y="115"/>
                    <a:pt x="32" y="116"/>
                    <a:pt x="29" y="116"/>
                  </a:cubicBezTo>
                  <a:cubicBezTo>
                    <a:pt x="29" y="116"/>
                    <a:pt x="29" y="116"/>
                    <a:pt x="29" y="116"/>
                  </a:cubicBezTo>
                  <a:cubicBezTo>
                    <a:pt x="28" y="116"/>
                    <a:pt x="26" y="116"/>
                    <a:pt x="24" y="114"/>
                  </a:cubicBezTo>
                  <a:close/>
                  <a:moveTo>
                    <a:pt x="44" y="91"/>
                  </a:moveTo>
                  <a:cubicBezTo>
                    <a:pt x="41" y="89"/>
                    <a:pt x="40" y="84"/>
                    <a:pt x="43" y="81"/>
                  </a:cubicBezTo>
                  <a:cubicBezTo>
                    <a:pt x="43" y="81"/>
                    <a:pt x="43" y="81"/>
                    <a:pt x="43" y="81"/>
                  </a:cubicBezTo>
                  <a:cubicBezTo>
                    <a:pt x="46" y="77"/>
                    <a:pt x="50" y="77"/>
                    <a:pt x="54" y="79"/>
                  </a:cubicBezTo>
                  <a:cubicBezTo>
                    <a:pt x="54" y="79"/>
                    <a:pt x="54" y="79"/>
                    <a:pt x="54" y="79"/>
                  </a:cubicBezTo>
                  <a:cubicBezTo>
                    <a:pt x="57" y="82"/>
                    <a:pt x="57" y="87"/>
                    <a:pt x="55" y="90"/>
                  </a:cubicBezTo>
                  <a:cubicBezTo>
                    <a:pt x="55" y="90"/>
                    <a:pt x="55" y="90"/>
                    <a:pt x="55" y="90"/>
                  </a:cubicBezTo>
                  <a:cubicBezTo>
                    <a:pt x="55" y="90"/>
                    <a:pt x="55" y="90"/>
                    <a:pt x="55" y="90"/>
                  </a:cubicBezTo>
                  <a:cubicBezTo>
                    <a:pt x="55" y="90"/>
                    <a:pt x="55" y="90"/>
                    <a:pt x="55" y="90"/>
                  </a:cubicBezTo>
                  <a:cubicBezTo>
                    <a:pt x="53" y="92"/>
                    <a:pt x="51" y="93"/>
                    <a:pt x="49" y="93"/>
                  </a:cubicBezTo>
                  <a:cubicBezTo>
                    <a:pt x="49" y="93"/>
                    <a:pt x="49" y="93"/>
                    <a:pt x="49" y="93"/>
                  </a:cubicBezTo>
                  <a:cubicBezTo>
                    <a:pt x="47" y="93"/>
                    <a:pt x="46" y="92"/>
                    <a:pt x="44" y="91"/>
                  </a:cubicBezTo>
                  <a:close/>
                  <a:moveTo>
                    <a:pt x="63" y="67"/>
                  </a:moveTo>
                  <a:cubicBezTo>
                    <a:pt x="59" y="64"/>
                    <a:pt x="58" y="60"/>
                    <a:pt x="61" y="56"/>
                  </a:cubicBezTo>
                  <a:cubicBezTo>
                    <a:pt x="61" y="56"/>
                    <a:pt x="61" y="56"/>
                    <a:pt x="61" y="56"/>
                  </a:cubicBezTo>
                  <a:cubicBezTo>
                    <a:pt x="63" y="53"/>
                    <a:pt x="68" y="52"/>
                    <a:pt x="71" y="54"/>
                  </a:cubicBezTo>
                  <a:cubicBezTo>
                    <a:pt x="71" y="54"/>
                    <a:pt x="71" y="54"/>
                    <a:pt x="71" y="54"/>
                  </a:cubicBezTo>
                  <a:cubicBezTo>
                    <a:pt x="75" y="57"/>
                    <a:pt x="75" y="61"/>
                    <a:pt x="73" y="65"/>
                  </a:cubicBezTo>
                  <a:cubicBezTo>
                    <a:pt x="73" y="65"/>
                    <a:pt x="73" y="65"/>
                    <a:pt x="73" y="65"/>
                  </a:cubicBezTo>
                  <a:cubicBezTo>
                    <a:pt x="72" y="67"/>
                    <a:pt x="69" y="68"/>
                    <a:pt x="67" y="68"/>
                  </a:cubicBezTo>
                  <a:cubicBezTo>
                    <a:pt x="67" y="68"/>
                    <a:pt x="67" y="68"/>
                    <a:pt x="67" y="68"/>
                  </a:cubicBezTo>
                  <a:cubicBezTo>
                    <a:pt x="65" y="68"/>
                    <a:pt x="64" y="68"/>
                    <a:pt x="63" y="67"/>
                  </a:cubicBezTo>
                  <a:close/>
                  <a:moveTo>
                    <a:pt x="79" y="41"/>
                  </a:moveTo>
                  <a:cubicBezTo>
                    <a:pt x="76" y="39"/>
                    <a:pt x="75" y="35"/>
                    <a:pt x="77" y="31"/>
                  </a:cubicBezTo>
                  <a:cubicBezTo>
                    <a:pt x="77" y="31"/>
                    <a:pt x="77" y="31"/>
                    <a:pt x="77" y="31"/>
                  </a:cubicBezTo>
                  <a:cubicBezTo>
                    <a:pt x="79" y="27"/>
                    <a:pt x="83" y="26"/>
                    <a:pt x="87" y="28"/>
                  </a:cubicBezTo>
                  <a:cubicBezTo>
                    <a:pt x="87" y="28"/>
                    <a:pt x="87" y="28"/>
                    <a:pt x="87" y="28"/>
                  </a:cubicBezTo>
                  <a:cubicBezTo>
                    <a:pt x="91" y="30"/>
                    <a:pt x="92" y="35"/>
                    <a:pt x="90" y="39"/>
                  </a:cubicBezTo>
                  <a:cubicBezTo>
                    <a:pt x="90" y="39"/>
                    <a:pt x="90" y="39"/>
                    <a:pt x="90" y="39"/>
                  </a:cubicBezTo>
                  <a:cubicBezTo>
                    <a:pt x="88" y="41"/>
                    <a:pt x="86" y="42"/>
                    <a:pt x="83" y="42"/>
                  </a:cubicBezTo>
                  <a:cubicBezTo>
                    <a:pt x="83" y="42"/>
                    <a:pt x="83" y="42"/>
                    <a:pt x="83" y="42"/>
                  </a:cubicBezTo>
                  <a:cubicBezTo>
                    <a:pt x="82" y="42"/>
                    <a:pt x="81" y="42"/>
                    <a:pt x="79" y="41"/>
                  </a:cubicBezTo>
                  <a:close/>
                  <a:moveTo>
                    <a:pt x="94" y="15"/>
                  </a:moveTo>
                  <a:cubicBezTo>
                    <a:pt x="91" y="13"/>
                    <a:pt x="89" y="8"/>
                    <a:pt x="91" y="5"/>
                  </a:cubicBezTo>
                  <a:cubicBezTo>
                    <a:pt x="91" y="5"/>
                    <a:pt x="91" y="5"/>
                    <a:pt x="91" y="5"/>
                  </a:cubicBezTo>
                  <a:cubicBezTo>
                    <a:pt x="93" y="1"/>
                    <a:pt x="98" y="0"/>
                    <a:pt x="101" y="1"/>
                  </a:cubicBezTo>
                  <a:cubicBezTo>
                    <a:pt x="101" y="1"/>
                    <a:pt x="101" y="1"/>
                    <a:pt x="101" y="1"/>
                  </a:cubicBezTo>
                  <a:cubicBezTo>
                    <a:pt x="105" y="3"/>
                    <a:pt x="106" y="8"/>
                    <a:pt x="105" y="11"/>
                  </a:cubicBezTo>
                  <a:cubicBezTo>
                    <a:pt x="105" y="11"/>
                    <a:pt x="105" y="11"/>
                    <a:pt x="105" y="11"/>
                  </a:cubicBezTo>
                  <a:cubicBezTo>
                    <a:pt x="105" y="11"/>
                    <a:pt x="105" y="11"/>
                    <a:pt x="105" y="11"/>
                  </a:cubicBezTo>
                  <a:cubicBezTo>
                    <a:pt x="105" y="11"/>
                    <a:pt x="105" y="11"/>
                    <a:pt x="105" y="11"/>
                  </a:cubicBezTo>
                  <a:cubicBezTo>
                    <a:pt x="103" y="14"/>
                    <a:pt x="101" y="16"/>
                    <a:pt x="98" y="16"/>
                  </a:cubicBezTo>
                  <a:cubicBezTo>
                    <a:pt x="98" y="16"/>
                    <a:pt x="98" y="16"/>
                    <a:pt x="98" y="16"/>
                  </a:cubicBezTo>
                  <a:cubicBezTo>
                    <a:pt x="97" y="16"/>
                    <a:pt x="96" y="15"/>
                    <a:pt x="94" y="15"/>
                  </a:cubicBezTo>
                  <a:close/>
                </a:path>
              </a:pathLst>
            </a:custGeom>
            <a:solidFill>
              <a:srgbClr val="00AD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37424A"/>
                </a:solidFill>
                <a:latin typeface="Arial"/>
              </a:endParaRPr>
            </a:p>
          </p:txBody>
        </p:sp>
        <p:sp>
          <p:nvSpPr>
            <p:cNvPr id="6" name="Freeform 13">
              <a:extLst>
                <a:ext uri="{FF2B5EF4-FFF2-40B4-BE49-F238E27FC236}">
                  <a16:creationId xmlns:a16="http://schemas.microsoft.com/office/drawing/2014/main" id="{A2854B92-1F12-976F-3248-AE3A8A57FA72}"/>
                </a:ext>
              </a:extLst>
            </p:cNvPr>
            <p:cNvSpPr>
              <a:spLocks noEditPoints="1"/>
            </p:cNvSpPr>
            <p:nvPr/>
          </p:nvSpPr>
          <p:spPr bwMode="auto">
            <a:xfrm>
              <a:off x="5962651" y="3159125"/>
              <a:ext cx="79375" cy="631825"/>
            </a:xfrm>
            <a:custGeom>
              <a:avLst/>
              <a:gdLst>
                <a:gd name="T0" fmla="*/ 26458 w 21"/>
                <a:gd name="T1" fmla="*/ 631825 h 168"/>
                <a:gd name="T2" fmla="*/ 0 w 21"/>
                <a:gd name="T3" fmla="*/ 597977 h 168"/>
                <a:gd name="T4" fmla="*/ 0 w 21"/>
                <a:gd name="T5" fmla="*/ 597977 h 168"/>
                <a:gd name="T6" fmla="*/ 34018 w 21"/>
                <a:gd name="T7" fmla="*/ 575412 h 168"/>
                <a:gd name="T8" fmla="*/ 34018 w 21"/>
                <a:gd name="T9" fmla="*/ 575412 h 168"/>
                <a:gd name="T10" fmla="*/ 56696 w 21"/>
                <a:gd name="T11" fmla="*/ 605499 h 168"/>
                <a:gd name="T12" fmla="*/ 56696 w 21"/>
                <a:gd name="T13" fmla="*/ 605499 h 168"/>
                <a:gd name="T14" fmla="*/ 30238 w 21"/>
                <a:gd name="T15" fmla="*/ 631825 h 168"/>
                <a:gd name="T16" fmla="*/ 30238 w 21"/>
                <a:gd name="T17" fmla="*/ 631825 h 168"/>
                <a:gd name="T18" fmla="*/ 26458 w 21"/>
                <a:gd name="T19" fmla="*/ 631825 h 168"/>
                <a:gd name="T20" fmla="*/ 41577 w 21"/>
                <a:gd name="T21" fmla="*/ 515238 h 168"/>
                <a:gd name="T22" fmla="*/ 15119 w 21"/>
                <a:gd name="T23" fmla="*/ 485151 h 168"/>
                <a:gd name="T24" fmla="*/ 15119 w 21"/>
                <a:gd name="T25" fmla="*/ 485151 h 168"/>
                <a:gd name="T26" fmla="*/ 45357 w 21"/>
                <a:gd name="T27" fmla="*/ 458825 h 168"/>
                <a:gd name="T28" fmla="*/ 45357 w 21"/>
                <a:gd name="T29" fmla="*/ 458825 h 168"/>
                <a:gd name="T30" fmla="*/ 71815 w 21"/>
                <a:gd name="T31" fmla="*/ 492673 h 168"/>
                <a:gd name="T32" fmla="*/ 71815 w 21"/>
                <a:gd name="T33" fmla="*/ 492673 h 168"/>
                <a:gd name="T34" fmla="*/ 45357 w 21"/>
                <a:gd name="T35" fmla="*/ 515238 h 168"/>
                <a:gd name="T36" fmla="*/ 45357 w 21"/>
                <a:gd name="T37" fmla="*/ 515238 h 168"/>
                <a:gd name="T38" fmla="*/ 41577 w 21"/>
                <a:gd name="T39" fmla="*/ 515238 h 168"/>
                <a:gd name="T40" fmla="*/ 49137 w 21"/>
                <a:gd name="T41" fmla="*/ 402412 h 168"/>
                <a:gd name="T42" fmla="*/ 22679 w 21"/>
                <a:gd name="T43" fmla="*/ 372325 h 168"/>
                <a:gd name="T44" fmla="*/ 22679 w 21"/>
                <a:gd name="T45" fmla="*/ 372325 h 168"/>
                <a:gd name="T46" fmla="*/ 52917 w 21"/>
                <a:gd name="T47" fmla="*/ 345999 h 168"/>
                <a:gd name="T48" fmla="*/ 52917 w 21"/>
                <a:gd name="T49" fmla="*/ 345999 h 168"/>
                <a:gd name="T50" fmla="*/ 79375 w 21"/>
                <a:gd name="T51" fmla="*/ 376086 h 168"/>
                <a:gd name="T52" fmla="*/ 79375 w 21"/>
                <a:gd name="T53" fmla="*/ 376086 h 168"/>
                <a:gd name="T54" fmla="*/ 52917 w 21"/>
                <a:gd name="T55" fmla="*/ 402412 h 168"/>
                <a:gd name="T56" fmla="*/ 52917 w 21"/>
                <a:gd name="T57" fmla="*/ 402412 h 168"/>
                <a:gd name="T58" fmla="*/ 49137 w 21"/>
                <a:gd name="T59" fmla="*/ 402412 h 168"/>
                <a:gd name="T60" fmla="*/ 22679 w 21"/>
                <a:gd name="T61" fmla="*/ 259500 h 168"/>
                <a:gd name="T62" fmla="*/ 49137 w 21"/>
                <a:gd name="T63" fmla="*/ 233174 h 168"/>
                <a:gd name="T64" fmla="*/ 49137 w 21"/>
                <a:gd name="T65" fmla="*/ 233174 h 168"/>
                <a:gd name="T66" fmla="*/ 79375 w 21"/>
                <a:gd name="T67" fmla="*/ 259500 h 168"/>
                <a:gd name="T68" fmla="*/ 79375 w 21"/>
                <a:gd name="T69" fmla="*/ 259500 h 168"/>
                <a:gd name="T70" fmla="*/ 52917 w 21"/>
                <a:gd name="T71" fmla="*/ 289586 h 168"/>
                <a:gd name="T72" fmla="*/ 52917 w 21"/>
                <a:gd name="T73" fmla="*/ 289586 h 168"/>
                <a:gd name="T74" fmla="*/ 52917 w 21"/>
                <a:gd name="T75" fmla="*/ 289586 h 168"/>
                <a:gd name="T76" fmla="*/ 52917 w 21"/>
                <a:gd name="T77" fmla="*/ 289586 h 168"/>
                <a:gd name="T78" fmla="*/ 22679 w 21"/>
                <a:gd name="T79" fmla="*/ 259500 h 168"/>
                <a:gd name="T80" fmla="*/ 15119 w 21"/>
                <a:gd name="T81" fmla="*/ 146674 h 168"/>
                <a:gd name="T82" fmla="*/ 41577 w 21"/>
                <a:gd name="T83" fmla="*/ 116587 h 168"/>
                <a:gd name="T84" fmla="*/ 41577 w 21"/>
                <a:gd name="T85" fmla="*/ 116587 h 168"/>
                <a:gd name="T86" fmla="*/ 71815 w 21"/>
                <a:gd name="T87" fmla="*/ 142913 h 168"/>
                <a:gd name="T88" fmla="*/ 71815 w 21"/>
                <a:gd name="T89" fmla="*/ 142913 h 168"/>
                <a:gd name="T90" fmla="*/ 49137 w 21"/>
                <a:gd name="T91" fmla="*/ 173000 h 168"/>
                <a:gd name="T92" fmla="*/ 49137 w 21"/>
                <a:gd name="T93" fmla="*/ 173000 h 168"/>
                <a:gd name="T94" fmla="*/ 45357 w 21"/>
                <a:gd name="T95" fmla="*/ 173000 h 168"/>
                <a:gd name="T96" fmla="*/ 45357 w 21"/>
                <a:gd name="T97" fmla="*/ 173000 h 168"/>
                <a:gd name="T98" fmla="*/ 15119 w 21"/>
                <a:gd name="T99" fmla="*/ 146674 h 168"/>
                <a:gd name="T100" fmla="*/ 3780 w 21"/>
                <a:gd name="T101" fmla="*/ 37609 h 168"/>
                <a:gd name="T102" fmla="*/ 3780 w 21"/>
                <a:gd name="T103" fmla="*/ 37609 h 168"/>
                <a:gd name="T104" fmla="*/ 26458 w 21"/>
                <a:gd name="T105" fmla="*/ 3761 h 168"/>
                <a:gd name="T106" fmla="*/ 26458 w 21"/>
                <a:gd name="T107" fmla="*/ 3761 h 168"/>
                <a:gd name="T108" fmla="*/ 56696 w 21"/>
                <a:gd name="T109" fmla="*/ 26326 h 168"/>
                <a:gd name="T110" fmla="*/ 56696 w 21"/>
                <a:gd name="T111" fmla="*/ 26326 h 168"/>
                <a:gd name="T112" fmla="*/ 56696 w 21"/>
                <a:gd name="T113" fmla="*/ 26326 h 168"/>
                <a:gd name="T114" fmla="*/ 56696 w 21"/>
                <a:gd name="T115" fmla="*/ 26326 h 168"/>
                <a:gd name="T116" fmla="*/ 34018 w 21"/>
                <a:gd name="T117" fmla="*/ 60174 h 168"/>
                <a:gd name="T118" fmla="*/ 34018 w 21"/>
                <a:gd name="T119" fmla="*/ 60174 h 168"/>
                <a:gd name="T120" fmla="*/ 30238 w 21"/>
                <a:gd name="T121" fmla="*/ 60174 h 168"/>
                <a:gd name="T122" fmla="*/ 30238 w 21"/>
                <a:gd name="T123" fmla="*/ 60174 h 168"/>
                <a:gd name="T124" fmla="*/ 3780 w 21"/>
                <a:gd name="T125" fmla="*/ 37609 h 1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 h="168">
                  <a:moveTo>
                    <a:pt x="7" y="168"/>
                  </a:moveTo>
                  <a:cubicBezTo>
                    <a:pt x="3" y="167"/>
                    <a:pt x="0" y="163"/>
                    <a:pt x="0" y="159"/>
                  </a:cubicBezTo>
                  <a:cubicBezTo>
                    <a:pt x="0" y="159"/>
                    <a:pt x="0" y="159"/>
                    <a:pt x="0" y="159"/>
                  </a:cubicBezTo>
                  <a:cubicBezTo>
                    <a:pt x="1" y="155"/>
                    <a:pt x="5" y="152"/>
                    <a:pt x="9" y="153"/>
                  </a:cubicBezTo>
                  <a:cubicBezTo>
                    <a:pt x="9" y="153"/>
                    <a:pt x="9" y="153"/>
                    <a:pt x="9" y="153"/>
                  </a:cubicBezTo>
                  <a:cubicBezTo>
                    <a:pt x="13" y="153"/>
                    <a:pt x="16" y="157"/>
                    <a:pt x="15" y="161"/>
                  </a:cubicBezTo>
                  <a:cubicBezTo>
                    <a:pt x="15" y="161"/>
                    <a:pt x="15" y="161"/>
                    <a:pt x="15" y="161"/>
                  </a:cubicBezTo>
                  <a:cubicBezTo>
                    <a:pt x="15" y="165"/>
                    <a:pt x="11" y="168"/>
                    <a:pt x="8" y="168"/>
                  </a:cubicBezTo>
                  <a:cubicBezTo>
                    <a:pt x="8" y="168"/>
                    <a:pt x="8" y="168"/>
                    <a:pt x="8" y="168"/>
                  </a:cubicBezTo>
                  <a:cubicBezTo>
                    <a:pt x="7" y="168"/>
                    <a:pt x="7" y="168"/>
                    <a:pt x="7" y="168"/>
                  </a:cubicBezTo>
                  <a:close/>
                  <a:moveTo>
                    <a:pt x="11" y="137"/>
                  </a:moveTo>
                  <a:cubicBezTo>
                    <a:pt x="7" y="137"/>
                    <a:pt x="4" y="133"/>
                    <a:pt x="4" y="129"/>
                  </a:cubicBezTo>
                  <a:cubicBezTo>
                    <a:pt x="4" y="129"/>
                    <a:pt x="4" y="129"/>
                    <a:pt x="4" y="129"/>
                  </a:cubicBezTo>
                  <a:cubicBezTo>
                    <a:pt x="5" y="125"/>
                    <a:pt x="8" y="122"/>
                    <a:pt x="12" y="122"/>
                  </a:cubicBezTo>
                  <a:cubicBezTo>
                    <a:pt x="12" y="122"/>
                    <a:pt x="12" y="122"/>
                    <a:pt x="12" y="122"/>
                  </a:cubicBezTo>
                  <a:cubicBezTo>
                    <a:pt x="17" y="123"/>
                    <a:pt x="20" y="127"/>
                    <a:pt x="19" y="131"/>
                  </a:cubicBezTo>
                  <a:cubicBezTo>
                    <a:pt x="19" y="131"/>
                    <a:pt x="19" y="131"/>
                    <a:pt x="19" y="131"/>
                  </a:cubicBezTo>
                  <a:cubicBezTo>
                    <a:pt x="19" y="135"/>
                    <a:pt x="16" y="137"/>
                    <a:pt x="12" y="137"/>
                  </a:cubicBezTo>
                  <a:cubicBezTo>
                    <a:pt x="12" y="137"/>
                    <a:pt x="12" y="137"/>
                    <a:pt x="12" y="137"/>
                  </a:cubicBezTo>
                  <a:cubicBezTo>
                    <a:pt x="12" y="137"/>
                    <a:pt x="11" y="137"/>
                    <a:pt x="11" y="137"/>
                  </a:cubicBezTo>
                  <a:close/>
                  <a:moveTo>
                    <a:pt x="13" y="107"/>
                  </a:moveTo>
                  <a:cubicBezTo>
                    <a:pt x="9" y="107"/>
                    <a:pt x="6" y="103"/>
                    <a:pt x="6" y="99"/>
                  </a:cubicBezTo>
                  <a:cubicBezTo>
                    <a:pt x="6" y="99"/>
                    <a:pt x="6" y="99"/>
                    <a:pt x="6" y="99"/>
                  </a:cubicBezTo>
                  <a:cubicBezTo>
                    <a:pt x="6" y="95"/>
                    <a:pt x="10" y="92"/>
                    <a:pt x="14" y="92"/>
                  </a:cubicBezTo>
                  <a:cubicBezTo>
                    <a:pt x="14" y="92"/>
                    <a:pt x="14" y="92"/>
                    <a:pt x="14" y="92"/>
                  </a:cubicBezTo>
                  <a:cubicBezTo>
                    <a:pt x="18" y="92"/>
                    <a:pt x="21" y="96"/>
                    <a:pt x="21" y="100"/>
                  </a:cubicBezTo>
                  <a:cubicBezTo>
                    <a:pt x="21" y="100"/>
                    <a:pt x="21" y="100"/>
                    <a:pt x="21" y="100"/>
                  </a:cubicBezTo>
                  <a:cubicBezTo>
                    <a:pt x="21" y="104"/>
                    <a:pt x="18" y="107"/>
                    <a:pt x="14" y="107"/>
                  </a:cubicBezTo>
                  <a:cubicBezTo>
                    <a:pt x="14" y="107"/>
                    <a:pt x="14" y="107"/>
                    <a:pt x="14" y="107"/>
                  </a:cubicBezTo>
                  <a:cubicBezTo>
                    <a:pt x="14" y="107"/>
                    <a:pt x="14" y="107"/>
                    <a:pt x="13" y="107"/>
                  </a:cubicBezTo>
                  <a:close/>
                  <a:moveTo>
                    <a:pt x="6" y="69"/>
                  </a:moveTo>
                  <a:cubicBezTo>
                    <a:pt x="6" y="65"/>
                    <a:pt x="9" y="62"/>
                    <a:pt x="13" y="62"/>
                  </a:cubicBezTo>
                  <a:cubicBezTo>
                    <a:pt x="13" y="62"/>
                    <a:pt x="13" y="62"/>
                    <a:pt x="13" y="62"/>
                  </a:cubicBezTo>
                  <a:cubicBezTo>
                    <a:pt x="18" y="61"/>
                    <a:pt x="21" y="65"/>
                    <a:pt x="21" y="69"/>
                  </a:cubicBezTo>
                  <a:cubicBezTo>
                    <a:pt x="21" y="69"/>
                    <a:pt x="21" y="69"/>
                    <a:pt x="21" y="69"/>
                  </a:cubicBezTo>
                  <a:cubicBezTo>
                    <a:pt x="21" y="73"/>
                    <a:pt x="18" y="76"/>
                    <a:pt x="14" y="77"/>
                  </a:cubicBezTo>
                  <a:cubicBezTo>
                    <a:pt x="14" y="77"/>
                    <a:pt x="14" y="77"/>
                    <a:pt x="14" y="77"/>
                  </a:cubicBezTo>
                  <a:cubicBezTo>
                    <a:pt x="14" y="77"/>
                    <a:pt x="14" y="77"/>
                    <a:pt x="14" y="77"/>
                  </a:cubicBezTo>
                  <a:cubicBezTo>
                    <a:pt x="14" y="77"/>
                    <a:pt x="14" y="77"/>
                    <a:pt x="14" y="77"/>
                  </a:cubicBezTo>
                  <a:cubicBezTo>
                    <a:pt x="10" y="77"/>
                    <a:pt x="6" y="73"/>
                    <a:pt x="6" y="69"/>
                  </a:cubicBezTo>
                  <a:close/>
                  <a:moveTo>
                    <a:pt x="4" y="39"/>
                  </a:moveTo>
                  <a:cubicBezTo>
                    <a:pt x="4" y="35"/>
                    <a:pt x="7" y="32"/>
                    <a:pt x="11" y="31"/>
                  </a:cubicBezTo>
                  <a:cubicBezTo>
                    <a:pt x="11" y="31"/>
                    <a:pt x="11" y="31"/>
                    <a:pt x="11" y="31"/>
                  </a:cubicBezTo>
                  <a:cubicBezTo>
                    <a:pt x="15" y="31"/>
                    <a:pt x="19" y="34"/>
                    <a:pt x="19" y="38"/>
                  </a:cubicBezTo>
                  <a:cubicBezTo>
                    <a:pt x="19" y="38"/>
                    <a:pt x="19" y="38"/>
                    <a:pt x="19" y="38"/>
                  </a:cubicBezTo>
                  <a:cubicBezTo>
                    <a:pt x="20" y="42"/>
                    <a:pt x="17" y="46"/>
                    <a:pt x="13" y="46"/>
                  </a:cubicBezTo>
                  <a:cubicBezTo>
                    <a:pt x="13" y="46"/>
                    <a:pt x="13" y="46"/>
                    <a:pt x="13" y="46"/>
                  </a:cubicBezTo>
                  <a:cubicBezTo>
                    <a:pt x="12" y="46"/>
                    <a:pt x="12" y="46"/>
                    <a:pt x="12" y="46"/>
                  </a:cubicBezTo>
                  <a:cubicBezTo>
                    <a:pt x="12" y="46"/>
                    <a:pt x="12" y="46"/>
                    <a:pt x="12" y="46"/>
                  </a:cubicBezTo>
                  <a:cubicBezTo>
                    <a:pt x="8" y="46"/>
                    <a:pt x="5" y="43"/>
                    <a:pt x="4" y="39"/>
                  </a:cubicBezTo>
                  <a:close/>
                  <a:moveTo>
                    <a:pt x="1" y="10"/>
                  </a:moveTo>
                  <a:cubicBezTo>
                    <a:pt x="1" y="10"/>
                    <a:pt x="1" y="10"/>
                    <a:pt x="1" y="10"/>
                  </a:cubicBezTo>
                  <a:cubicBezTo>
                    <a:pt x="0" y="6"/>
                    <a:pt x="3" y="2"/>
                    <a:pt x="7" y="1"/>
                  </a:cubicBezTo>
                  <a:cubicBezTo>
                    <a:pt x="7" y="1"/>
                    <a:pt x="7" y="1"/>
                    <a:pt x="7" y="1"/>
                  </a:cubicBezTo>
                  <a:cubicBezTo>
                    <a:pt x="11" y="0"/>
                    <a:pt x="15" y="3"/>
                    <a:pt x="15" y="7"/>
                  </a:cubicBezTo>
                  <a:cubicBezTo>
                    <a:pt x="15" y="7"/>
                    <a:pt x="15" y="7"/>
                    <a:pt x="15" y="7"/>
                  </a:cubicBezTo>
                  <a:cubicBezTo>
                    <a:pt x="15" y="7"/>
                    <a:pt x="15" y="7"/>
                    <a:pt x="15" y="7"/>
                  </a:cubicBezTo>
                  <a:cubicBezTo>
                    <a:pt x="15" y="7"/>
                    <a:pt x="15" y="7"/>
                    <a:pt x="15" y="7"/>
                  </a:cubicBezTo>
                  <a:cubicBezTo>
                    <a:pt x="16" y="11"/>
                    <a:pt x="13" y="15"/>
                    <a:pt x="9" y="16"/>
                  </a:cubicBezTo>
                  <a:cubicBezTo>
                    <a:pt x="9" y="16"/>
                    <a:pt x="9" y="16"/>
                    <a:pt x="9" y="16"/>
                  </a:cubicBezTo>
                  <a:cubicBezTo>
                    <a:pt x="9" y="16"/>
                    <a:pt x="8" y="16"/>
                    <a:pt x="8" y="16"/>
                  </a:cubicBezTo>
                  <a:cubicBezTo>
                    <a:pt x="8" y="16"/>
                    <a:pt x="8" y="16"/>
                    <a:pt x="8" y="16"/>
                  </a:cubicBezTo>
                  <a:cubicBezTo>
                    <a:pt x="4" y="16"/>
                    <a:pt x="1" y="13"/>
                    <a:pt x="1" y="10"/>
                  </a:cubicBezTo>
                  <a:close/>
                </a:path>
              </a:pathLst>
            </a:custGeom>
            <a:solidFill>
              <a:srgbClr val="66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37424A"/>
                </a:solidFill>
                <a:latin typeface="Arial"/>
              </a:endParaRPr>
            </a:p>
          </p:txBody>
        </p:sp>
        <p:sp>
          <p:nvSpPr>
            <p:cNvPr id="7" name="Freeform 16">
              <a:extLst>
                <a:ext uri="{FF2B5EF4-FFF2-40B4-BE49-F238E27FC236}">
                  <a16:creationId xmlns:a16="http://schemas.microsoft.com/office/drawing/2014/main" id="{88BA8CD4-8539-6E5F-4869-A49354DE71AA}"/>
                </a:ext>
              </a:extLst>
            </p:cNvPr>
            <p:cNvSpPr>
              <a:spLocks noEditPoints="1"/>
            </p:cNvSpPr>
            <p:nvPr/>
          </p:nvSpPr>
          <p:spPr bwMode="auto">
            <a:xfrm>
              <a:off x="5456238" y="2178050"/>
              <a:ext cx="398463" cy="519113"/>
            </a:xfrm>
            <a:custGeom>
              <a:avLst/>
              <a:gdLst>
                <a:gd name="T0" fmla="*/ 353354 w 106"/>
                <a:gd name="T1" fmla="*/ 466449 h 138"/>
                <a:gd name="T2" fmla="*/ 390945 w 106"/>
                <a:gd name="T3" fmla="*/ 477734 h 138"/>
                <a:gd name="T4" fmla="*/ 379668 w 106"/>
                <a:gd name="T5" fmla="*/ 515351 h 138"/>
                <a:gd name="T6" fmla="*/ 368390 w 106"/>
                <a:gd name="T7" fmla="*/ 519113 h 138"/>
                <a:gd name="T8" fmla="*/ 342077 w 106"/>
                <a:gd name="T9" fmla="*/ 504066 h 138"/>
                <a:gd name="T10" fmla="*/ 289450 w 106"/>
                <a:gd name="T11" fmla="*/ 406262 h 138"/>
                <a:gd name="T12" fmla="*/ 296968 w 106"/>
                <a:gd name="T13" fmla="*/ 364884 h 138"/>
                <a:gd name="T14" fmla="*/ 338318 w 106"/>
                <a:gd name="T15" fmla="*/ 376169 h 138"/>
                <a:gd name="T16" fmla="*/ 338318 w 106"/>
                <a:gd name="T17" fmla="*/ 376169 h 138"/>
                <a:gd name="T18" fmla="*/ 327040 w 106"/>
                <a:gd name="T19" fmla="*/ 413786 h 138"/>
                <a:gd name="T20" fmla="*/ 312004 w 106"/>
                <a:gd name="T21" fmla="*/ 417547 h 138"/>
                <a:gd name="T22" fmla="*/ 229304 w 106"/>
                <a:gd name="T23" fmla="*/ 308458 h 138"/>
                <a:gd name="T24" fmla="*/ 236822 w 106"/>
                <a:gd name="T25" fmla="*/ 270842 h 138"/>
                <a:gd name="T26" fmla="*/ 274413 w 106"/>
                <a:gd name="T27" fmla="*/ 278365 h 138"/>
                <a:gd name="T28" fmla="*/ 266895 w 106"/>
                <a:gd name="T29" fmla="*/ 315982 h 138"/>
                <a:gd name="T30" fmla="*/ 251859 w 106"/>
                <a:gd name="T31" fmla="*/ 323505 h 138"/>
                <a:gd name="T32" fmla="*/ 161641 w 106"/>
                <a:gd name="T33" fmla="*/ 218178 h 138"/>
                <a:gd name="T34" fmla="*/ 165400 w 106"/>
                <a:gd name="T35" fmla="*/ 176799 h 138"/>
                <a:gd name="T36" fmla="*/ 206750 w 106"/>
                <a:gd name="T37" fmla="*/ 184323 h 138"/>
                <a:gd name="T38" fmla="*/ 202991 w 106"/>
                <a:gd name="T39" fmla="*/ 221940 h 138"/>
                <a:gd name="T40" fmla="*/ 184195 w 106"/>
                <a:gd name="T41" fmla="*/ 229463 h 138"/>
                <a:gd name="T42" fmla="*/ 90218 w 106"/>
                <a:gd name="T43" fmla="*/ 131659 h 138"/>
                <a:gd name="T44" fmla="*/ 93977 w 106"/>
                <a:gd name="T45" fmla="*/ 90281 h 138"/>
                <a:gd name="T46" fmla="*/ 131568 w 106"/>
                <a:gd name="T47" fmla="*/ 94042 h 138"/>
                <a:gd name="T48" fmla="*/ 127809 w 106"/>
                <a:gd name="T49" fmla="*/ 135421 h 138"/>
                <a:gd name="T50" fmla="*/ 109013 w 106"/>
                <a:gd name="T51" fmla="*/ 139182 h 138"/>
                <a:gd name="T52" fmla="*/ 90218 w 106"/>
                <a:gd name="T53" fmla="*/ 131659 h 138"/>
                <a:gd name="T54" fmla="*/ 11277 w 106"/>
                <a:gd name="T55" fmla="*/ 48902 h 138"/>
                <a:gd name="T56" fmla="*/ 11277 w 106"/>
                <a:gd name="T57" fmla="*/ 7523 h 138"/>
                <a:gd name="T58" fmla="*/ 52627 w 106"/>
                <a:gd name="T59" fmla="*/ 7523 h 138"/>
                <a:gd name="T60" fmla="*/ 52627 w 106"/>
                <a:gd name="T61" fmla="*/ 7523 h 138"/>
                <a:gd name="T62" fmla="*/ 52627 w 106"/>
                <a:gd name="T63" fmla="*/ 48902 h 138"/>
                <a:gd name="T64" fmla="*/ 33832 w 106"/>
                <a:gd name="T65" fmla="*/ 56425 h 1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138">
                  <a:moveTo>
                    <a:pt x="91" y="134"/>
                  </a:moveTo>
                  <a:cubicBezTo>
                    <a:pt x="89" y="130"/>
                    <a:pt x="91" y="126"/>
                    <a:pt x="94" y="124"/>
                  </a:cubicBezTo>
                  <a:cubicBezTo>
                    <a:pt x="94" y="124"/>
                    <a:pt x="94" y="124"/>
                    <a:pt x="94" y="124"/>
                  </a:cubicBezTo>
                  <a:cubicBezTo>
                    <a:pt x="98" y="122"/>
                    <a:pt x="103" y="123"/>
                    <a:pt x="104" y="127"/>
                  </a:cubicBezTo>
                  <a:cubicBezTo>
                    <a:pt x="104" y="127"/>
                    <a:pt x="104" y="127"/>
                    <a:pt x="104" y="127"/>
                  </a:cubicBezTo>
                  <a:cubicBezTo>
                    <a:pt x="106" y="131"/>
                    <a:pt x="105" y="135"/>
                    <a:pt x="101" y="137"/>
                  </a:cubicBezTo>
                  <a:cubicBezTo>
                    <a:pt x="101" y="137"/>
                    <a:pt x="101" y="137"/>
                    <a:pt x="101" y="137"/>
                  </a:cubicBezTo>
                  <a:cubicBezTo>
                    <a:pt x="100" y="138"/>
                    <a:pt x="99" y="138"/>
                    <a:pt x="98" y="138"/>
                  </a:cubicBezTo>
                  <a:cubicBezTo>
                    <a:pt x="98" y="138"/>
                    <a:pt x="98" y="138"/>
                    <a:pt x="98" y="138"/>
                  </a:cubicBezTo>
                  <a:cubicBezTo>
                    <a:pt x="95" y="138"/>
                    <a:pt x="92" y="137"/>
                    <a:pt x="91" y="134"/>
                  </a:cubicBezTo>
                  <a:close/>
                  <a:moveTo>
                    <a:pt x="77" y="108"/>
                  </a:moveTo>
                  <a:cubicBezTo>
                    <a:pt x="77" y="108"/>
                    <a:pt x="77" y="108"/>
                    <a:pt x="77" y="108"/>
                  </a:cubicBezTo>
                  <a:cubicBezTo>
                    <a:pt x="75" y="104"/>
                    <a:pt x="76" y="99"/>
                    <a:pt x="79" y="97"/>
                  </a:cubicBezTo>
                  <a:cubicBezTo>
                    <a:pt x="79" y="97"/>
                    <a:pt x="79" y="97"/>
                    <a:pt x="79" y="97"/>
                  </a:cubicBezTo>
                  <a:cubicBezTo>
                    <a:pt x="83" y="95"/>
                    <a:pt x="87" y="96"/>
                    <a:pt x="90" y="100"/>
                  </a:cubicBezTo>
                  <a:cubicBezTo>
                    <a:pt x="90" y="100"/>
                    <a:pt x="90" y="100"/>
                    <a:pt x="90" y="100"/>
                  </a:cubicBezTo>
                  <a:cubicBezTo>
                    <a:pt x="90" y="100"/>
                    <a:pt x="90" y="100"/>
                    <a:pt x="90" y="100"/>
                  </a:cubicBezTo>
                  <a:cubicBezTo>
                    <a:pt x="90" y="100"/>
                    <a:pt x="90" y="100"/>
                    <a:pt x="90" y="100"/>
                  </a:cubicBezTo>
                  <a:cubicBezTo>
                    <a:pt x="92" y="104"/>
                    <a:pt x="90" y="108"/>
                    <a:pt x="87" y="110"/>
                  </a:cubicBezTo>
                  <a:cubicBezTo>
                    <a:pt x="87" y="110"/>
                    <a:pt x="87" y="110"/>
                    <a:pt x="87" y="110"/>
                  </a:cubicBezTo>
                  <a:cubicBezTo>
                    <a:pt x="86" y="111"/>
                    <a:pt x="84" y="111"/>
                    <a:pt x="83" y="111"/>
                  </a:cubicBezTo>
                  <a:cubicBezTo>
                    <a:pt x="83" y="111"/>
                    <a:pt x="83" y="111"/>
                    <a:pt x="83" y="111"/>
                  </a:cubicBezTo>
                  <a:cubicBezTo>
                    <a:pt x="81" y="111"/>
                    <a:pt x="78" y="110"/>
                    <a:pt x="77" y="108"/>
                  </a:cubicBezTo>
                  <a:close/>
                  <a:moveTo>
                    <a:pt x="61" y="82"/>
                  </a:moveTo>
                  <a:cubicBezTo>
                    <a:pt x="58" y="79"/>
                    <a:pt x="59" y="74"/>
                    <a:pt x="63" y="72"/>
                  </a:cubicBezTo>
                  <a:cubicBezTo>
                    <a:pt x="63" y="72"/>
                    <a:pt x="63" y="72"/>
                    <a:pt x="63" y="72"/>
                  </a:cubicBezTo>
                  <a:cubicBezTo>
                    <a:pt x="66" y="70"/>
                    <a:pt x="71" y="70"/>
                    <a:pt x="73" y="74"/>
                  </a:cubicBezTo>
                  <a:cubicBezTo>
                    <a:pt x="73" y="74"/>
                    <a:pt x="73" y="74"/>
                    <a:pt x="73" y="74"/>
                  </a:cubicBezTo>
                  <a:cubicBezTo>
                    <a:pt x="75" y="77"/>
                    <a:pt x="74" y="82"/>
                    <a:pt x="71" y="84"/>
                  </a:cubicBezTo>
                  <a:cubicBezTo>
                    <a:pt x="71" y="84"/>
                    <a:pt x="71" y="84"/>
                    <a:pt x="71" y="84"/>
                  </a:cubicBezTo>
                  <a:cubicBezTo>
                    <a:pt x="70" y="85"/>
                    <a:pt x="68" y="86"/>
                    <a:pt x="67" y="86"/>
                  </a:cubicBezTo>
                  <a:cubicBezTo>
                    <a:pt x="67" y="86"/>
                    <a:pt x="67" y="86"/>
                    <a:pt x="67" y="86"/>
                  </a:cubicBezTo>
                  <a:cubicBezTo>
                    <a:pt x="64" y="86"/>
                    <a:pt x="62" y="84"/>
                    <a:pt x="61" y="82"/>
                  </a:cubicBezTo>
                  <a:close/>
                  <a:moveTo>
                    <a:pt x="43" y="58"/>
                  </a:moveTo>
                  <a:cubicBezTo>
                    <a:pt x="40" y="55"/>
                    <a:pt x="41" y="50"/>
                    <a:pt x="44" y="47"/>
                  </a:cubicBezTo>
                  <a:cubicBezTo>
                    <a:pt x="44" y="47"/>
                    <a:pt x="44" y="47"/>
                    <a:pt x="44" y="47"/>
                  </a:cubicBezTo>
                  <a:cubicBezTo>
                    <a:pt x="48" y="45"/>
                    <a:pt x="52" y="46"/>
                    <a:pt x="55" y="49"/>
                  </a:cubicBezTo>
                  <a:cubicBezTo>
                    <a:pt x="55" y="49"/>
                    <a:pt x="55" y="49"/>
                    <a:pt x="55" y="49"/>
                  </a:cubicBezTo>
                  <a:cubicBezTo>
                    <a:pt x="57" y="52"/>
                    <a:pt x="57" y="57"/>
                    <a:pt x="54" y="59"/>
                  </a:cubicBezTo>
                  <a:cubicBezTo>
                    <a:pt x="54" y="59"/>
                    <a:pt x="54" y="59"/>
                    <a:pt x="54" y="59"/>
                  </a:cubicBezTo>
                  <a:cubicBezTo>
                    <a:pt x="52" y="60"/>
                    <a:pt x="51" y="61"/>
                    <a:pt x="49" y="61"/>
                  </a:cubicBezTo>
                  <a:cubicBezTo>
                    <a:pt x="49" y="61"/>
                    <a:pt x="49" y="61"/>
                    <a:pt x="49" y="61"/>
                  </a:cubicBezTo>
                  <a:cubicBezTo>
                    <a:pt x="47" y="61"/>
                    <a:pt x="44" y="60"/>
                    <a:pt x="43" y="58"/>
                  </a:cubicBezTo>
                  <a:close/>
                  <a:moveTo>
                    <a:pt x="24" y="35"/>
                  </a:moveTo>
                  <a:cubicBezTo>
                    <a:pt x="24" y="35"/>
                    <a:pt x="24" y="35"/>
                    <a:pt x="24" y="35"/>
                  </a:cubicBezTo>
                  <a:cubicBezTo>
                    <a:pt x="21" y="32"/>
                    <a:pt x="21" y="27"/>
                    <a:pt x="25" y="24"/>
                  </a:cubicBezTo>
                  <a:cubicBezTo>
                    <a:pt x="25" y="24"/>
                    <a:pt x="25" y="24"/>
                    <a:pt x="25" y="24"/>
                  </a:cubicBezTo>
                  <a:cubicBezTo>
                    <a:pt x="28" y="22"/>
                    <a:pt x="32" y="22"/>
                    <a:pt x="35" y="25"/>
                  </a:cubicBezTo>
                  <a:cubicBezTo>
                    <a:pt x="35" y="25"/>
                    <a:pt x="35" y="25"/>
                    <a:pt x="35" y="25"/>
                  </a:cubicBezTo>
                  <a:cubicBezTo>
                    <a:pt x="38" y="28"/>
                    <a:pt x="38" y="33"/>
                    <a:pt x="34" y="36"/>
                  </a:cubicBezTo>
                  <a:cubicBezTo>
                    <a:pt x="34" y="36"/>
                    <a:pt x="34" y="36"/>
                    <a:pt x="34" y="36"/>
                  </a:cubicBezTo>
                  <a:cubicBezTo>
                    <a:pt x="33" y="37"/>
                    <a:pt x="31" y="37"/>
                    <a:pt x="29" y="37"/>
                  </a:cubicBezTo>
                  <a:cubicBezTo>
                    <a:pt x="29" y="37"/>
                    <a:pt x="29" y="37"/>
                    <a:pt x="29" y="37"/>
                  </a:cubicBezTo>
                  <a:cubicBezTo>
                    <a:pt x="27" y="37"/>
                    <a:pt x="25" y="37"/>
                    <a:pt x="24" y="35"/>
                  </a:cubicBezTo>
                  <a:close/>
                  <a:moveTo>
                    <a:pt x="3" y="13"/>
                  </a:moveTo>
                  <a:cubicBezTo>
                    <a:pt x="3" y="13"/>
                    <a:pt x="3" y="13"/>
                    <a:pt x="3" y="13"/>
                  </a:cubicBezTo>
                  <a:cubicBezTo>
                    <a:pt x="0" y="10"/>
                    <a:pt x="0" y="5"/>
                    <a:pt x="3" y="2"/>
                  </a:cubicBezTo>
                  <a:cubicBezTo>
                    <a:pt x="3" y="2"/>
                    <a:pt x="3" y="2"/>
                    <a:pt x="3" y="2"/>
                  </a:cubicBezTo>
                  <a:cubicBezTo>
                    <a:pt x="6" y="0"/>
                    <a:pt x="11" y="0"/>
                    <a:pt x="14" y="2"/>
                  </a:cubicBezTo>
                  <a:cubicBezTo>
                    <a:pt x="14" y="2"/>
                    <a:pt x="14" y="2"/>
                    <a:pt x="14" y="2"/>
                  </a:cubicBezTo>
                  <a:cubicBezTo>
                    <a:pt x="14" y="2"/>
                    <a:pt x="14" y="2"/>
                    <a:pt x="14" y="2"/>
                  </a:cubicBezTo>
                  <a:cubicBezTo>
                    <a:pt x="14" y="2"/>
                    <a:pt x="14" y="2"/>
                    <a:pt x="14" y="2"/>
                  </a:cubicBezTo>
                  <a:cubicBezTo>
                    <a:pt x="17" y="5"/>
                    <a:pt x="17" y="10"/>
                    <a:pt x="14" y="13"/>
                  </a:cubicBezTo>
                  <a:cubicBezTo>
                    <a:pt x="14" y="13"/>
                    <a:pt x="14" y="13"/>
                    <a:pt x="14" y="13"/>
                  </a:cubicBezTo>
                  <a:cubicBezTo>
                    <a:pt x="12" y="15"/>
                    <a:pt x="11" y="15"/>
                    <a:pt x="9" y="15"/>
                  </a:cubicBezTo>
                  <a:cubicBezTo>
                    <a:pt x="9" y="15"/>
                    <a:pt x="9" y="15"/>
                    <a:pt x="9" y="15"/>
                  </a:cubicBezTo>
                  <a:cubicBezTo>
                    <a:pt x="7" y="15"/>
                    <a:pt x="5" y="15"/>
                    <a:pt x="3" y="13"/>
                  </a:cubicBezTo>
                  <a:close/>
                </a:path>
              </a:pathLst>
            </a:custGeom>
            <a:solidFill>
              <a:srgbClr val="557F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37424A"/>
                </a:solidFill>
                <a:latin typeface="Arial"/>
              </a:endParaRPr>
            </a:p>
          </p:txBody>
        </p:sp>
        <p:grpSp>
          <p:nvGrpSpPr>
            <p:cNvPr id="8" name="Группа 108">
              <a:extLst>
                <a:ext uri="{FF2B5EF4-FFF2-40B4-BE49-F238E27FC236}">
                  <a16:creationId xmlns:a16="http://schemas.microsoft.com/office/drawing/2014/main" id="{683CFABE-5196-4F76-F89F-FD11729D2E4E}"/>
                </a:ext>
              </a:extLst>
            </p:cNvPr>
            <p:cNvGrpSpPr>
              <a:grpSpLocks/>
            </p:cNvGrpSpPr>
            <p:nvPr/>
          </p:nvGrpSpPr>
          <p:grpSpPr bwMode="auto">
            <a:xfrm>
              <a:off x="2414588" y="1660525"/>
              <a:ext cx="2624138" cy="3629025"/>
              <a:chOff x="2414588" y="1660525"/>
              <a:chExt cx="2624138" cy="3629025"/>
            </a:xfrm>
          </p:grpSpPr>
          <p:sp>
            <p:nvSpPr>
              <p:cNvPr id="9" name="Freeform 18">
                <a:extLst>
                  <a:ext uri="{FF2B5EF4-FFF2-40B4-BE49-F238E27FC236}">
                    <a16:creationId xmlns:a16="http://schemas.microsoft.com/office/drawing/2014/main" id="{9E6F956D-873A-B529-52D5-9946277DA5F8}"/>
                  </a:ext>
                </a:extLst>
              </p:cNvPr>
              <p:cNvSpPr>
                <a:spLocks/>
              </p:cNvSpPr>
              <p:nvPr/>
            </p:nvSpPr>
            <p:spPr bwMode="auto">
              <a:xfrm>
                <a:off x="4986338" y="5056188"/>
                <a:ext cx="52388" cy="53975"/>
              </a:xfrm>
              <a:custGeom>
                <a:avLst/>
                <a:gdLst>
                  <a:gd name="T0" fmla="*/ 26194 w 14"/>
                  <a:gd name="T1" fmla="*/ 53975 h 14"/>
                  <a:gd name="T2" fmla="*/ 7484 w 14"/>
                  <a:gd name="T3" fmla="*/ 46264 h 14"/>
                  <a:gd name="T4" fmla="*/ 0 w 14"/>
                  <a:gd name="T5" fmla="*/ 26988 h 14"/>
                  <a:gd name="T6" fmla="*/ 7484 w 14"/>
                  <a:gd name="T7" fmla="*/ 7711 h 14"/>
                  <a:gd name="T8" fmla="*/ 44904 w 14"/>
                  <a:gd name="T9" fmla="*/ 7711 h 14"/>
                  <a:gd name="T10" fmla="*/ 52388 w 14"/>
                  <a:gd name="T11" fmla="*/ 26988 h 14"/>
                  <a:gd name="T12" fmla="*/ 44904 w 14"/>
                  <a:gd name="T13" fmla="*/ 46264 h 14"/>
                  <a:gd name="T14" fmla="*/ 26194 w 14"/>
                  <a:gd name="T15" fmla="*/ 53975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7" y="14"/>
                    </a:moveTo>
                    <a:cubicBezTo>
                      <a:pt x="5" y="14"/>
                      <a:pt x="3" y="13"/>
                      <a:pt x="2" y="12"/>
                    </a:cubicBezTo>
                    <a:cubicBezTo>
                      <a:pt x="1" y="11"/>
                      <a:pt x="0" y="9"/>
                      <a:pt x="0" y="7"/>
                    </a:cubicBezTo>
                    <a:cubicBezTo>
                      <a:pt x="0" y="5"/>
                      <a:pt x="1" y="3"/>
                      <a:pt x="2" y="2"/>
                    </a:cubicBezTo>
                    <a:cubicBezTo>
                      <a:pt x="5" y="0"/>
                      <a:pt x="9" y="0"/>
                      <a:pt x="12" y="2"/>
                    </a:cubicBezTo>
                    <a:cubicBezTo>
                      <a:pt x="13" y="3"/>
                      <a:pt x="14" y="5"/>
                      <a:pt x="14" y="7"/>
                    </a:cubicBezTo>
                    <a:cubicBezTo>
                      <a:pt x="14" y="9"/>
                      <a:pt x="13" y="11"/>
                      <a:pt x="12" y="12"/>
                    </a:cubicBezTo>
                    <a:cubicBezTo>
                      <a:pt x="11" y="13"/>
                      <a:pt x="9" y="14"/>
                      <a:pt x="7" y="14"/>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37424A"/>
                  </a:solidFill>
                  <a:latin typeface="Arial"/>
                </a:endParaRPr>
              </a:p>
            </p:txBody>
          </p:sp>
          <p:sp>
            <p:nvSpPr>
              <p:cNvPr id="10" name="Freeform 19">
                <a:extLst>
                  <a:ext uri="{FF2B5EF4-FFF2-40B4-BE49-F238E27FC236}">
                    <a16:creationId xmlns:a16="http://schemas.microsoft.com/office/drawing/2014/main" id="{27AE3F70-9A49-9B7C-8941-B4325381B0A0}"/>
                  </a:ext>
                </a:extLst>
              </p:cNvPr>
              <p:cNvSpPr>
                <a:spLocks noEditPoints="1"/>
              </p:cNvSpPr>
              <p:nvPr/>
            </p:nvSpPr>
            <p:spPr bwMode="auto">
              <a:xfrm>
                <a:off x="2414588" y="1660525"/>
                <a:ext cx="2516188" cy="3629025"/>
              </a:xfrm>
              <a:custGeom>
                <a:avLst/>
                <a:gdLst>
                  <a:gd name="T0" fmla="*/ 1768843 w 670"/>
                  <a:gd name="T1" fmla="*/ 3629025 h 966"/>
                  <a:gd name="T2" fmla="*/ 1862730 w 670"/>
                  <a:gd name="T3" fmla="*/ 3602728 h 966"/>
                  <a:gd name="T4" fmla="*/ 1644911 w 670"/>
                  <a:gd name="T5" fmla="*/ 3621511 h 966"/>
                  <a:gd name="T6" fmla="*/ 2012950 w 670"/>
                  <a:gd name="T7" fmla="*/ 3617755 h 966"/>
                  <a:gd name="T8" fmla="*/ 1524735 w 670"/>
                  <a:gd name="T9" fmla="*/ 3606484 h 966"/>
                  <a:gd name="T10" fmla="*/ 2140638 w 670"/>
                  <a:gd name="T11" fmla="*/ 3602728 h 966"/>
                  <a:gd name="T12" fmla="*/ 1430847 w 670"/>
                  <a:gd name="T13" fmla="*/ 3561403 h 966"/>
                  <a:gd name="T14" fmla="*/ 2260814 w 670"/>
                  <a:gd name="T15" fmla="*/ 3576430 h 966"/>
                  <a:gd name="T16" fmla="*/ 1310671 w 670"/>
                  <a:gd name="T17" fmla="*/ 3531349 h 966"/>
                  <a:gd name="T18" fmla="*/ 2380990 w 670"/>
                  <a:gd name="T19" fmla="*/ 3538863 h 966"/>
                  <a:gd name="T20" fmla="*/ 1179228 w 670"/>
                  <a:gd name="T21" fmla="*/ 3459971 h 966"/>
                  <a:gd name="T22" fmla="*/ 2512432 w 670"/>
                  <a:gd name="T23" fmla="*/ 3463728 h 966"/>
                  <a:gd name="T24" fmla="*/ 1032764 w 670"/>
                  <a:gd name="T25" fmla="*/ 3426160 h 966"/>
                  <a:gd name="T26" fmla="*/ 935121 w 670"/>
                  <a:gd name="T27" fmla="*/ 3403620 h 966"/>
                  <a:gd name="T28" fmla="*/ 935121 w 670"/>
                  <a:gd name="T29" fmla="*/ 3403620 h 966"/>
                  <a:gd name="T30" fmla="*/ 841233 w 670"/>
                  <a:gd name="T31" fmla="*/ 3343512 h 966"/>
                  <a:gd name="T32" fmla="*/ 739834 w 670"/>
                  <a:gd name="T33" fmla="*/ 3272133 h 966"/>
                  <a:gd name="T34" fmla="*/ 664724 w 670"/>
                  <a:gd name="T35" fmla="*/ 3185728 h 966"/>
                  <a:gd name="T36" fmla="*/ 574592 w 670"/>
                  <a:gd name="T37" fmla="*/ 3103079 h 966"/>
                  <a:gd name="T38" fmla="*/ 488216 w 670"/>
                  <a:gd name="T39" fmla="*/ 3016674 h 966"/>
                  <a:gd name="T40" fmla="*/ 409350 w 670"/>
                  <a:gd name="T41" fmla="*/ 2922755 h 966"/>
                  <a:gd name="T42" fmla="*/ 337995 w 670"/>
                  <a:gd name="T43" fmla="*/ 2825080 h 966"/>
                  <a:gd name="T44" fmla="*/ 270396 w 670"/>
                  <a:gd name="T45" fmla="*/ 2719890 h 966"/>
                  <a:gd name="T46" fmla="*/ 214064 w 670"/>
                  <a:gd name="T47" fmla="*/ 2610944 h 966"/>
                  <a:gd name="T48" fmla="*/ 176509 w 670"/>
                  <a:gd name="T49" fmla="*/ 2464431 h 966"/>
                  <a:gd name="T50" fmla="*/ 135198 w 670"/>
                  <a:gd name="T51" fmla="*/ 2351728 h 966"/>
                  <a:gd name="T52" fmla="*/ 105154 w 670"/>
                  <a:gd name="T53" fmla="*/ 2235269 h 966"/>
                  <a:gd name="T54" fmla="*/ 48822 w 670"/>
                  <a:gd name="T55" fmla="*/ 2096269 h 966"/>
                  <a:gd name="T56" fmla="*/ 33800 w 670"/>
                  <a:gd name="T57" fmla="*/ 1976053 h 966"/>
                  <a:gd name="T58" fmla="*/ 26289 w 670"/>
                  <a:gd name="T59" fmla="*/ 1852080 h 966"/>
                  <a:gd name="T60" fmla="*/ 0 w 670"/>
                  <a:gd name="T61" fmla="*/ 1754404 h 966"/>
                  <a:gd name="T62" fmla="*/ 11267 w 670"/>
                  <a:gd name="T63" fmla="*/ 1630432 h 966"/>
                  <a:gd name="T64" fmla="*/ 26289 w 670"/>
                  <a:gd name="T65" fmla="*/ 1506459 h 966"/>
                  <a:gd name="T66" fmla="*/ 52577 w 670"/>
                  <a:gd name="T67" fmla="*/ 1386242 h 966"/>
                  <a:gd name="T68" fmla="*/ 86377 w 670"/>
                  <a:gd name="T69" fmla="*/ 1266026 h 966"/>
                  <a:gd name="T70" fmla="*/ 101399 w 670"/>
                  <a:gd name="T71" fmla="*/ 1299837 h 966"/>
                  <a:gd name="T72" fmla="*/ 142709 w 670"/>
                  <a:gd name="T73" fmla="*/ 1183378 h 966"/>
                  <a:gd name="T74" fmla="*/ 199042 w 670"/>
                  <a:gd name="T75" fmla="*/ 1070675 h 966"/>
                  <a:gd name="T76" fmla="*/ 281663 w 670"/>
                  <a:gd name="T77" fmla="*/ 950459 h 966"/>
                  <a:gd name="T78" fmla="*/ 337995 w 670"/>
                  <a:gd name="T79" fmla="*/ 807702 h 966"/>
                  <a:gd name="T80" fmla="*/ 371795 w 670"/>
                  <a:gd name="T81" fmla="*/ 713783 h 966"/>
                  <a:gd name="T82" fmla="*/ 450661 w 670"/>
                  <a:gd name="T83" fmla="*/ 619865 h 966"/>
                  <a:gd name="T84" fmla="*/ 454416 w 670"/>
                  <a:gd name="T85" fmla="*/ 657432 h 966"/>
                  <a:gd name="T86" fmla="*/ 537037 w 670"/>
                  <a:gd name="T87" fmla="*/ 567270 h 966"/>
                  <a:gd name="T88" fmla="*/ 645947 w 670"/>
                  <a:gd name="T89" fmla="*/ 488378 h 966"/>
                  <a:gd name="T90" fmla="*/ 739834 w 670"/>
                  <a:gd name="T91" fmla="*/ 413243 h 966"/>
                  <a:gd name="T92" fmla="*/ 841233 w 670"/>
                  <a:gd name="T93" fmla="*/ 341865 h 966"/>
                  <a:gd name="T94" fmla="*/ 946387 w 670"/>
                  <a:gd name="T95" fmla="*/ 278000 h 966"/>
                  <a:gd name="T96" fmla="*/ 1055297 w 670"/>
                  <a:gd name="T97" fmla="*/ 221649 h 966"/>
                  <a:gd name="T98" fmla="*/ 2486144 w 670"/>
                  <a:gd name="T99" fmla="*/ 184081 h 966"/>
                  <a:gd name="T100" fmla="*/ 1167962 w 670"/>
                  <a:gd name="T101" fmla="*/ 176567 h 966"/>
                  <a:gd name="T102" fmla="*/ 2369723 w 670"/>
                  <a:gd name="T103" fmla="*/ 142757 h 966"/>
                  <a:gd name="T104" fmla="*/ 1284383 w 670"/>
                  <a:gd name="T105" fmla="*/ 135243 h 966"/>
                  <a:gd name="T106" fmla="*/ 2253303 w 670"/>
                  <a:gd name="T107" fmla="*/ 108946 h 966"/>
                  <a:gd name="T108" fmla="*/ 1408314 w 670"/>
                  <a:gd name="T109" fmla="*/ 101432 h 966"/>
                  <a:gd name="T110" fmla="*/ 2159415 w 670"/>
                  <a:gd name="T111" fmla="*/ 60108 h 966"/>
                  <a:gd name="T112" fmla="*/ 1524735 w 670"/>
                  <a:gd name="T113" fmla="*/ 78892 h 966"/>
                  <a:gd name="T114" fmla="*/ 2012950 w 670"/>
                  <a:gd name="T115" fmla="*/ 11270 h 966"/>
                  <a:gd name="T116" fmla="*/ 1671199 w 670"/>
                  <a:gd name="T117" fmla="*/ 33811 h 966"/>
                  <a:gd name="T118" fmla="*/ 1889019 w 670"/>
                  <a:gd name="T119" fmla="*/ 3757 h 966"/>
                  <a:gd name="T120" fmla="*/ 1765087 w 670"/>
                  <a:gd name="T121" fmla="*/ 0 h 9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70" h="966">
                    <a:moveTo>
                      <a:pt x="471" y="966"/>
                    </a:moveTo>
                    <a:cubicBezTo>
                      <a:pt x="467" y="966"/>
                      <a:pt x="464" y="963"/>
                      <a:pt x="464" y="959"/>
                    </a:cubicBezTo>
                    <a:cubicBezTo>
                      <a:pt x="464" y="959"/>
                      <a:pt x="464" y="959"/>
                      <a:pt x="464" y="959"/>
                    </a:cubicBezTo>
                    <a:cubicBezTo>
                      <a:pt x="464" y="955"/>
                      <a:pt x="467" y="952"/>
                      <a:pt x="471" y="952"/>
                    </a:cubicBezTo>
                    <a:cubicBezTo>
                      <a:pt x="471" y="952"/>
                      <a:pt x="471" y="952"/>
                      <a:pt x="471" y="952"/>
                    </a:cubicBezTo>
                    <a:cubicBezTo>
                      <a:pt x="475" y="952"/>
                      <a:pt x="478" y="955"/>
                      <a:pt x="478" y="959"/>
                    </a:cubicBezTo>
                    <a:cubicBezTo>
                      <a:pt x="478" y="959"/>
                      <a:pt x="478" y="959"/>
                      <a:pt x="478" y="959"/>
                    </a:cubicBezTo>
                    <a:cubicBezTo>
                      <a:pt x="478" y="963"/>
                      <a:pt x="475" y="966"/>
                      <a:pt x="471" y="966"/>
                    </a:cubicBezTo>
                    <a:cubicBezTo>
                      <a:pt x="471" y="966"/>
                      <a:pt x="471" y="966"/>
                      <a:pt x="471" y="966"/>
                    </a:cubicBezTo>
                    <a:cubicBezTo>
                      <a:pt x="471" y="966"/>
                      <a:pt x="471" y="966"/>
                      <a:pt x="471" y="966"/>
                    </a:cubicBezTo>
                    <a:close/>
                    <a:moveTo>
                      <a:pt x="496" y="959"/>
                    </a:moveTo>
                    <a:cubicBezTo>
                      <a:pt x="496" y="955"/>
                      <a:pt x="499" y="952"/>
                      <a:pt x="503" y="952"/>
                    </a:cubicBezTo>
                    <a:cubicBezTo>
                      <a:pt x="503" y="952"/>
                      <a:pt x="503" y="952"/>
                      <a:pt x="503" y="952"/>
                    </a:cubicBezTo>
                    <a:cubicBezTo>
                      <a:pt x="507" y="952"/>
                      <a:pt x="510" y="955"/>
                      <a:pt x="510" y="959"/>
                    </a:cubicBezTo>
                    <a:cubicBezTo>
                      <a:pt x="510" y="959"/>
                      <a:pt x="510" y="959"/>
                      <a:pt x="510" y="959"/>
                    </a:cubicBezTo>
                    <a:cubicBezTo>
                      <a:pt x="511" y="962"/>
                      <a:pt x="508" y="966"/>
                      <a:pt x="504" y="966"/>
                    </a:cubicBezTo>
                    <a:cubicBezTo>
                      <a:pt x="504" y="966"/>
                      <a:pt x="504" y="966"/>
                      <a:pt x="504" y="966"/>
                    </a:cubicBezTo>
                    <a:cubicBezTo>
                      <a:pt x="504" y="966"/>
                      <a:pt x="503" y="966"/>
                      <a:pt x="503" y="966"/>
                    </a:cubicBezTo>
                    <a:cubicBezTo>
                      <a:pt x="503" y="966"/>
                      <a:pt x="503" y="966"/>
                      <a:pt x="503" y="966"/>
                    </a:cubicBezTo>
                    <a:cubicBezTo>
                      <a:pt x="500" y="966"/>
                      <a:pt x="497" y="963"/>
                      <a:pt x="496" y="959"/>
                    </a:cubicBezTo>
                    <a:close/>
                    <a:moveTo>
                      <a:pt x="437" y="964"/>
                    </a:moveTo>
                    <a:cubicBezTo>
                      <a:pt x="437" y="964"/>
                      <a:pt x="437" y="964"/>
                      <a:pt x="437" y="964"/>
                    </a:cubicBezTo>
                    <a:cubicBezTo>
                      <a:pt x="437" y="964"/>
                      <a:pt x="437" y="964"/>
                      <a:pt x="437" y="964"/>
                    </a:cubicBezTo>
                    <a:cubicBezTo>
                      <a:pt x="434" y="964"/>
                      <a:pt x="431" y="960"/>
                      <a:pt x="431" y="957"/>
                    </a:cubicBezTo>
                    <a:cubicBezTo>
                      <a:pt x="431" y="957"/>
                      <a:pt x="431" y="957"/>
                      <a:pt x="431" y="957"/>
                    </a:cubicBezTo>
                    <a:cubicBezTo>
                      <a:pt x="431" y="953"/>
                      <a:pt x="435" y="950"/>
                      <a:pt x="439" y="950"/>
                    </a:cubicBezTo>
                    <a:cubicBezTo>
                      <a:pt x="439" y="950"/>
                      <a:pt x="439" y="950"/>
                      <a:pt x="439" y="950"/>
                    </a:cubicBezTo>
                    <a:cubicBezTo>
                      <a:pt x="443" y="951"/>
                      <a:pt x="445" y="954"/>
                      <a:pt x="445" y="958"/>
                    </a:cubicBezTo>
                    <a:cubicBezTo>
                      <a:pt x="445" y="958"/>
                      <a:pt x="445" y="958"/>
                      <a:pt x="445" y="958"/>
                    </a:cubicBezTo>
                    <a:cubicBezTo>
                      <a:pt x="445" y="962"/>
                      <a:pt x="442" y="964"/>
                      <a:pt x="438" y="964"/>
                    </a:cubicBezTo>
                    <a:cubicBezTo>
                      <a:pt x="438" y="964"/>
                      <a:pt x="438" y="964"/>
                      <a:pt x="438" y="964"/>
                    </a:cubicBezTo>
                    <a:cubicBezTo>
                      <a:pt x="438" y="964"/>
                      <a:pt x="438" y="964"/>
                      <a:pt x="437" y="964"/>
                    </a:cubicBezTo>
                    <a:close/>
                    <a:moveTo>
                      <a:pt x="529" y="957"/>
                    </a:moveTo>
                    <a:cubicBezTo>
                      <a:pt x="529" y="953"/>
                      <a:pt x="531" y="950"/>
                      <a:pt x="535" y="949"/>
                    </a:cubicBezTo>
                    <a:cubicBezTo>
                      <a:pt x="535" y="949"/>
                      <a:pt x="535" y="949"/>
                      <a:pt x="535" y="949"/>
                    </a:cubicBezTo>
                    <a:cubicBezTo>
                      <a:pt x="539" y="949"/>
                      <a:pt x="543" y="952"/>
                      <a:pt x="543" y="956"/>
                    </a:cubicBezTo>
                    <a:cubicBezTo>
                      <a:pt x="543" y="956"/>
                      <a:pt x="543" y="956"/>
                      <a:pt x="543" y="956"/>
                    </a:cubicBezTo>
                    <a:cubicBezTo>
                      <a:pt x="543" y="959"/>
                      <a:pt x="541" y="963"/>
                      <a:pt x="537" y="963"/>
                    </a:cubicBezTo>
                    <a:cubicBezTo>
                      <a:pt x="537" y="963"/>
                      <a:pt x="537" y="963"/>
                      <a:pt x="537" y="963"/>
                    </a:cubicBezTo>
                    <a:cubicBezTo>
                      <a:pt x="536" y="963"/>
                      <a:pt x="536" y="963"/>
                      <a:pt x="536" y="963"/>
                    </a:cubicBezTo>
                    <a:cubicBezTo>
                      <a:pt x="536" y="963"/>
                      <a:pt x="536" y="963"/>
                      <a:pt x="536" y="963"/>
                    </a:cubicBezTo>
                    <a:cubicBezTo>
                      <a:pt x="532" y="963"/>
                      <a:pt x="529" y="961"/>
                      <a:pt x="529" y="957"/>
                    </a:cubicBezTo>
                    <a:close/>
                    <a:moveTo>
                      <a:pt x="405" y="960"/>
                    </a:moveTo>
                    <a:cubicBezTo>
                      <a:pt x="401" y="959"/>
                      <a:pt x="398" y="956"/>
                      <a:pt x="399" y="952"/>
                    </a:cubicBezTo>
                    <a:cubicBezTo>
                      <a:pt x="399" y="952"/>
                      <a:pt x="399" y="952"/>
                      <a:pt x="399" y="952"/>
                    </a:cubicBezTo>
                    <a:cubicBezTo>
                      <a:pt x="399" y="948"/>
                      <a:pt x="403" y="945"/>
                      <a:pt x="407" y="946"/>
                    </a:cubicBezTo>
                    <a:cubicBezTo>
                      <a:pt x="407" y="946"/>
                      <a:pt x="407" y="946"/>
                      <a:pt x="407" y="946"/>
                    </a:cubicBezTo>
                    <a:cubicBezTo>
                      <a:pt x="411" y="947"/>
                      <a:pt x="413" y="950"/>
                      <a:pt x="413" y="954"/>
                    </a:cubicBezTo>
                    <a:cubicBezTo>
                      <a:pt x="413" y="954"/>
                      <a:pt x="413" y="954"/>
                      <a:pt x="413" y="954"/>
                    </a:cubicBezTo>
                    <a:cubicBezTo>
                      <a:pt x="412" y="958"/>
                      <a:pt x="409" y="960"/>
                      <a:pt x="406" y="960"/>
                    </a:cubicBezTo>
                    <a:cubicBezTo>
                      <a:pt x="406" y="960"/>
                      <a:pt x="406" y="960"/>
                      <a:pt x="406" y="960"/>
                    </a:cubicBezTo>
                    <a:cubicBezTo>
                      <a:pt x="405" y="960"/>
                      <a:pt x="405" y="960"/>
                      <a:pt x="405" y="960"/>
                    </a:cubicBezTo>
                    <a:close/>
                    <a:moveTo>
                      <a:pt x="561" y="953"/>
                    </a:moveTo>
                    <a:cubicBezTo>
                      <a:pt x="561" y="949"/>
                      <a:pt x="563" y="945"/>
                      <a:pt x="567" y="945"/>
                    </a:cubicBezTo>
                    <a:cubicBezTo>
                      <a:pt x="567" y="945"/>
                      <a:pt x="567" y="945"/>
                      <a:pt x="567" y="945"/>
                    </a:cubicBezTo>
                    <a:cubicBezTo>
                      <a:pt x="571" y="944"/>
                      <a:pt x="575" y="947"/>
                      <a:pt x="575" y="950"/>
                    </a:cubicBezTo>
                    <a:cubicBezTo>
                      <a:pt x="575" y="950"/>
                      <a:pt x="575" y="950"/>
                      <a:pt x="575" y="950"/>
                    </a:cubicBezTo>
                    <a:cubicBezTo>
                      <a:pt x="576" y="954"/>
                      <a:pt x="573" y="958"/>
                      <a:pt x="570" y="959"/>
                    </a:cubicBezTo>
                    <a:cubicBezTo>
                      <a:pt x="570" y="959"/>
                      <a:pt x="570" y="959"/>
                      <a:pt x="570" y="959"/>
                    </a:cubicBezTo>
                    <a:cubicBezTo>
                      <a:pt x="570" y="959"/>
                      <a:pt x="570" y="959"/>
                      <a:pt x="570" y="959"/>
                    </a:cubicBezTo>
                    <a:cubicBezTo>
                      <a:pt x="570" y="959"/>
                      <a:pt x="570" y="959"/>
                      <a:pt x="570" y="959"/>
                    </a:cubicBezTo>
                    <a:cubicBezTo>
                      <a:pt x="569" y="959"/>
                      <a:pt x="569" y="959"/>
                      <a:pt x="568" y="959"/>
                    </a:cubicBezTo>
                    <a:cubicBezTo>
                      <a:pt x="568" y="959"/>
                      <a:pt x="568" y="959"/>
                      <a:pt x="568" y="959"/>
                    </a:cubicBezTo>
                    <a:cubicBezTo>
                      <a:pt x="565" y="959"/>
                      <a:pt x="562" y="956"/>
                      <a:pt x="561" y="953"/>
                    </a:cubicBezTo>
                    <a:close/>
                    <a:moveTo>
                      <a:pt x="372" y="954"/>
                    </a:moveTo>
                    <a:cubicBezTo>
                      <a:pt x="368" y="953"/>
                      <a:pt x="366" y="949"/>
                      <a:pt x="367" y="945"/>
                    </a:cubicBezTo>
                    <a:cubicBezTo>
                      <a:pt x="367" y="945"/>
                      <a:pt x="367" y="945"/>
                      <a:pt x="367" y="945"/>
                    </a:cubicBezTo>
                    <a:cubicBezTo>
                      <a:pt x="368" y="941"/>
                      <a:pt x="372" y="939"/>
                      <a:pt x="375" y="940"/>
                    </a:cubicBezTo>
                    <a:cubicBezTo>
                      <a:pt x="375" y="940"/>
                      <a:pt x="375" y="940"/>
                      <a:pt x="375" y="940"/>
                    </a:cubicBezTo>
                    <a:cubicBezTo>
                      <a:pt x="379" y="941"/>
                      <a:pt x="381" y="945"/>
                      <a:pt x="381" y="948"/>
                    </a:cubicBezTo>
                    <a:cubicBezTo>
                      <a:pt x="381" y="948"/>
                      <a:pt x="381" y="948"/>
                      <a:pt x="381" y="948"/>
                    </a:cubicBezTo>
                    <a:cubicBezTo>
                      <a:pt x="380" y="952"/>
                      <a:pt x="377" y="954"/>
                      <a:pt x="374" y="954"/>
                    </a:cubicBezTo>
                    <a:cubicBezTo>
                      <a:pt x="374" y="954"/>
                      <a:pt x="374" y="954"/>
                      <a:pt x="374" y="954"/>
                    </a:cubicBezTo>
                    <a:cubicBezTo>
                      <a:pt x="373" y="954"/>
                      <a:pt x="373" y="954"/>
                      <a:pt x="372" y="954"/>
                    </a:cubicBezTo>
                    <a:close/>
                    <a:moveTo>
                      <a:pt x="593" y="947"/>
                    </a:moveTo>
                    <a:cubicBezTo>
                      <a:pt x="592" y="943"/>
                      <a:pt x="595" y="939"/>
                      <a:pt x="598" y="938"/>
                    </a:cubicBezTo>
                    <a:cubicBezTo>
                      <a:pt x="598" y="938"/>
                      <a:pt x="598" y="938"/>
                      <a:pt x="598" y="938"/>
                    </a:cubicBezTo>
                    <a:cubicBezTo>
                      <a:pt x="602" y="937"/>
                      <a:pt x="606" y="939"/>
                      <a:pt x="607" y="943"/>
                    </a:cubicBezTo>
                    <a:cubicBezTo>
                      <a:pt x="607" y="943"/>
                      <a:pt x="607" y="943"/>
                      <a:pt x="607" y="943"/>
                    </a:cubicBezTo>
                    <a:cubicBezTo>
                      <a:pt x="608" y="947"/>
                      <a:pt x="606" y="951"/>
                      <a:pt x="602" y="952"/>
                    </a:cubicBezTo>
                    <a:cubicBezTo>
                      <a:pt x="602" y="952"/>
                      <a:pt x="602" y="952"/>
                      <a:pt x="602" y="952"/>
                    </a:cubicBezTo>
                    <a:cubicBezTo>
                      <a:pt x="601" y="952"/>
                      <a:pt x="601" y="952"/>
                      <a:pt x="600" y="952"/>
                    </a:cubicBezTo>
                    <a:cubicBezTo>
                      <a:pt x="600" y="952"/>
                      <a:pt x="600" y="952"/>
                      <a:pt x="600" y="952"/>
                    </a:cubicBezTo>
                    <a:cubicBezTo>
                      <a:pt x="597" y="952"/>
                      <a:pt x="594" y="950"/>
                      <a:pt x="593" y="947"/>
                    </a:cubicBezTo>
                    <a:close/>
                    <a:moveTo>
                      <a:pt x="340" y="945"/>
                    </a:moveTo>
                    <a:cubicBezTo>
                      <a:pt x="336" y="944"/>
                      <a:pt x="334" y="940"/>
                      <a:pt x="335" y="936"/>
                    </a:cubicBezTo>
                    <a:cubicBezTo>
                      <a:pt x="335" y="936"/>
                      <a:pt x="335" y="936"/>
                      <a:pt x="335" y="936"/>
                    </a:cubicBezTo>
                    <a:cubicBezTo>
                      <a:pt x="337" y="932"/>
                      <a:pt x="341" y="930"/>
                      <a:pt x="344" y="931"/>
                    </a:cubicBezTo>
                    <a:cubicBezTo>
                      <a:pt x="344" y="931"/>
                      <a:pt x="344" y="931"/>
                      <a:pt x="344" y="931"/>
                    </a:cubicBezTo>
                    <a:cubicBezTo>
                      <a:pt x="348" y="933"/>
                      <a:pt x="350" y="936"/>
                      <a:pt x="349" y="940"/>
                    </a:cubicBezTo>
                    <a:cubicBezTo>
                      <a:pt x="349" y="940"/>
                      <a:pt x="349" y="940"/>
                      <a:pt x="349" y="940"/>
                    </a:cubicBezTo>
                    <a:cubicBezTo>
                      <a:pt x="348" y="943"/>
                      <a:pt x="345" y="945"/>
                      <a:pt x="342" y="945"/>
                    </a:cubicBezTo>
                    <a:cubicBezTo>
                      <a:pt x="342" y="945"/>
                      <a:pt x="342" y="945"/>
                      <a:pt x="342" y="945"/>
                    </a:cubicBezTo>
                    <a:cubicBezTo>
                      <a:pt x="341" y="945"/>
                      <a:pt x="341" y="945"/>
                      <a:pt x="340" y="945"/>
                    </a:cubicBezTo>
                    <a:close/>
                    <a:moveTo>
                      <a:pt x="625" y="938"/>
                    </a:moveTo>
                    <a:cubicBezTo>
                      <a:pt x="624" y="934"/>
                      <a:pt x="626" y="930"/>
                      <a:pt x="629" y="929"/>
                    </a:cubicBezTo>
                    <a:cubicBezTo>
                      <a:pt x="629" y="929"/>
                      <a:pt x="629" y="929"/>
                      <a:pt x="629" y="929"/>
                    </a:cubicBezTo>
                    <a:cubicBezTo>
                      <a:pt x="633" y="928"/>
                      <a:pt x="637" y="930"/>
                      <a:pt x="638" y="933"/>
                    </a:cubicBezTo>
                    <a:cubicBezTo>
                      <a:pt x="638" y="933"/>
                      <a:pt x="638" y="933"/>
                      <a:pt x="638" y="933"/>
                    </a:cubicBezTo>
                    <a:cubicBezTo>
                      <a:pt x="639" y="937"/>
                      <a:pt x="637" y="941"/>
                      <a:pt x="634" y="942"/>
                    </a:cubicBezTo>
                    <a:cubicBezTo>
                      <a:pt x="634" y="942"/>
                      <a:pt x="634" y="942"/>
                      <a:pt x="634" y="942"/>
                    </a:cubicBezTo>
                    <a:cubicBezTo>
                      <a:pt x="634" y="942"/>
                      <a:pt x="634" y="942"/>
                      <a:pt x="634" y="942"/>
                    </a:cubicBezTo>
                    <a:cubicBezTo>
                      <a:pt x="634" y="942"/>
                      <a:pt x="634" y="942"/>
                      <a:pt x="634" y="942"/>
                    </a:cubicBezTo>
                    <a:cubicBezTo>
                      <a:pt x="633" y="943"/>
                      <a:pt x="632" y="943"/>
                      <a:pt x="632" y="943"/>
                    </a:cubicBezTo>
                    <a:cubicBezTo>
                      <a:pt x="632" y="943"/>
                      <a:pt x="632" y="943"/>
                      <a:pt x="632" y="943"/>
                    </a:cubicBezTo>
                    <a:cubicBezTo>
                      <a:pt x="629" y="943"/>
                      <a:pt x="626" y="941"/>
                      <a:pt x="625" y="938"/>
                    </a:cubicBezTo>
                    <a:close/>
                    <a:moveTo>
                      <a:pt x="309" y="934"/>
                    </a:moveTo>
                    <a:cubicBezTo>
                      <a:pt x="305" y="933"/>
                      <a:pt x="303" y="928"/>
                      <a:pt x="305" y="925"/>
                    </a:cubicBezTo>
                    <a:cubicBezTo>
                      <a:pt x="305" y="925"/>
                      <a:pt x="305" y="925"/>
                      <a:pt x="305" y="925"/>
                    </a:cubicBezTo>
                    <a:cubicBezTo>
                      <a:pt x="306" y="921"/>
                      <a:pt x="310" y="919"/>
                      <a:pt x="314" y="921"/>
                    </a:cubicBezTo>
                    <a:cubicBezTo>
                      <a:pt x="314" y="921"/>
                      <a:pt x="314" y="921"/>
                      <a:pt x="314" y="921"/>
                    </a:cubicBezTo>
                    <a:cubicBezTo>
                      <a:pt x="317" y="922"/>
                      <a:pt x="319" y="926"/>
                      <a:pt x="318" y="930"/>
                    </a:cubicBezTo>
                    <a:cubicBezTo>
                      <a:pt x="318" y="930"/>
                      <a:pt x="318" y="930"/>
                      <a:pt x="318" y="930"/>
                    </a:cubicBezTo>
                    <a:cubicBezTo>
                      <a:pt x="317" y="933"/>
                      <a:pt x="314" y="934"/>
                      <a:pt x="311" y="934"/>
                    </a:cubicBezTo>
                    <a:cubicBezTo>
                      <a:pt x="311" y="934"/>
                      <a:pt x="311" y="934"/>
                      <a:pt x="311" y="934"/>
                    </a:cubicBezTo>
                    <a:cubicBezTo>
                      <a:pt x="310" y="934"/>
                      <a:pt x="310" y="934"/>
                      <a:pt x="309" y="934"/>
                    </a:cubicBezTo>
                    <a:close/>
                    <a:moveTo>
                      <a:pt x="656" y="927"/>
                    </a:moveTo>
                    <a:cubicBezTo>
                      <a:pt x="654" y="924"/>
                      <a:pt x="656" y="919"/>
                      <a:pt x="660" y="918"/>
                    </a:cubicBezTo>
                    <a:cubicBezTo>
                      <a:pt x="660" y="918"/>
                      <a:pt x="660" y="918"/>
                      <a:pt x="660" y="918"/>
                    </a:cubicBezTo>
                    <a:cubicBezTo>
                      <a:pt x="663" y="916"/>
                      <a:pt x="667" y="918"/>
                      <a:pt x="669" y="922"/>
                    </a:cubicBezTo>
                    <a:cubicBezTo>
                      <a:pt x="669" y="922"/>
                      <a:pt x="669" y="922"/>
                      <a:pt x="669" y="922"/>
                    </a:cubicBezTo>
                    <a:cubicBezTo>
                      <a:pt x="670" y="925"/>
                      <a:pt x="669" y="929"/>
                      <a:pt x="665" y="931"/>
                    </a:cubicBezTo>
                    <a:cubicBezTo>
                      <a:pt x="665" y="931"/>
                      <a:pt x="665" y="931"/>
                      <a:pt x="665" y="931"/>
                    </a:cubicBezTo>
                    <a:cubicBezTo>
                      <a:pt x="665" y="931"/>
                      <a:pt x="665" y="931"/>
                      <a:pt x="665" y="931"/>
                    </a:cubicBezTo>
                    <a:cubicBezTo>
                      <a:pt x="665" y="931"/>
                      <a:pt x="665" y="931"/>
                      <a:pt x="665" y="931"/>
                    </a:cubicBezTo>
                    <a:cubicBezTo>
                      <a:pt x="664" y="931"/>
                      <a:pt x="663" y="931"/>
                      <a:pt x="662" y="931"/>
                    </a:cubicBezTo>
                    <a:cubicBezTo>
                      <a:pt x="662" y="931"/>
                      <a:pt x="662" y="931"/>
                      <a:pt x="662" y="931"/>
                    </a:cubicBezTo>
                    <a:cubicBezTo>
                      <a:pt x="659" y="931"/>
                      <a:pt x="657" y="930"/>
                      <a:pt x="656" y="927"/>
                    </a:cubicBezTo>
                    <a:close/>
                    <a:moveTo>
                      <a:pt x="278" y="921"/>
                    </a:moveTo>
                    <a:cubicBezTo>
                      <a:pt x="275" y="919"/>
                      <a:pt x="273" y="915"/>
                      <a:pt x="275" y="912"/>
                    </a:cubicBezTo>
                    <a:cubicBezTo>
                      <a:pt x="275" y="912"/>
                      <a:pt x="275" y="912"/>
                      <a:pt x="275" y="912"/>
                    </a:cubicBezTo>
                    <a:cubicBezTo>
                      <a:pt x="276" y="908"/>
                      <a:pt x="281" y="906"/>
                      <a:pt x="284" y="908"/>
                    </a:cubicBezTo>
                    <a:cubicBezTo>
                      <a:pt x="284" y="908"/>
                      <a:pt x="284" y="908"/>
                      <a:pt x="284" y="908"/>
                    </a:cubicBezTo>
                    <a:cubicBezTo>
                      <a:pt x="288" y="910"/>
                      <a:pt x="289" y="914"/>
                      <a:pt x="288" y="917"/>
                    </a:cubicBezTo>
                    <a:cubicBezTo>
                      <a:pt x="288" y="917"/>
                      <a:pt x="288" y="917"/>
                      <a:pt x="288" y="917"/>
                    </a:cubicBezTo>
                    <a:cubicBezTo>
                      <a:pt x="286" y="920"/>
                      <a:pt x="284" y="922"/>
                      <a:pt x="281" y="922"/>
                    </a:cubicBezTo>
                    <a:cubicBezTo>
                      <a:pt x="281" y="922"/>
                      <a:pt x="281" y="922"/>
                      <a:pt x="281" y="922"/>
                    </a:cubicBezTo>
                    <a:cubicBezTo>
                      <a:pt x="280" y="922"/>
                      <a:pt x="279" y="921"/>
                      <a:pt x="278" y="921"/>
                    </a:cubicBezTo>
                    <a:close/>
                    <a:moveTo>
                      <a:pt x="249" y="906"/>
                    </a:moveTo>
                    <a:cubicBezTo>
                      <a:pt x="249" y="906"/>
                      <a:pt x="249" y="906"/>
                      <a:pt x="249" y="906"/>
                    </a:cubicBezTo>
                    <a:cubicBezTo>
                      <a:pt x="249" y="906"/>
                      <a:pt x="249" y="906"/>
                      <a:pt x="249" y="906"/>
                    </a:cubicBezTo>
                    <a:cubicBezTo>
                      <a:pt x="245" y="904"/>
                      <a:pt x="244" y="900"/>
                      <a:pt x="246" y="896"/>
                    </a:cubicBezTo>
                    <a:cubicBezTo>
                      <a:pt x="246" y="896"/>
                      <a:pt x="246" y="896"/>
                      <a:pt x="246" y="896"/>
                    </a:cubicBezTo>
                    <a:cubicBezTo>
                      <a:pt x="248" y="893"/>
                      <a:pt x="252" y="892"/>
                      <a:pt x="256" y="893"/>
                    </a:cubicBezTo>
                    <a:cubicBezTo>
                      <a:pt x="256" y="893"/>
                      <a:pt x="256" y="893"/>
                      <a:pt x="256" y="893"/>
                    </a:cubicBezTo>
                    <a:cubicBezTo>
                      <a:pt x="259" y="895"/>
                      <a:pt x="260" y="900"/>
                      <a:pt x="258" y="903"/>
                    </a:cubicBezTo>
                    <a:cubicBezTo>
                      <a:pt x="258" y="903"/>
                      <a:pt x="258" y="903"/>
                      <a:pt x="258" y="903"/>
                    </a:cubicBezTo>
                    <a:cubicBezTo>
                      <a:pt x="257" y="905"/>
                      <a:pt x="255" y="907"/>
                      <a:pt x="252" y="907"/>
                    </a:cubicBezTo>
                    <a:cubicBezTo>
                      <a:pt x="252" y="907"/>
                      <a:pt x="252" y="907"/>
                      <a:pt x="252" y="907"/>
                    </a:cubicBezTo>
                    <a:cubicBezTo>
                      <a:pt x="251" y="907"/>
                      <a:pt x="250" y="906"/>
                      <a:pt x="249" y="906"/>
                    </a:cubicBezTo>
                    <a:close/>
                    <a:moveTo>
                      <a:pt x="220" y="889"/>
                    </a:moveTo>
                    <a:cubicBezTo>
                      <a:pt x="220" y="889"/>
                      <a:pt x="220" y="889"/>
                      <a:pt x="220" y="889"/>
                    </a:cubicBezTo>
                    <a:cubicBezTo>
                      <a:pt x="220" y="889"/>
                      <a:pt x="220" y="889"/>
                      <a:pt x="220" y="889"/>
                    </a:cubicBezTo>
                    <a:cubicBezTo>
                      <a:pt x="217" y="887"/>
                      <a:pt x="216" y="882"/>
                      <a:pt x="218" y="879"/>
                    </a:cubicBezTo>
                    <a:cubicBezTo>
                      <a:pt x="218" y="879"/>
                      <a:pt x="218" y="879"/>
                      <a:pt x="218" y="879"/>
                    </a:cubicBezTo>
                    <a:cubicBezTo>
                      <a:pt x="220" y="876"/>
                      <a:pt x="225" y="875"/>
                      <a:pt x="228" y="877"/>
                    </a:cubicBezTo>
                    <a:cubicBezTo>
                      <a:pt x="228" y="877"/>
                      <a:pt x="228" y="877"/>
                      <a:pt x="228" y="877"/>
                    </a:cubicBezTo>
                    <a:cubicBezTo>
                      <a:pt x="231" y="879"/>
                      <a:pt x="232" y="883"/>
                      <a:pt x="230" y="887"/>
                    </a:cubicBezTo>
                    <a:cubicBezTo>
                      <a:pt x="230" y="887"/>
                      <a:pt x="230" y="887"/>
                      <a:pt x="230" y="887"/>
                    </a:cubicBezTo>
                    <a:cubicBezTo>
                      <a:pt x="229" y="889"/>
                      <a:pt x="226" y="890"/>
                      <a:pt x="224" y="890"/>
                    </a:cubicBezTo>
                    <a:cubicBezTo>
                      <a:pt x="224" y="890"/>
                      <a:pt x="224" y="890"/>
                      <a:pt x="224" y="890"/>
                    </a:cubicBezTo>
                    <a:cubicBezTo>
                      <a:pt x="223" y="890"/>
                      <a:pt x="221" y="889"/>
                      <a:pt x="220" y="889"/>
                    </a:cubicBezTo>
                    <a:close/>
                    <a:moveTo>
                      <a:pt x="193" y="870"/>
                    </a:moveTo>
                    <a:cubicBezTo>
                      <a:pt x="190" y="867"/>
                      <a:pt x="189" y="863"/>
                      <a:pt x="192" y="860"/>
                    </a:cubicBezTo>
                    <a:cubicBezTo>
                      <a:pt x="192" y="860"/>
                      <a:pt x="192" y="860"/>
                      <a:pt x="192" y="860"/>
                    </a:cubicBezTo>
                    <a:cubicBezTo>
                      <a:pt x="194" y="857"/>
                      <a:pt x="198" y="856"/>
                      <a:pt x="202" y="858"/>
                    </a:cubicBezTo>
                    <a:cubicBezTo>
                      <a:pt x="202" y="858"/>
                      <a:pt x="202" y="858"/>
                      <a:pt x="202" y="858"/>
                    </a:cubicBezTo>
                    <a:cubicBezTo>
                      <a:pt x="205" y="861"/>
                      <a:pt x="205" y="865"/>
                      <a:pt x="203" y="868"/>
                    </a:cubicBezTo>
                    <a:cubicBezTo>
                      <a:pt x="203" y="868"/>
                      <a:pt x="203" y="868"/>
                      <a:pt x="203" y="868"/>
                    </a:cubicBezTo>
                    <a:cubicBezTo>
                      <a:pt x="202" y="870"/>
                      <a:pt x="199" y="871"/>
                      <a:pt x="197" y="871"/>
                    </a:cubicBezTo>
                    <a:cubicBezTo>
                      <a:pt x="197" y="871"/>
                      <a:pt x="197" y="871"/>
                      <a:pt x="197" y="871"/>
                    </a:cubicBezTo>
                    <a:cubicBezTo>
                      <a:pt x="196" y="871"/>
                      <a:pt x="194" y="871"/>
                      <a:pt x="193" y="870"/>
                    </a:cubicBezTo>
                    <a:close/>
                    <a:moveTo>
                      <a:pt x="167" y="849"/>
                    </a:moveTo>
                    <a:cubicBezTo>
                      <a:pt x="167" y="849"/>
                      <a:pt x="167" y="849"/>
                      <a:pt x="167" y="849"/>
                    </a:cubicBezTo>
                    <a:cubicBezTo>
                      <a:pt x="167" y="849"/>
                      <a:pt x="167" y="849"/>
                      <a:pt x="167" y="849"/>
                    </a:cubicBezTo>
                    <a:cubicBezTo>
                      <a:pt x="164" y="846"/>
                      <a:pt x="164" y="842"/>
                      <a:pt x="167" y="839"/>
                    </a:cubicBezTo>
                    <a:cubicBezTo>
                      <a:pt x="167" y="839"/>
                      <a:pt x="167" y="839"/>
                      <a:pt x="167" y="839"/>
                    </a:cubicBezTo>
                    <a:cubicBezTo>
                      <a:pt x="169" y="836"/>
                      <a:pt x="174" y="836"/>
                      <a:pt x="177" y="838"/>
                    </a:cubicBezTo>
                    <a:cubicBezTo>
                      <a:pt x="177" y="838"/>
                      <a:pt x="177" y="838"/>
                      <a:pt x="177" y="838"/>
                    </a:cubicBezTo>
                    <a:cubicBezTo>
                      <a:pt x="179" y="841"/>
                      <a:pt x="180" y="845"/>
                      <a:pt x="177" y="848"/>
                    </a:cubicBezTo>
                    <a:cubicBezTo>
                      <a:pt x="177" y="848"/>
                      <a:pt x="177" y="848"/>
                      <a:pt x="177" y="848"/>
                    </a:cubicBezTo>
                    <a:cubicBezTo>
                      <a:pt x="176" y="850"/>
                      <a:pt x="174" y="851"/>
                      <a:pt x="172" y="851"/>
                    </a:cubicBezTo>
                    <a:cubicBezTo>
                      <a:pt x="172" y="851"/>
                      <a:pt x="172" y="851"/>
                      <a:pt x="172" y="851"/>
                    </a:cubicBezTo>
                    <a:cubicBezTo>
                      <a:pt x="170" y="851"/>
                      <a:pt x="169" y="850"/>
                      <a:pt x="167" y="849"/>
                    </a:cubicBezTo>
                    <a:close/>
                    <a:moveTo>
                      <a:pt x="143" y="826"/>
                    </a:moveTo>
                    <a:cubicBezTo>
                      <a:pt x="140" y="824"/>
                      <a:pt x="140" y="819"/>
                      <a:pt x="143" y="816"/>
                    </a:cubicBezTo>
                    <a:cubicBezTo>
                      <a:pt x="143" y="816"/>
                      <a:pt x="143" y="816"/>
                      <a:pt x="143" y="816"/>
                    </a:cubicBezTo>
                    <a:cubicBezTo>
                      <a:pt x="146" y="814"/>
                      <a:pt x="150" y="814"/>
                      <a:pt x="153" y="816"/>
                    </a:cubicBezTo>
                    <a:cubicBezTo>
                      <a:pt x="153" y="816"/>
                      <a:pt x="153" y="816"/>
                      <a:pt x="153" y="816"/>
                    </a:cubicBezTo>
                    <a:cubicBezTo>
                      <a:pt x="156" y="819"/>
                      <a:pt x="156" y="823"/>
                      <a:pt x="153" y="826"/>
                    </a:cubicBezTo>
                    <a:cubicBezTo>
                      <a:pt x="153" y="826"/>
                      <a:pt x="153" y="826"/>
                      <a:pt x="153" y="826"/>
                    </a:cubicBezTo>
                    <a:cubicBezTo>
                      <a:pt x="152" y="828"/>
                      <a:pt x="150" y="828"/>
                      <a:pt x="148" y="828"/>
                    </a:cubicBezTo>
                    <a:cubicBezTo>
                      <a:pt x="148" y="828"/>
                      <a:pt x="148" y="828"/>
                      <a:pt x="148" y="828"/>
                    </a:cubicBezTo>
                    <a:cubicBezTo>
                      <a:pt x="146" y="828"/>
                      <a:pt x="144" y="828"/>
                      <a:pt x="143" y="826"/>
                    </a:cubicBezTo>
                    <a:close/>
                    <a:moveTo>
                      <a:pt x="120" y="802"/>
                    </a:moveTo>
                    <a:cubicBezTo>
                      <a:pt x="118" y="799"/>
                      <a:pt x="118" y="795"/>
                      <a:pt x="121" y="792"/>
                    </a:cubicBezTo>
                    <a:cubicBezTo>
                      <a:pt x="121" y="792"/>
                      <a:pt x="121" y="792"/>
                      <a:pt x="121" y="792"/>
                    </a:cubicBezTo>
                    <a:cubicBezTo>
                      <a:pt x="124" y="790"/>
                      <a:pt x="128" y="790"/>
                      <a:pt x="131" y="793"/>
                    </a:cubicBezTo>
                    <a:cubicBezTo>
                      <a:pt x="131" y="793"/>
                      <a:pt x="131" y="793"/>
                      <a:pt x="131" y="793"/>
                    </a:cubicBezTo>
                    <a:cubicBezTo>
                      <a:pt x="133" y="796"/>
                      <a:pt x="133" y="800"/>
                      <a:pt x="130" y="803"/>
                    </a:cubicBezTo>
                    <a:cubicBezTo>
                      <a:pt x="130" y="803"/>
                      <a:pt x="130" y="803"/>
                      <a:pt x="130" y="803"/>
                    </a:cubicBezTo>
                    <a:cubicBezTo>
                      <a:pt x="129" y="804"/>
                      <a:pt x="127" y="805"/>
                      <a:pt x="126" y="805"/>
                    </a:cubicBezTo>
                    <a:cubicBezTo>
                      <a:pt x="126" y="805"/>
                      <a:pt x="126" y="805"/>
                      <a:pt x="126" y="805"/>
                    </a:cubicBezTo>
                    <a:cubicBezTo>
                      <a:pt x="124" y="805"/>
                      <a:pt x="122" y="804"/>
                      <a:pt x="120" y="802"/>
                    </a:cubicBezTo>
                    <a:close/>
                    <a:moveTo>
                      <a:pt x="99" y="777"/>
                    </a:moveTo>
                    <a:cubicBezTo>
                      <a:pt x="97" y="773"/>
                      <a:pt x="97" y="769"/>
                      <a:pt x="101" y="767"/>
                    </a:cubicBezTo>
                    <a:cubicBezTo>
                      <a:pt x="101" y="767"/>
                      <a:pt x="101" y="767"/>
                      <a:pt x="101" y="767"/>
                    </a:cubicBezTo>
                    <a:cubicBezTo>
                      <a:pt x="104" y="764"/>
                      <a:pt x="108" y="765"/>
                      <a:pt x="110" y="768"/>
                    </a:cubicBezTo>
                    <a:cubicBezTo>
                      <a:pt x="110" y="768"/>
                      <a:pt x="110" y="768"/>
                      <a:pt x="110" y="768"/>
                    </a:cubicBezTo>
                    <a:cubicBezTo>
                      <a:pt x="113" y="771"/>
                      <a:pt x="112" y="776"/>
                      <a:pt x="109" y="778"/>
                    </a:cubicBezTo>
                    <a:cubicBezTo>
                      <a:pt x="109" y="778"/>
                      <a:pt x="109" y="778"/>
                      <a:pt x="109" y="778"/>
                    </a:cubicBezTo>
                    <a:cubicBezTo>
                      <a:pt x="108" y="779"/>
                      <a:pt x="106" y="779"/>
                      <a:pt x="105" y="779"/>
                    </a:cubicBezTo>
                    <a:cubicBezTo>
                      <a:pt x="105" y="779"/>
                      <a:pt x="105" y="779"/>
                      <a:pt x="105" y="779"/>
                    </a:cubicBezTo>
                    <a:cubicBezTo>
                      <a:pt x="103" y="779"/>
                      <a:pt x="101" y="778"/>
                      <a:pt x="99" y="777"/>
                    </a:cubicBezTo>
                    <a:close/>
                    <a:moveTo>
                      <a:pt x="80" y="750"/>
                    </a:moveTo>
                    <a:cubicBezTo>
                      <a:pt x="78" y="746"/>
                      <a:pt x="79" y="742"/>
                      <a:pt x="82" y="740"/>
                    </a:cubicBezTo>
                    <a:cubicBezTo>
                      <a:pt x="82" y="740"/>
                      <a:pt x="82" y="740"/>
                      <a:pt x="82" y="740"/>
                    </a:cubicBezTo>
                    <a:cubicBezTo>
                      <a:pt x="85" y="738"/>
                      <a:pt x="90" y="739"/>
                      <a:pt x="92" y="742"/>
                    </a:cubicBezTo>
                    <a:cubicBezTo>
                      <a:pt x="92" y="742"/>
                      <a:pt x="92" y="742"/>
                      <a:pt x="92" y="742"/>
                    </a:cubicBezTo>
                    <a:cubicBezTo>
                      <a:pt x="94" y="745"/>
                      <a:pt x="93" y="749"/>
                      <a:pt x="90" y="752"/>
                    </a:cubicBezTo>
                    <a:cubicBezTo>
                      <a:pt x="90" y="752"/>
                      <a:pt x="90" y="752"/>
                      <a:pt x="90" y="752"/>
                    </a:cubicBezTo>
                    <a:cubicBezTo>
                      <a:pt x="89" y="752"/>
                      <a:pt x="87" y="753"/>
                      <a:pt x="86" y="753"/>
                    </a:cubicBezTo>
                    <a:cubicBezTo>
                      <a:pt x="86" y="753"/>
                      <a:pt x="86" y="753"/>
                      <a:pt x="86" y="753"/>
                    </a:cubicBezTo>
                    <a:cubicBezTo>
                      <a:pt x="84" y="753"/>
                      <a:pt x="81" y="752"/>
                      <a:pt x="80" y="750"/>
                    </a:cubicBezTo>
                    <a:close/>
                    <a:moveTo>
                      <a:pt x="63" y="721"/>
                    </a:moveTo>
                    <a:cubicBezTo>
                      <a:pt x="61" y="718"/>
                      <a:pt x="62" y="714"/>
                      <a:pt x="65" y="712"/>
                    </a:cubicBezTo>
                    <a:cubicBezTo>
                      <a:pt x="65" y="712"/>
                      <a:pt x="65" y="712"/>
                      <a:pt x="65" y="712"/>
                    </a:cubicBezTo>
                    <a:cubicBezTo>
                      <a:pt x="69" y="710"/>
                      <a:pt x="73" y="711"/>
                      <a:pt x="75" y="714"/>
                    </a:cubicBezTo>
                    <a:cubicBezTo>
                      <a:pt x="75" y="714"/>
                      <a:pt x="75" y="714"/>
                      <a:pt x="75" y="714"/>
                    </a:cubicBezTo>
                    <a:cubicBezTo>
                      <a:pt x="77" y="718"/>
                      <a:pt x="76" y="722"/>
                      <a:pt x="72" y="724"/>
                    </a:cubicBezTo>
                    <a:cubicBezTo>
                      <a:pt x="72" y="724"/>
                      <a:pt x="72" y="724"/>
                      <a:pt x="72" y="724"/>
                    </a:cubicBezTo>
                    <a:cubicBezTo>
                      <a:pt x="71" y="725"/>
                      <a:pt x="70" y="725"/>
                      <a:pt x="69" y="725"/>
                    </a:cubicBezTo>
                    <a:cubicBezTo>
                      <a:pt x="69" y="725"/>
                      <a:pt x="69" y="725"/>
                      <a:pt x="69" y="725"/>
                    </a:cubicBezTo>
                    <a:cubicBezTo>
                      <a:pt x="66" y="725"/>
                      <a:pt x="64" y="724"/>
                      <a:pt x="63" y="721"/>
                    </a:cubicBezTo>
                    <a:close/>
                    <a:moveTo>
                      <a:pt x="47" y="692"/>
                    </a:moveTo>
                    <a:cubicBezTo>
                      <a:pt x="46" y="688"/>
                      <a:pt x="47" y="684"/>
                      <a:pt x="51" y="683"/>
                    </a:cubicBezTo>
                    <a:cubicBezTo>
                      <a:pt x="51" y="683"/>
                      <a:pt x="51" y="683"/>
                      <a:pt x="51" y="683"/>
                    </a:cubicBezTo>
                    <a:cubicBezTo>
                      <a:pt x="54" y="681"/>
                      <a:pt x="58" y="682"/>
                      <a:pt x="60" y="686"/>
                    </a:cubicBezTo>
                    <a:cubicBezTo>
                      <a:pt x="60" y="686"/>
                      <a:pt x="60" y="686"/>
                      <a:pt x="60" y="686"/>
                    </a:cubicBezTo>
                    <a:cubicBezTo>
                      <a:pt x="62" y="689"/>
                      <a:pt x="60" y="694"/>
                      <a:pt x="57" y="695"/>
                    </a:cubicBezTo>
                    <a:cubicBezTo>
                      <a:pt x="57" y="695"/>
                      <a:pt x="57" y="695"/>
                      <a:pt x="57" y="695"/>
                    </a:cubicBezTo>
                    <a:cubicBezTo>
                      <a:pt x="56" y="696"/>
                      <a:pt x="55" y="696"/>
                      <a:pt x="54" y="696"/>
                    </a:cubicBezTo>
                    <a:cubicBezTo>
                      <a:pt x="54" y="696"/>
                      <a:pt x="54" y="696"/>
                      <a:pt x="54" y="696"/>
                    </a:cubicBezTo>
                    <a:cubicBezTo>
                      <a:pt x="51" y="696"/>
                      <a:pt x="49" y="695"/>
                      <a:pt x="47" y="692"/>
                    </a:cubicBezTo>
                    <a:close/>
                    <a:moveTo>
                      <a:pt x="34" y="662"/>
                    </a:moveTo>
                    <a:cubicBezTo>
                      <a:pt x="34" y="662"/>
                      <a:pt x="34" y="662"/>
                      <a:pt x="34" y="662"/>
                    </a:cubicBezTo>
                    <a:cubicBezTo>
                      <a:pt x="34" y="662"/>
                      <a:pt x="34" y="662"/>
                      <a:pt x="34" y="662"/>
                    </a:cubicBezTo>
                    <a:cubicBezTo>
                      <a:pt x="33" y="658"/>
                      <a:pt x="34" y="654"/>
                      <a:pt x="38" y="653"/>
                    </a:cubicBezTo>
                    <a:cubicBezTo>
                      <a:pt x="38" y="653"/>
                      <a:pt x="38" y="653"/>
                      <a:pt x="38" y="653"/>
                    </a:cubicBezTo>
                    <a:cubicBezTo>
                      <a:pt x="42" y="651"/>
                      <a:pt x="46" y="653"/>
                      <a:pt x="47" y="656"/>
                    </a:cubicBezTo>
                    <a:cubicBezTo>
                      <a:pt x="47" y="656"/>
                      <a:pt x="47" y="656"/>
                      <a:pt x="47" y="656"/>
                    </a:cubicBezTo>
                    <a:cubicBezTo>
                      <a:pt x="49" y="660"/>
                      <a:pt x="47" y="664"/>
                      <a:pt x="43" y="666"/>
                    </a:cubicBezTo>
                    <a:cubicBezTo>
                      <a:pt x="43" y="666"/>
                      <a:pt x="43" y="666"/>
                      <a:pt x="43" y="666"/>
                    </a:cubicBezTo>
                    <a:cubicBezTo>
                      <a:pt x="42" y="666"/>
                      <a:pt x="41" y="666"/>
                      <a:pt x="41" y="666"/>
                    </a:cubicBezTo>
                    <a:cubicBezTo>
                      <a:pt x="41" y="666"/>
                      <a:pt x="41" y="666"/>
                      <a:pt x="41" y="666"/>
                    </a:cubicBezTo>
                    <a:cubicBezTo>
                      <a:pt x="38" y="666"/>
                      <a:pt x="35" y="664"/>
                      <a:pt x="34" y="662"/>
                    </a:cubicBezTo>
                    <a:close/>
                    <a:moveTo>
                      <a:pt x="23" y="630"/>
                    </a:moveTo>
                    <a:cubicBezTo>
                      <a:pt x="22" y="627"/>
                      <a:pt x="24" y="623"/>
                      <a:pt x="27" y="622"/>
                    </a:cubicBezTo>
                    <a:cubicBezTo>
                      <a:pt x="27" y="622"/>
                      <a:pt x="27" y="622"/>
                      <a:pt x="27" y="622"/>
                    </a:cubicBezTo>
                    <a:cubicBezTo>
                      <a:pt x="31" y="620"/>
                      <a:pt x="35" y="622"/>
                      <a:pt x="36" y="626"/>
                    </a:cubicBezTo>
                    <a:cubicBezTo>
                      <a:pt x="36" y="626"/>
                      <a:pt x="36" y="626"/>
                      <a:pt x="36" y="626"/>
                    </a:cubicBezTo>
                    <a:cubicBezTo>
                      <a:pt x="37" y="630"/>
                      <a:pt x="35" y="634"/>
                      <a:pt x="32" y="635"/>
                    </a:cubicBezTo>
                    <a:cubicBezTo>
                      <a:pt x="32" y="635"/>
                      <a:pt x="32" y="635"/>
                      <a:pt x="32" y="635"/>
                    </a:cubicBezTo>
                    <a:cubicBezTo>
                      <a:pt x="31" y="635"/>
                      <a:pt x="30" y="635"/>
                      <a:pt x="30" y="635"/>
                    </a:cubicBezTo>
                    <a:cubicBezTo>
                      <a:pt x="30" y="635"/>
                      <a:pt x="30" y="635"/>
                      <a:pt x="30" y="635"/>
                    </a:cubicBezTo>
                    <a:cubicBezTo>
                      <a:pt x="27" y="635"/>
                      <a:pt x="24" y="633"/>
                      <a:pt x="23" y="630"/>
                    </a:cubicBezTo>
                    <a:close/>
                    <a:moveTo>
                      <a:pt x="14" y="599"/>
                    </a:moveTo>
                    <a:cubicBezTo>
                      <a:pt x="13" y="595"/>
                      <a:pt x="15" y="591"/>
                      <a:pt x="19" y="590"/>
                    </a:cubicBezTo>
                    <a:cubicBezTo>
                      <a:pt x="19" y="590"/>
                      <a:pt x="19" y="590"/>
                      <a:pt x="19" y="590"/>
                    </a:cubicBezTo>
                    <a:cubicBezTo>
                      <a:pt x="23" y="589"/>
                      <a:pt x="27" y="591"/>
                      <a:pt x="28" y="595"/>
                    </a:cubicBezTo>
                    <a:cubicBezTo>
                      <a:pt x="28" y="595"/>
                      <a:pt x="28" y="595"/>
                      <a:pt x="28" y="595"/>
                    </a:cubicBezTo>
                    <a:cubicBezTo>
                      <a:pt x="28" y="599"/>
                      <a:pt x="26" y="603"/>
                      <a:pt x="22" y="604"/>
                    </a:cubicBezTo>
                    <a:cubicBezTo>
                      <a:pt x="22" y="604"/>
                      <a:pt x="22" y="604"/>
                      <a:pt x="22" y="604"/>
                    </a:cubicBezTo>
                    <a:cubicBezTo>
                      <a:pt x="22" y="604"/>
                      <a:pt x="21" y="604"/>
                      <a:pt x="21" y="604"/>
                    </a:cubicBezTo>
                    <a:cubicBezTo>
                      <a:pt x="21" y="604"/>
                      <a:pt x="21" y="604"/>
                      <a:pt x="21" y="604"/>
                    </a:cubicBezTo>
                    <a:cubicBezTo>
                      <a:pt x="18" y="604"/>
                      <a:pt x="15" y="602"/>
                      <a:pt x="14" y="599"/>
                    </a:cubicBezTo>
                    <a:close/>
                    <a:moveTo>
                      <a:pt x="7" y="566"/>
                    </a:moveTo>
                    <a:cubicBezTo>
                      <a:pt x="7" y="566"/>
                      <a:pt x="7" y="566"/>
                      <a:pt x="7" y="566"/>
                    </a:cubicBezTo>
                    <a:cubicBezTo>
                      <a:pt x="7" y="566"/>
                      <a:pt x="7" y="566"/>
                      <a:pt x="7" y="566"/>
                    </a:cubicBezTo>
                    <a:cubicBezTo>
                      <a:pt x="6" y="562"/>
                      <a:pt x="9" y="559"/>
                      <a:pt x="13" y="558"/>
                    </a:cubicBezTo>
                    <a:cubicBezTo>
                      <a:pt x="13" y="558"/>
                      <a:pt x="13" y="558"/>
                      <a:pt x="13" y="558"/>
                    </a:cubicBezTo>
                    <a:cubicBezTo>
                      <a:pt x="17" y="557"/>
                      <a:pt x="20" y="560"/>
                      <a:pt x="21" y="564"/>
                    </a:cubicBezTo>
                    <a:cubicBezTo>
                      <a:pt x="21" y="564"/>
                      <a:pt x="21" y="564"/>
                      <a:pt x="21" y="564"/>
                    </a:cubicBezTo>
                    <a:cubicBezTo>
                      <a:pt x="22" y="568"/>
                      <a:pt x="19" y="571"/>
                      <a:pt x="15" y="572"/>
                    </a:cubicBezTo>
                    <a:cubicBezTo>
                      <a:pt x="15" y="572"/>
                      <a:pt x="15" y="572"/>
                      <a:pt x="15" y="572"/>
                    </a:cubicBezTo>
                    <a:cubicBezTo>
                      <a:pt x="15" y="572"/>
                      <a:pt x="14" y="572"/>
                      <a:pt x="14" y="572"/>
                    </a:cubicBezTo>
                    <a:cubicBezTo>
                      <a:pt x="14" y="572"/>
                      <a:pt x="14" y="572"/>
                      <a:pt x="14" y="572"/>
                    </a:cubicBezTo>
                    <a:cubicBezTo>
                      <a:pt x="11" y="572"/>
                      <a:pt x="8" y="570"/>
                      <a:pt x="7" y="566"/>
                    </a:cubicBezTo>
                    <a:close/>
                    <a:moveTo>
                      <a:pt x="3" y="533"/>
                    </a:moveTo>
                    <a:cubicBezTo>
                      <a:pt x="2" y="529"/>
                      <a:pt x="5" y="526"/>
                      <a:pt x="9" y="526"/>
                    </a:cubicBezTo>
                    <a:cubicBezTo>
                      <a:pt x="9" y="526"/>
                      <a:pt x="9" y="526"/>
                      <a:pt x="9" y="526"/>
                    </a:cubicBezTo>
                    <a:cubicBezTo>
                      <a:pt x="13" y="525"/>
                      <a:pt x="16" y="528"/>
                      <a:pt x="17" y="532"/>
                    </a:cubicBezTo>
                    <a:cubicBezTo>
                      <a:pt x="17" y="532"/>
                      <a:pt x="17" y="532"/>
                      <a:pt x="17" y="532"/>
                    </a:cubicBezTo>
                    <a:cubicBezTo>
                      <a:pt x="17" y="536"/>
                      <a:pt x="14" y="539"/>
                      <a:pt x="10" y="540"/>
                    </a:cubicBezTo>
                    <a:cubicBezTo>
                      <a:pt x="10" y="540"/>
                      <a:pt x="10" y="540"/>
                      <a:pt x="10" y="540"/>
                    </a:cubicBezTo>
                    <a:cubicBezTo>
                      <a:pt x="10" y="540"/>
                      <a:pt x="10" y="540"/>
                      <a:pt x="10" y="540"/>
                    </a:cubicBezTo>
                    <a:cubicBezTo>
                      <a:pt x="10" y="540"/>
                      <a:pt x="10" y="540"/>
                      <a:pt x="10" y="540"/>
                    </a:cubicBezTo>
                    <a:cubicBezTo>
                      <a:pt x="6" y="540"/>
                      <a:pt x="3" y="537"/>
                      <a:pt x="3" y="533"/>
                    </a:cubicBezTo>
                    <a:close/>
                    <a:moveTo>
                      <a:pt x="0" y="500"/>
                    </a:moveTo>
                    <a:cubicBezTo>
                      <a:pt x="0" y="496"/>
                      <a:pt x="3" y="493"/>
                      <a:pt x="7" y="493"/>
                    </a:cubicBezTo>
                    <a:cubicBezTo>
                      <a:pt x="7" y="493"/>
                      <a:pt x="7" y="493"/>
                      <a:pt x="7" y="493"/>
                    </a:cubicBezTo>
                    <a:cubicBezTo>
                      <a:pt x="11" y="493"/>
                      <a:pt x="14" y="496"/>
                      <a:pt x="14" y="500"/>
                    </a:cubicBezTo>
                    <a:cubicBezTo>
                      <a:pt x="14" y="500"/>
                      <a:pt x="14" y="500"/>
                      <a:pt x="14" y="500"/>
                    </a:cubicBezTo>
                    <a:cubicBezTo>
                      <a:pt x="15" y="504"/>
                      <a:pt x="12" y="507"/>
                      <a:pt x="8" y="507"/>
                    </a:cubicBezTo>
                    <a:cubicBezTo>
                      <a:pt x="8" y="507"/>
                      <a:pt x="8" y="507"/>
                      <a:pt x="8" y="507"/>
                    </a:cubicBezTo>
                    <a:cubicBezTo>
                      <a:pt x="8" y="507"/>
                      <a:pt x="7" y="507"/>
                      <a:pt x="7" y="507"/>
                    </a:cubicBezTo>
                    <a:cubicBezTo>
                      <a:pt x="7" y="507"/>
                      <a:pt x="7" y="507"/>
                      <a:pt x="7" y="507"/>
                    </a:cubicBezTo>
                    <a:cubicBezTo>
                      <a:pt x="4" y="507"/>
                      <a:pt x="0" y="504"/>
                      <a:pt x="0" y="500"/>
                    </a:cubicBezTo>
                    <a:close/>
                    <a:moveTo>
                      <a:pt x="7" y="474"/>
                    </a:moveTo>
                    <a:cubicBezTo>
                      <a:pt x="3" y="474"/>
                      <a:pt x="0" y="471"/>
                      <a:pt x="0" y="467"/>
                    </a:cubicBezTo>
                    <a:cubicBezTo>
                      <a:pt x="0" y="467"/>
                      <a:pt x="0" y="467"/>
                      <a:pt x="0" y="467"/>
                    </a:cubicBezTo>
                    <a:cubicBezTo>
                      <a:pt x="0" y="463"/>
                      <a:pt x="4" y="460"/>
                      <a:pt x="8" y="460"/>
                    </a:cubicBezTo>
                    <a:cubicBezTo>
                      <a:pt x="8" y="460"/>
                      <a:pt x="8" y="460"/>
                      <a:pt x="8" y="460"/>
                    </a:cubicBezTo>
                    <a:cubicBezTo>
                      <a:pt x="11" y="460"/>
                      <a:pt x="15" y="464"/>
                      <a:pt x="14" y="468"/>
                    </a:cubicBezTo>
                    <a:cubicBezTo>
                      <a:pt x="14" y="468"/>
                      <a:pt x="14" y="468"/>
                      <a:pt x="14" y="468"/>
                    </a:cubicBezTo>
                    <a:cubicBezTo>
                      <a:pt x="14" y="471"/>
                      <a:pt x="11" y="474"/>
                      <a:pt x="7" y="474"/>
                    </a:cubicBezTo>
                    <a:cubicBezTo>
                      <a:pt x="7" y="474"/>
                      <a:pt x="7" y="474"/>
                      <a:pt x="7" y="474"/>
                    </a:cubicBezTo>
                    <a:cubicBezTo>
                      <a:pt x="7" y="474"/>
                      <a:pt x="7" y="474"/>
                      <a:pt x="7" y="474"/>
                    </a:cubicBezTo>
                    <a:close/>
                    <a:moveTo>
                      <a:pt x="9" y="442"/>
                    </a:moveTo>
                    <a:cubicBezTo>
                      <a:pt x="5" y="441"/>
                      <a:pt x="2" y="438"/>
                      <a:pt x="3" y="434"/>
                    </a:cubicBezTo>
                    <a:cubicBezTo>
                      <a:pt x="3" y="434"/>
                      <a:pt x="3" y="434"/>
                      <a:pt x="3" y="434"/>
                    </a:cubicBezTo>
                    <a:cubicBezTo>
                      <a:pt x="3" y="430"/>
                      <a:pt x="6" y="427"/>
                      <a:pt x="10" y="428"/>
                    </a:cubicBezTo>
                    <a:cubicBezTo>
                      <a:pt x="10" y="428"/>
                      <a:pt x="10" y="428"/>
                      <a:pt x="10" y="428"/>
                    </a:cubicBezTo>
                    <a:cubicBezTo>
                      <a:pt x="14" y="428"/>
                      <a:pt x="17" y="432"/>
                      <a:pt x="17" y="435"/>
                    </a:cubicBezTo>
                    <a:cubicBezTo>
                      <a:pt x="17" y="435"/>
                      <a:pt x="17" y="435"/>
                      <a:pt x="17" y="435"/>
                    </a:cubicBezTo>
                    <a:cubicBezTo>
                      <a:pt x="16" y="439"/>
                      <a:pt x="13" y="442"/>
                      <a:pt x="10" y="442"/>
                    </a:cubicBezTo>
                    <a:cubicBezTo>
                      <a:pt x="10" y="442"/>
                      <a:pt x="10" y="442"/>
                      <a:pt x="10" y="442"/>
                    </a:cubicBezTo>
                    <a:cubicBezTo>
                      <a:pt x="9" y="442"/>
                      <a:pt x="9" y="442"/>
                      <a:pt x="9" y="442"/>
                    </a:cubicBezTo>
                    <a:close/>
                    <a:moveTo>
                      <a:pt x="13" y="409"/>
                    </a:moveTo>
                    <a:cubicBezTo>
                      <a:pt x="9" y="409"/>
                      <a:pt x="6" y="405"/>
                      <a:pt x="7" y="401"/>
                    </a:cubicBezTo>
                    <a:cubicBezTo>
                      <a:pt x="7" y="401"/>
                      <a:pt x="7" y="401"/>
                      <a:pt x="7" y="401"/>
                    </a:cubicBezTo>
                    <a:cubicBezTo>
                      <a:pt x="8" y="397"/>
                      <a:pt x="11" y="395"/>
                      <a:pt x="15" y="395"/>
                    </a:cubicBezTo>
                    <a:cubicBezTo>
                      <a:pt x="15" y="395"/>
                      <a:pt x="15" y="395"/>
                      <a:pt x="15" y="395"/>
                    </a:cubicBezTo>
                    <a:cubicBezTo>
                      <a:pt x="19" y="396"/>
                      <a:pt x="22" y="400"/>
                      <a:pt x="21" y="404"/>
                    </a:cubicBezTo>
                    <a:cubicBezTo>
                      <a:pt x="21" y="404"/>
                      <a:pt x="21" y="404"/>
                      <a:pt x="21" y="404"/>
                    </a:cubicBezTo>
                    <a:cubicBezTo>
                      <a:pt x="20" y="407"/>
                      <a:pt x="17" y="409"/>
                      <a:pt x="14" y="409"/>
                    </a:cubicBezTo>
                    <a:cubicBezTo>
                      <a:pt x="14" y="409"/>
                      <a:pt x="14" y="409"/>
                      <a:pt x="14" y="409"/>
                    </a:cubicBezTo>
                    <a:cubicBezTo>
                      <a:pt x="14" y="409"/>
                      <a:pt x="13" y="409"/>
                      <a:pt x="13" y="409"/>
                    </a:cubicBezTo>
                    <a:close/>
                    <a:moveTo>
                      <a:pt x="19" y="377"/>
                    </a:moveTo>
                    <a:cubicBezTo>
                      <a:pt x="15" y="376"/>
                      <a:pt x="13" y="372"/>
                      <a:pt x="14" y="369"/>
                    </a:cubicBezTo>
                    <a:cubicBezTo>
                      <a:pt x="14" y="369"/>
                      <a:pt x="14" y="369"/>
                      <a:pt x="14" y="369"/>
                    </a:cubicBezTo>
                    <a:cubicBezTo>
                      <a:pt x="15" y="365"/>
                      <a:pt x="18" y="363"/>
                      <a:pt x="22" y="364"/>
                    </a:cubicBezTo>
                    <a:cubicBezTo>
                      <a:pt x="22" y="364"/>
                      <a:pt x="22" y="364"/>
                      <a:pt x="22" y="364"/>
                    </a:cubicBezTo>
                    <a:cubicBezTo>
                      <a:pt x="26" y="364"/>
                      <a:pt x="28" y="368"/>
                      <a:pt x="27" y="372"/>
                    </a:cubicBezTo>
                    <a:cubicBezTo>
                      <a:pt x="27" y="372"/>
                      <a:pt x="27" y="372"/>
                      <a:pt x="27" y="372"/>
                    </a:cubicBezTo>
                    <a:cubicBezTo>
                      <a:pt x="27" y="375"/>
                      <a:pt x="24" y="377"/>
                      <a:pt x="21" y="377"/>
                    </a:cubicBezTo>
                    <a:cubicBezTo>
                      <a:pt x="21" y="377"/>
                      <a:pt x="21" y="377"/>
                      <a:pt x="21" y="377"/>
                    </a:cubicBezTo>
                    <a:cubicBezTo>
                      <a:pt x="20" y="377"/>
                      <a:pt x="19" y="377"/>
                      <a:pt x="19" y="377"/>
                    </a:cubicBezTo>
                    <a:close/>
                    <a:moveTo>
                      <a:pt x="27" y="346"/>
                    </a:moveTo>
                    <a:cubicBezTo>
                      <a:pt x="24" y="344"/>
                      <a:pt x="22" y="340"/>
                      <a:pt x="23" y="337"/>
                    </a:cubicBezTo>
                    <a:cubicBezTo>
                      <a:pt x="23" y="337"/>
                      <a:pt x="23" y="337"/>
                      <a:pt x="23" y="337"/>
                    </a:cubicBezTo>
                    <a:cubicBezTo>
                      <a:pt x="23" y="337"/>
                      <a:pt x="23" y="337"/>
                      <a:pt x="23" y="337"/>
                    </a:cubicBezTo>
                    <a:cubicBezTo>
                      <a:pt x="23" y="337"/>
                      <a:pt x="23" y="337"/>
                      <a:pt x="23" y="337"/>
                    </a:cubicBezTo>
                    <a:cubicBezTo>
                      <a:pt x="24" y="333"/>
                      <a:pt x="28" y="331"/>
                      <a:pt x="32" y="332"/>
                    </a:cubicBezTo>
                    <a:cubicBezTo>
                      <a:pt x="32" y="332"/>
                      <a:pt x="32" y="332"/>
                      <a:pt x="32" y="332"/>
                    </a:cubicBezTo>
                    <a:cubicBezTo>
                      <a:pt x="35" y="333"/>
                      <a:pt x="37" y="337"/>
                      <a:pt x="36" y="341"/>
                    </a:cubicBezTo>
                    <a:cubicBezTo>
                      <a:pt x="36" y="341"/>
                      <a:pt x="36" y="341"/>
                      <a:pt x="36" y="341"/>
                    </a:cubicBezTo>
                    <a:cubicBezTo>
                      <a:pt x="35" y="344"/>
                      <a:pt x="32" y="346"/>
                      <a:pt x="29" y="346"/>
                    </a:cubicBezTo>
                    <a:cubicBezTo>
                      <a:pt x="29" y="346"/>
                      <a:pt x="29" y="346"/>
                      <a:pt x="29" y="346"/>
                    </a:cubicBezTo>
                    <a:cubicBezTo>
                      <a:pt x="29" y="346"/>
                      <a:pt x="28" y="346"/>
                      <a:pt x="27" y="346"/>
                    </a:cubicBezTo>
                    <a:close/>
                    <a:moveTo>
                      <a:pt x="38" y="315"/>
                    </a:moveTo>
                    <a:cubicBezTo>
                      <a:pt x="34" y="313"/>
                      <a:pt x="32" y="309"/>
                      <a:pt x="34" y="306"/>
                    </a:cubicBezTo>
                    <a:cubicBezTo>
                      <a:pt x="34" y="306"/>
                      <a:pt x="34" y="306"/>
                      <a:pt x="34" y="306"/>
                    </a:cubicBezTo>
                    <a:cubicBezTo>
                      <a:pt x="35" y="302"/>
                      <a:pt x="39" y="300"/>
                      <a:pt x="43" y="302"/>
                    </a:cubicBezTo>
                    <a:cubicBezTo>
                      <a:pt x="43" y="302"/>
                      <a:pt x="43" y="302"/>
                      <a:pt x="43" y="302"/>
                    </a:cubicBezTo>
                    <a:cubicBezTo>
                      <a:pt x="47" y="303"/>
                      <a:pt x="48" y="307"/>
                      <a:pt x="47" y="311"/>
                    </a:cubicBezTo>
                    <a:cubicBezTo>
                      <a:pt x="47" y="311"/>
                      <a:pt x="47" y="311"/>
                      <a:pt x="47" y="311"/>
                    </a:cubicBezTo>
                    <a:cubicBezTo>
                      <a:pt x="46" y="313"/>
                      <a:pt x="43" y="315"/>
                      <a:pt x="40" y="315"/>
                    </a:cubicBezTo>
                    <a:cubicBezTo>
                      <a:pt x="40" y="315"/>
                      <a:pt x="40" y="315"/>
                      <a:pt x="40" y="315"/>
                    </a:cubicBezTo>
                    <a:cubicBezTo>
                      <a:pt x="40" y="315"/>
                      <a:pt x="39" y="315"/>
                      <a:pt x="38" y="315"/>
                    </a:cubicBezTo>
                    <a:close/>
                    <a:moveTo>
                      <a:pt x="50" y="284"/>
                    </a:moveTo>
                    <a:cubicBezTo>
                      <a:pt x="47" y="283"/>
                      <a:pt x="45" y="279"/>
                      <a:pt x="47" y="275"/>
                    </a:cubicBezTo>
                    <a:cubicBezTo>
                      <a:pt x="47" y="275"/>
                      <a:pt x="47" y="275"/>
                      <a:pt x="47" y="275"/>
                    </a:cubicBezTo>
                    <a:cubicBezTo>
                      <a:pt x="47" y="275"/>
                      <a:pt x="47" y="275"/>
                      <a:pt x="47" y="275"/>
                    </a:cubicBezTo>
                    <a:cubicBezTo>
                      <a:pt x="47" y="275"/>
                      <a:pt x="47" y="275"/>
                      <a:pt x="47" y="275"/>
                    </a:cubicBezTo>
                    <a:cubicBezTo>
                      <a:pt x="49" y="272"/>
                      <a:pt x="53" y="270"/>
                      <a:pt x="57" y="272"/>
                    </a:cubicBezTo>
                    <a:cubicBezTo>
                      <a:pt x="57" y="272"/>
                      <a:pt x="57" y="272"/>
                      <a:pt x="57" y="272"/>
                    </a:cubicBezTo>
                    <a:cubicBezTo>
                      <a:pt x="60" y="273"/>
                      <a:pt x="62" y="278"/>
                      <a:pt x="60" y="281"/>
                    </a:cubicBezTo>
                    <a:cubicBezTo>
                      <a:pt x="60" y="281"/>
                      <a:pt x="60" y="281"/>
                      <a:pt x="60" y="281"/>
                    </a:cubicBezTo>
                    <a:cubicBezTo>
                      <a:pt x="59" y="284"/>
                      <a:pt x="56" y="285"/>
                      <a:pt x="53" y="285"/>
                    </a:cubicBezTo>
                    <a:cubicBezTo>
                      <a:pt x="53" y="285"/>
                      <a:pt x="53" y="285"/>
                      <a:pt x="53" y="285"/>
                    </a:cubicBezTo>
                    <a:cubicBezTo>
                      <a:pt x="52" y="285"/>
                      <a:pt x="51" y="285"/>
                      <a:pt x="50" y="284"/>
                    </a:cubicBezTo>
                    <a:close/>
                    <a:moveTo>
                      <a:pt x="65" y="255"/>
                    </a:moveTo>
                    <a:cubicBezTo>
                      <a:pt x="62" y="253"/>
                      <a:pt x="61" y="249"/>
                      <a:pt x="62" y="246"/>
                    </a:cubicBezTo>
                    <a:cubicBezTo>
                      <a:pt x="62" y="246"/>
                      <a:pt x="62" y="246"/>
                      <a:pt x="62" y="246"/>
                    </a:cubicBezTo>
                    <a:cubicBezTo>
                      <a:pt x="62" y="246"/>
                      <a:pt x="62" y="246"/>
                      <a:pt x="62" y="246"/>
                    </a:cubicBezTo>
                    <a:cubicBezTo>
                      <a:pt x="62" y="246"/>
                      <a:pt x="62" y="246"/>
                      <a:pt x="62" y="246"/>
                    </a:cubicBezTo>
                    <a:cubicBezTo>
                      <a:pt x="64" y="242"/>
                      <a:pt x="69" y="241"/>
                      <a:pt x="72" y="243"/>
                    </a:cubicBezTo>
                    <a:cubicBezTo>
                      <a:pt x="72" y="243"/>
                      <a:pt x="72" y="243"/>
                      <a:pt x="72" y="243"/>
                    </a:cubicBezTo>
                    <a:cubicBezTo>
                      <a:pt x="75" y="245"/>
                      <a:pt x="77" y="249"/>
                      <a:pt x="75" y="253"/>
                    </a:cubicBezTo>
                    <a:cubicBezTo>
                      <a:pt x="75" y="253"/>
                      <a:pt x="75" y="253"/>
                      <a:pt x="75" y="253"/>
                    </a:cubicBezTo>
                    <a:cubicBezTo>
                      <a:pt x="73" y="255"/>
                      <a:pt x="71" y="256"/>
                      <a:pt x="69" y="256"/>
                    </a:cubicBezTo>
                    <a:cubicBezTo>
                      <a:pt x="69" y="256"/>
                      <a:pt x="69" y="256"/>
                      <a:pt x="69" y="256"/>
                    </a:cubicBezTo>
                    <a:cubicBezTo>
                      <a:pt x="67" y="256"/>
                      <a:pt x="66" y="256"/>
                      <a:pt x="65" y="255"/>
                    </a:cubicBezTo>
                    <a:close/>
                    <a:moveTo>
                      <a:pt x="82" y="227"/>
                    </a:moveTo>
                    <a:cubicBezTo>
                      <a:pt x="79" y="225"/>
                      <a:pt x="78" y="221"/>
                      <a:pt x="80" y="217"/>
                    </a:cubicBezTo>
                    <a:cubicBezTo>
                      <a:pt x="80" y="217"/>
                      <a:pt x="80" y="217"/>
                      <a:pt x="80" y="217"/>
                    </a:cubicBezTo>
                    <a:cubicBezTo>
                      <a:pt x="80" y="217"/>
                      <a:pt x="80" y="217"/>
                      <a:pt x="80" y="217"/>
                    </a:cubicBezTo>
                    <a:cubicBezTo>
                      <a:pt x="80" y="217"/>
                      <a:pt x="80" y="217"/>
                      <a:pt x="80" y="217"/>
                    </a:cubicBezTo>
                    <a:cubicBezTo>
                      <a:pt x="82" y="214"/>
                      <a:pt x="86" y="213"/>
                      <a:pt x="90" y="215"/>
                    </a:cubicBezTo>
                    <a:cubicBezTo>
                      <a:pt x="90" y="215"/>
                      <a:pt x="90" y="215"/>
                      <a:pt x="90" y="215"/>
                    </a:cubicBezTo>
                    <a:cubicBezTo>
                      <a:pt x="93" y="218"/>
                      <a:pt x="94" y="222"/>
                      <a:pt x="92" y="225"/>
                    </a:cubicBezTo>
                    <a:cubicBezTo>
                      <a:pt x="92" y="225"/>
                      <a:pt x="92" y="225"/>
                      <a:pt x="92" y="225"/>
                    </a:cubicBezTo>
                    <a:cubicBezTo>
                      <a:pt x="90" y="227"/>
                      <a:pt x="88" y="228"/>
                      <a:pt x="86" y="228"/>
                    </a:cubicBezTo>
                    <a:cubicBezTo>
                      <a:pt x="86" y="228"/>
                      <a:pt x="86" y="228"/>
                      <a:pt x="86" y="228"/>
                    </a:cubicBezTo>
                    <a:cubicBezTo>
                      <a:pt x="84" y="228"/>
                      <a:pt x="83" y="228"/>
                      <a:pt x="82" y="227"/>
                    </a:cubicBezTo>
                    <a:close/>
                    <a:moveTo>
                      <a:pt x="100" y="200"/>
                    </a:moveTo>
                    <a:cubicBezTo>
                      <a:pt x="97" y="198"/>
                      <a:pt x="97" y="193"/>
                      <a:pt x="99" y="190"/>
                    </a:cubicBezTo>
                    <a:cubicBezTo>
                      <a:pt x="99" y="190"/>
                      <a:pt x="99" y="190"/>
                      <a:pt x="99" y="190"/>
                    </a:cubicBezTo>
                    <a:cubicBezTo>
                      <a:pt x="99" y="190"/>
                      <a:pt x="99" y="190"/>
                      <a:pt x="99" y="190"/>
                    </a:cubicBezTo>
                    <a:cubicBezTo>
                      <a:pt x="99" y="190"/>
                      <a:pt x="99" y="190"/>
                      <a:pt x="99" y="190"/>
                    </a:cubicBezTo>
                    <a:cubicBezTo>
                      <a:pt x="101" y="187"/>
                      <a:pt x="106" y="187"/>
                      <a:pt x="109" y="189"/>
                    </a:cubicBezTo>
                    <a:cubicBezTo>
                      <a:pt x="109" y="189"/>
                      <a:pt x="109" y="189"/>
                      <a:pt x="109" y="189"/>
                    </a:cubicBezTo>
                    <a:cubicBezTo>
                      <a:pt x="112" y="191"/>
                      <a:pt x="113" y="196"/>
                      <a:pt x="110" y="199"/>
                    </a:cubicBezTo>
                    <a:cubicBezTo>
                      <a:pt x="110" y="199"/>
                      <a:pt x="110" y="199"/>
                      <a:pt x="110" y="199"/>
                    </a:cubicBezTo>
                    <a:cubicBezTo>
                      <a:pt x="109" y="201"/>
                      <a:pt x="107" y="202"/>
                      <a:pt x="105" y="202"/>
                    </a:cubicBezTo>
                    <a:cubicBezTo>
                      <a:pt x="105" y="202"/>
                      <a:pt x="105" y="202"/>
                      <a:pt x="105" y="202"/>
                    </a:cubicBezTo>
                    <a:cubicBezTo>
                      <a:pt x="103" y="202"/>
                      <a:pt x="102" y="201"/>
                      <a:pt x="100" y="200"/>
                    </a:cubicBezTo>
                    <a:close/>
                    <a:moveTo>
                      <a:pt x="121" y="175"/>
                    </a:moveTo>
                    <a:cubicBezTo>
                      <a:pt x="118" y="172"/>
                      <a:pt x="117" y="168"/>
                      <a:pt x="120" y="165"/>
                    </a:cubicBezTo>
                    <a:cubicBezTo>
                      <a:pt x="120" y="165"/>
                      <a:pt x="120" y="165"/>
                      <a:pt x="120" y="165"/>
                    </a:cubicBezTo>
                    <a:cubicBezTo>
                      <a:pt x="120" y="165"/>
                      <a:pt x="120" y="165"/>
                      <a:pt x="120" y="165"/>
                    </a:cubicBezTo>
                    <a:cubicBezTo>
                      <a:pt x="120" y="165"/>
                      <a:pt x="120" y="165"/>
                      <a:pt x="120" y="165"/>
                    </a:cubicBezTo>
                    <a:cubicBezTo>
                      <a:pt x="123" y="162"/>
                      <a:pt x="127" y="162"/>
                      <a:pt x="130" y="164"/>
                    </a:cubicBezTo>
                    <a:cubicBezTo>
                      <a:pt x="130" y="164"/>
                      <a:pt x="130" y="164"/>
                      <a:pt x="130" y="164"/>
                    </a:cubicBezTo>
                    <a:cubicBezTo>
                      <a:pt x="133" y="167"/>
                      <a:pt x="133" y="171"/>
                      <a:pt x="131" y="174"/>
                    </a:cubicBezTo>
                    <a:cubicBezTo>
                      <a:pt x="131" y="174"/>
                      <a:pt x="131" y="174"/>
                      <a:pt x="131" y="174"/>
                    </a:cubicBezTo>
                    <a:cubicBezTo>
                      <a:pt x="129" y="176"/>
                      <a:pt x="127" y="176"/>
                      <a:pt x="125" y="176"/>
                    </a:cubicBezTo>
                    <a:cubicBezTo>
                      <a:pt x="125" y="176"/>
                      <a:pt x="125" y="176"/>
                      <a:pt x="125" y="176"/>
                    </a:cubicBezTo>
                    <a:cubicBezTo>
                      <a:pt x="124" y="176"/>
                      <a:pt x="122" y="176"/>
                      <a:pt x="121" y="175"/>
                    </a:cubicBezTo>
                    <a:close/>
                    <a:moveTo>
                      <a:pt x="143" y="151"/>
                    </a:moveTo>
                    <a:cubicBezTo>
                      <a:pt x="140" y="148"/>
                      <a:pt x="140" y="143"/>
                      <a:pt x="143" y="141"/>
                    </a:cubicBezTo>
                    <a:cubicBezTo>
                      <a:pt x="143" y="141"/>
                      <a:pt x="143" y="141"/>
                      <a:pt x="143" y="141"/>
                    </a:cubicBezTo>
                    <a:cubicBezTo>
                      <a:pt x="145" y="138"/>
                      <a:pt x="150" y="138"/>
                      <a:pt x="153" y="141"/>
                    </a:cubicBezTo>
                    <a:cubicBezTo>
                      <a:pt x="153" y="141"/>
                      <a:pt x="153" y="141"/>
                      <a:pt x="153" y="141"/>
                    </a:cubicBezTo>
                    <a:cubicBezTo>
                      <a:pt x="155" y="143"/>
                      <a:pt x="155" y="148"/>
                      <a:pt x="153" y="151"/>
                    </a:cubicBezTo>
                    <a:cubicBezTo>
                      <a:pt x="153" y="151"/>
                      <a:pt x="153" y="151"/>
                      <a:pt x="153" y="151"/>
                    </a:cubicBezTo>
                    <a:cubicBezTo>
                      <a:pt x="151" y="152"/>
                      <a:pt x="149" y="153"/>
                      <a:pt x="148" y="153"/>
                    </a:cubicBezTo>
                    <a:cubicBezTo>
                      <a:pt x="148" y="153"/>
                      <a:pt x="148" y="153"/>
                      <a:pt x="148" y="153"/>
                    </a:cubicBezTo>
                    <a:cubicBezTo>
                      <a:pt x="146" y="153"/>
                      <a:pt x="144" y="152"/>
                      <a:pt x="143" y="151"/>
                    </a:cubicBezTo>
                    <a:close/>
                    <a:moveTo>
                      <a:pt x="166" y="128"/>
                    </a:moveTo>
                    <a:cubicBezTo>
                      <a:pt x="164" y="125"/>
                      <a:pt x="164" y="121"/>
                      <a:pt x="167" y="118"/>
                    </a:cubicBezTo>
                    <a:cubicBezTo>
                      <a:pt x="167" y="118"/>
                      <a:pt x="167" y="118"/>
                      <a:pt x="167" y="118"/>
                    </a:cubicBezTo>
                    <a:cubicBezTo>
                      <a:pt x="167" y="118"/>
                      <a:pt x="167" y="118"/>
                      <a:pt x="167" y="118"/>
                    </a:cubicBezTo>
                    <a:cubicBezTo>
                      <a:pt x="167" y="118"/>
                      <a:pt x="167" y="118"/>
                      <a:pt x="167" y="118"/>
                    </a:cubicBezTo>
                    <a:cubicBezTo>
                      <a:pt x="170" y="116"/>
                      <a:pt x="174" y="116"/>
                      <a:pt x="177" y="119"/>
                    </a:cubicBezTo>
                    <a:cubicBezTo>
                      <a:pt x="177" y="119"/>
                      <a:pt x="177" y="119"/>
                      <a:pt x="177" y="119"/>
                    </a:cubicBezTo>
                    <a:cubicBezTo>
                      <a:pt x="180" y="122"/>
                      <a:pt x="179" y="126"/>
                      <a:pt x="176" y="129"/>
                    </a:cubicBezTo>
                    <a:cubicBezTo>
                      <a:pt x="176" y="129"/>
                      <a:pt x="176" y="129"/>
                      <a:pt x="176" y="129"/>
                    </a:cubicBezTo>
                    <a:cubicBezTo>
                      <a:pt x="175" y="130"/>
                      <a:pt x="173" y="130"/>
                      <a:pt x="172" y="130"/>
                    </a:cubicBezTo>
                    <a:cubicBezTo>
                      <a:pt x="172" y="130"/>
                      <a:pt x="172" y="130"/>
                      <a:pt x="172" y="130"/>
                    </a:cubicBezTo>
                    <a:cubicBezTo>
                      <a:pt x="170" y="130"/>
                      <a:pt x="168" y="130"/>
                      <a:pt x="166" y="128"/>
                    </a:cubicBezTo>
                    <a:close/>
                    <a:moveTo>
                      <a:pt x="191" y="107"/>
                    </a:moveTo>
                    <a:cubicBezTo>
                      <a:pt x="189" y="104"/>
                      <a:pt x="190" y="100"/>
                      <a:pt x="193" y="97"/>
                    </a:cubicBezTo>
                    <a:cubicBezTo>
                      <a:pt x="193" y="97"/>
                      <a:pt x="193" y="97"/>
                      <a:pt x="193" y="97"/>
                    </a:cubicBezTo>
                    <a:cubicBezTo>
                      <a:pt x="196" y="95"/>
                      <a:pt x="200" y="96"/>
                      <a:pt x="203" y="99"/>
                    </a:cubicBezTo>
                    <a:cubicBezTo>
                      <a:pt x="203" y="99"/>
                      <a:pt x="203" y="99"/>
                      <a:pt x="203" y="99"/>
                    </a:cubicBezTo>
                    <a:cubicBezTo>
                      <a:pt x="205" y="102"/>
                      <a:pt x="204" y="106"/>
                      <a:pt x="201" y="108"/>
                    </a:cubicBezTo>
                    <a:cubicBezTo>
                      <a:pt x="201" y="108"/>
                      <a:pt x="201" y="108"/>
                      <a:pt x="201" y="108"/>
                    </a:cubicBezTo>
                    <a:cubicBezTo>
                      <a:pt x="200" y="109"/>
                      <a:pt x="199" y="110"/>
                      <a:pt x="197" y="110"/>
                    </a:cubicBezTo>
                    <a:cubicBezTo>
                      <a:pt x="197" y="110"/>
                      <a:pt x="197" y="110"/>
                      <a:pt x="197" y="110"/>
                    </a:cubicBezTo>
                    <a:cubicBezTo>
                      <a:pt x="195" y="110"/>
                      <a:pt x="193" y="109"/>
                      <a:pt x="191" y="107"/>
                    </a:cubicBezTo>
                    <a:close/>
                    <a:moveTo>
                      <a:pt x="218" y="88"/>
                    </a:moveTo>
                    <a:cubicBezTo>
                      <a:pt x="216" y="85"/>
                      <a:pt x="217" y="80"/>
                      <a:pt x="220" y="78"/>
                    </a:cubicBezTo>
                    <a:cubicBezTo>
                      <a:pt x="220" y="78"/>
                      <a:pt x="220" y="78"/>
                      <a:pt x="220" y="78"/>
                    </a:cubicBezTo>
                    <a:cubicBezTo>
                      <a:pt x="223" y="76"/>
                      <a:pt x="228" y="77"/>
                      <a:pt x="230" y="80"/>
                    </a:cubicBezTo>
                    <a:cubicBezTo>
                      <a:pt x="230" y="80"/>
                      <a:pt x="230" y="80"/>
                      <a:pt x="230" y="80"/>
                    </a:cubicBezTo>
                    <a:cubicBezTo>
                      <a:pt x="232" y="84"/>
                      <a:pt x="231" y="88"/>
                      <a:pt x="228" y="90"/>
                    </a:cubicBezTo>
                    <a:cubicBezTo>
                      <a:pt x="228" y="90"/>
                      <a:pt x="228" y="90"/>
                      <a:pt x="228" y="90"/>
                    </a:cubicBezTo>
                    <a:cubicBezTo>
                      <a:pt x="226" y="91"/>
                      <a:pt x="225" y="91"/>
                      <a:pt x="224" y="91"/>
                    </a:cubicBezTo>
                    <a:cubicBezTo>
                      <a:pt x="224" y="91"/>
                      <a:pt x="224" y="91"/>
                      <a:pt x="224" y="91"/>
                    </a:cubicBezTo>
                    <a:cubicBezTo>
                      <a:pt x="221" y="91"/>
                      <a:pt x="219" y="90"/>
                      <a:pt x="218" y="88"/>
                    </a:cubicBezTo>
                    <a:close/>
                    <a:moveTo>
                      <a:pt x="246" y="71"/>
                    </a:moveTo>
                    <a:cubicBezTo>
                      <a:pt x="244" y="67"/>
                      <a:pt x="245" y="63"/>
                      <a:pt x="248" y="61"/>
                    </a:cubicBezTo>
                    <a:cubicBezTo>
                      <a:pt x="248" y="61"/>
                      <a:pt x="248" y="61"/>
                      <a:pt x="248" y="61"/>
                    </a:cubicBezTo>
                    <a:cubicBezTo>
                      <a:pt x="252" y="59"/>
                      <a:pt x="256" y="60"/>
                      <a:pt x="258" y="64"/>
                    </a:cubicBezTo>
                    <a:cubicBezTo>
                      <a:pt x="258" y="64"/>
                      <a:pt x="258" y="64"/>
                      <a:pt x="258" y="64"/>
                    </a:cubicBezTo>
                    <a:cubicBezTo>
                      <a:pt x="260" y="67"/>
                      <a:pt x="259" y="72"/>
                      <a:pt x="255" y="73"/>
                    </a:cubicBezTo>
                    <a:cubicBezTo>
                      <a:pt x="255" y="73"/>
                      <a:pt x="255" y="73"/>
                      <a:pt x="255" y="73"/>
                    </a:cubicBezTo>
                    <a:cubicBezTo>
                      <a:pt x="254" y="74"/>
                      <a:pt x="253" y="74"/>
                      <a:pt x="252" y="74"/>
                    </a:cubicBezTo>
                    <a:cubicBezTo>
                      <a:pt x="252" y="74"/>
                      <a:pt x="252" y="74"/>
                      <a:pt x="252" y="74"/>
                    </a:cubicBezTo>
                    <a:cubicBezTo>
                      <a:pt x="249" y="74"/>
                      <a:pt x="247" y="73"/>
                      <a:pt x="246" y="71"/>
                    </a:cubicBezTo>
                    <a:close/>
                    <a:moveTo>
                      <a:pt x="274" y="55"/>
                    </a:moveTo>
                    <a:cubicBezTo>
                      <a:pt x="273" y="52"/>
                      <a:pt x="274" y="48"/>
                      <a:pt x="278" y="46"/>
                    </a:cubicBezTo>
                    <a:cubicBezTo>
                      <a:pt x="278" y="46"/>
                      <a:pt x="278" y="46"/>
                      <a:pt x="278" y="46"/>
                    </a:cubicBezTo>
                    <a:cubicBezTo>
                      <a:pt x="281" y="44"/>
                      <a:pt x="285" y="46"/>
                      <a:pt x="287" y="49"/>
                    </a:cubicBezTo>
                    <a:cubicBezTo>
                      <a:pt x="287" y="49"/>
                      <a:pt x="287" y="49"/>
                      <a:pt x="287" y="49"/>
                    </a:cubicBezTo>
                    <a:cubicBezTo>
                      <a:pt x="289" y="53"/>
                      <a:pt x="287" y="57"/>
                      <a:pt x="284" y="59"/>
                    </a:cubicBezTo>
                    <a:cubicBezTo>
                      <a:pt x="284" y="59"/>
                      <a:pt x="284" y="59"/>
                      <a:pt x="284" y="59"/>
                    </a:cubicBezTo>
                    <a:cubicBezTo>
                      <a:pt x="283" y="59"/>
                      <a:pt x="282" y="59"/>
                      <a:pt x="281" y="59"/>
                    </a:cubicBezTo>
                    <a:cubicBezTo>
                      <a:pt x="281" y="59"/>
                      <a:pt x="281" y="59"/>
                      <a:pt x="281" y="59"/>
                    </a:cubicBezTo>
                    <a:cubicBezTo>
                      <a:pt x="278" y="59"/>
                      <a:pt x="276" y="58"/>
                      <a:pt x="274" y="55"/>
                    </a:cubicBezTo>
                    <a:close/>
                    <a:moveTo>
                      <a:pt x="659" y="49"/>
                    </a:moveTo>
                    <a:cubicBezTo>
                      <a:pt x="655" y="47"/>
                      <a:pt x="654" y="43"/>
                      <a:pt x="655" y="39"/>
                    </a:cubicBezTo>
                    <a:cubicBezTo>
                      <a:pt x="655" y="39"/>
                      <a:pt x="655" y="39"/>
                      <a:pt x="655" y="39"/>
                    </a:cubicBezTo>
                    <a:cubicBezTo>
                      <a:pt x="657" y="36"/>
                      <a:pt x="661" y="34"/>
                      <a:pt x="664" y="35"/>
                    </a:cubicBezTo>
                    <a:cubicBezTo>
                      <a:pt x="664" y="35"/>
                      <a:pt x="664" y="35"/>
                      <a:pt x="664" y="35"/>
                    </a:cubicBezTo>
                    <a:cubicBezTo>
                      <a:pt x="668" y="37"/>
                      <a:pt x="670" y="41"/>
                      <a:pt x="668" y="45"/>
                    </a:cubicBezTo>
                    <a:cubicBezTo>
                      <a:pt x="668" y="45"/>
                      <a:pt x="668" y="45"/>
                      <a:pt x="668" y="45"/>
                    </a:cubicBezTo>
                    <a:cubicBezTo>
                      <a:pt x="667" y="47"/>
                      <a:pt x="665" y="49"/>
                      <a:pt x="662" y="49"/>
                    </a:cubicBezTo>
                    <a:cubicBezTo>
                      <a:pt x="662" y="49"/>
                      <a:pt x="662" y="49"/>
                      <a:pt x="662" y="49"/>
                    </a:cubicBezTo>
                    <a:cubicBezTo>
                      <a:pt x="661" y="49"/>
                      <a:pt x="660" y="49"/>
                      <a:pt x="659" y="49"/>
                    </a:cubicBezTo>
                    <a:close/>
                    <a:moveTo>
                      <a:pt x="304" y="42"/>
                    </a:moveTo>
                    <a:cubicBezTo>
                      <a:pt x="303" y="38"/>
                      <a:pt x="305" y="34"/>
                      <a:pt x="308" y="33"/>
                    </a:cubicBezTo>
                    <a:cubicBezTo>
                      <a:pt x="308" y="33"/>
                      <a:pt x="308" y="33"/>
                      <a:pt x="308" y="33"/>
                    </a:cubicBezTo>
                    <a:cubicBezTo>
                      <a:pt x="312" y="32"/>
                      <a:pt x="316" y="33"/>
                      <a:pt x="317" y="37"/>
                    </a:cubicBezTo>
                    <a:cubicBezTo>
                      <a:pt x="317" y="37"/>
                      <a:pt x="317" y="37"/>
                      <a:pt x="317" y="37"/>
                    </a:cubicBezTo>
                    <a:cubicBezTo>
                      <a:pt x="319" y="41"/>
                      <a:pt x="317" y="45"/>
                      <a:pt x="313" y="46"/>
                    </a:cubicBezTo>
                    <a:cubicBezTo>
                      <a:pt x="313" y="46"/>
                      <a:pt x="313" y="46"/>
                      <a:pt x="313" y="46"/>
                    </a:cubicBezTo>
                    <a:cubicBezTo>
                      <a:pt x="312" y="46"/>
                      <a:pt x="312" y="47"/>
                      <a:pt x="311" y="47"/>
                    </a:cubicBezTo>
                    <a:cubicBezTo>
                      <a:pt x="311" y="47"/>
                      <a:pt x="311" y="47"/>
                      <a:pt x="311" y="47"/>
                    </a:cubicBezTo>
                    <a:cubicBezTo>
                      <a:pt x="308" y="47"/>
                      <a:pt x="305" y="45"/>
                      <a:pt x="304" y="42"/>
                    </a:cubicBezTo>
                    <a:close/>
                    <a:moveTo>
                      <a:pt x="629" y="37"/>
                    </a:moveTo>
                    <a:cubicBezTo>
                      <a:pt x="625" y="36"/>
                      <a:pt x="623" y="32"/>
                      <a:pt x="624" y="29"/>
                    </a:cubicBezTo>
                    <a:cubicBezTo>
                      <a:pt x="624" y="29"/>
                      <a:pt x="624" y="29"/>
                      <a:pt x="624" y="29"/>
                    </a:cubicBezTo>
                    <a:cubicBezTo>
                      <a:pt x="626" y="25"/>
                      <a:pt x="630" y="23"/>
                      <a:pt x="633" y="24"/>
                    </a:cubicBezTo>
                    <a:cubicBezTo>
                      <a:pt x="633" y="24"/>
                      <a:pt x="633" y="24"/>
                      <a:pt x="633" y="24"/>
                    </a:cubicBezTo>
                    <a:cubicBezTo>
                      <a:pt x="637" y="25"/>
                      <a:pt x="639" y="29"/>
                      <a:pt x="638" y="33"/>
                    </a:cubicBezTo>
                    <a:cubicBezTo>
                      <a:pt x="638" y="33"/>
                      <a:pt x="638" y="33"/>
                      <a:pt x="638" y="33"/>
                    </a:cubicBezTo>
                    <a:cubicBezTo>
                      <a:pt x="637" y="36"/>
                      <a:pt x="634" y="38"/>
                      <a:pt x="631" y="38"/>
                    </a:cubicBezTo>
                    <a:cubicBezTo>
                      <a:pt x="631" y="38"/>
                      <a:pt x="631" y="38"/>
                      <a:pt x="631" y="38"/>
                    </a:cubicBezTo>
                    <a:cubicBezTo>
                      <a:pt x="630" y="38"/>
                      <a:pt x="630" y="38"/>
                      <a:pt x="629" y="37"/>
                    </a:cubicBezTo>
                    <a:close/>
                    <a:moveTo>
                      <a:pt x="335" y="31"/>
                    </a:moveTo>
                    <a:cubicBezTo>
                      <a:pt x="334" y="27"/>
                      <a:pt x="336" y="23"/>
                      <a:pt x="339" y="22"/>
                    </a:cubicBezTo>
                    <a:cubicBezTo>
                      <a:pt x="339" y="22"/>
                      <a:pt x="339" y="22"/>
                      <a:pt x="339" y="22"/>
                    </a:cubicBezTo>
                    <a:cubicBezTo>
                      <a:pt x="343" y="21"/>
                      <a:pt x="347" y="23"/>
                      <a:pt x="348" y="27"/>
                    </a:cubicBezTo>
                    <a:cubicBezTo>
                      <a:pt x="348" y="27"/>
                      <a:pt x="348" y="27"/>
                      <a:pt x="348" y="27"/>
                    </a:cubicBezTo>
                    <a:cubicBezTo>
                      <a:pt x="349" y="30"/>
                      <a:pt x="347" y="34"/>
                      <a:pt x="344" y="35"/>
                    </a:cubicBezTo>
                    <a:cubicBezTo>
                      <a:pt x="344" y="35"/>
                      <a:pt x="344" y="35"/>
                      <a:pt x="344" y="35"/>
                    </a:cubicBezTo>
                    <a:cubicBezTo>
                      <a:pt x="343" y="36"/>
                      <a:pt x="342" y="36"/>
                      <a:pt x="342" y="36"/>
                    </a:cubicBezTo>
                    <a:cubicBezTo>
                      <a:pt x="342" y="36"/>
                      <a:pt x="342" y="36"/>
                      <a:pt x="342" y="36"/>
                    </a:cubicBezTo>
                    <a:cubicBezTo>
                      <a:pt x="339" y="36"/>
                      <a:pt x="336" y="34"/>
                      <a:pt x="335" y="31"/>
                    </a:cubicBezTo>
                    <a:close/>
                    <a:moveTo>
                      <a:pt x="598" y="29"/>
                    </a:moveTo>
                    <a:cubicBezTo>
                      <a:pt x="594" y="28"/>
                      <a:pt x="592" y="24"/>
                      <a:pt x="593" y="20"/>
                    </a:cubicBezTo>
                    <a:cubicBezTo>
                      <a:pt x="593" y="20"/>
                      <a:pt x="593" y="20"/>
                      <a:pt x="593" y="20"/>
                    </a:cubicBezTo>
                    <a:cubicBezTo>
                      <a:pt x="594" y="16"/>
                      <a:pt x="598" y="14"/>
                      <a:pt x="601" y="15"/>
                    </a:cubicBezTo>
                    <a:cubicBezTo>
                      <a:pt x="601" y="15"/>
                      <a:pt x="601" y="15"/>
                      <a:pt x="601" y="15"/>
                    </a:cubicBezTo>
                    <a:cubicBezTo>
                      <a:pt x="605" y="16"/>
                      <a:pt x="607" y="20"/>
                      <a:pt x="606" y="23"/>
                    </a:cubicBezTo>
                    <a:cubicBezTo>
                      <a:pt x="606" y="23"/>
                      <a:pt x="606" y="23"/>
                      <a:pt x="606" y="23"/>
                    </a:cubicBezTo>
                    <a:cubicBezTo>
                      <a:pt x="606" y="27"/>
                      <a:pt x="603" y="29"/>
                      <a:pt x="600" y="29"/>
                    </a:cubicBezTo>
                    <a:cubicBezTo>
                      <a:pt x="600" y="29"/>
                      <a:pt x="600" y="29"/>
                      <a:pt x="600" y="29"/>
                    </a:cubicBezTo>
                    <a:cubicBezTo>
                      <a:pt x="599" y="29"/>
                      <a:pt x="599" y="29"/>
                      <a:pt x="598" y="29"/>
                    </a:cubicBezTo>
                    <a:close/>
                    <a:moveTo>
                      <a:pt x="366" y="22"/>
                    </a:moveTo>
                    <a:cubicBezTo>
                      <a:pt x="365" y="18"/>
                      <a:pt x="368" y="14"/>
                      <a:pt x="371" y="13"/>
                    </a:cubicBezTo>
                    <a:cubicBezTo>
                      <a:pt x="371" y="13"/>
                      <a:pt x="371" y="13"/>
                      <a:pt x="371" y="13"/>
                    </a:cubicBezTo>
                    <a:cubicBezTo>
                      <a:pt x="371" y="13"/>
                      <a:pt x="371" y="13"/>
                      <a:pt x="371" y="13"/>
                    </a:cubicBezTo>
                    <a:cubicBezTo>
                      <a:pt x="371" y="13"/>
                      <a:pt x="371" y="13"/>
                      <a:pt x="371" y="13"/>
                    </a:cubicBezTo>
                    <a:cubicBezTo>
                      <a:pt x="375" y="12"/>
                      <a:pt x="379" y="15"/>
                      <a:pt x="380" y="18"/>
                    </a:cubicBezTo>
                    <a:cubicBezTo>
                      <a:pt x="380" y="18"/>
                      <a:pt x="380" y="18"/>
                      <a:pt x="380" y="18"/>
                    </a:cubicBezTo>
                    <a:cubicBezTo>
                      <a:pt x="381" y="22"/>
                      <a:pt x="378" y="26"/>
                      <a:pt x="375" y="27"/>
                    </a:cubicBezTo>
                    <a:cubicBezTo>
                      <a:pt x="375" y="27"/>
                      <a:pt x="375" y="27"/>
                      <a:pt x="375" y="27"/>
                    </a:cubicBezTo>
                    <a:cubicBezTo>
                      <a:pt x="374" y="27"/>
                      <a:pt x="374" y="27"/>
                      <a:pt x="373" y="27"/>
                    </a:cubicBezTo>
                    <a:cubicBezTo>
                      <a:pt x="373" y="27"/>
                      <a:pt x="373" y="27"/>
                      <a:pt x="373" y="27"/>
                    </a:cubicBezTo>
                    <a:cubicBezTo>
                      <a:pt x="370" y="27"/>
                      <a:pt x="367" y="25"/>
                      <a:pt x="366" y="22"/>
                    </a:cubicBezTo>
                    <a:close/>
                    <a:moveTo>
                      <a:pt x="566" y="22"/>
                    </a:moveTo>
                    <a:cubicBezTo>
                      <a:pt x="563" y="21"/>
                      <a:pt x="560" y="17"/>
                      <a:pt x="561" y="14"/>
                    </a:cubicBezTo>
                    <a:cubicBezTo>
                      <a:pt x="561" y="14"/>
                      <a:pt x="561" y="14"/>
                      <a:pt x="561" y="14"/>
                    </a:cubicBezTo>
                    <a:cubicBezTo>
                      <a:pt x="561" y="10"/>
                      <a:pt x="565" y="7"/>
                      <a:pt x="569" y="8"/>
                    </a:cubicBezTo>
                    <a:cubicBezTo>
                      <a:pt x="569" y="8"/>
                      <a:pt x="569" y="8"/>
                      <a:pt x="569" y="8"/>
                    </a:cubicBezTo>
                    <a:cubicBezTo>
                      <a:pt x="573" y="9"/>
                      <a:pt x="575" y="12"/>
                      <a:pt x="575" y="16"/>
                    </a:cubicBezTo>
                    <a:cubicBezTo>
                      <a:pt x="575" y="16"/>
                      <a:pt x="575" y="16"/>
                      <a:pt x="575" y="16"/>
                    </a:cubicBezTo>
                    <a:cubicBezTo>
                      <a:pt x="574" y="19"/>
                      <a:pt x="571" y="22"/>
                      <a:pt x="568" y="22"/>
                    </a:cubicBezTo>
                    <a:cubicBezTo>
                      <a:pt x="568" y="22"/>
                      <a:pt x="568" y="22"/>
                      <a:pt x="568" y="22"/>
                    </a:cubicBezTo>
                    <a:cubicBezTo>
                      <a:pt x="567" y="22"/>
                      <a:pt x="567" y="22"/>
                      <a:pt x="566" y="22"/>
                    </a:cubicBezTo>
                    <a:close/>
                    <a:moveTo>
                      <a:pt x="398" y="15"/>
                    </a:moveTo>
                    <a:cubicBezTo>
                      <a:pt x="398" y="11"/>
                      <a:pt x="400" y="7"/>
                      <a:pt x="404" y="7"/>
                    </a:cubicBezTo>
                    <a:cubicBezTo>
                      <a:pt x="404" y="7"/>
                      <a:pt x="404" y="7"/>
                      <a:pt x="404" y="7"/>
                    </a:cubicBezTo>
                    <a:cubicBezTo>
                      <a:pt x="408" y="6"/>
                      <a:pt x="411" y="9"/>
                      <a:pt x="412" y="13"/>
                    </a:cubicBezTo>
                    <a:cubicBezTo>
                      <a:pt x="412" y="13"/>
                      <a:pt x="412" y="13"/>
                      <a:pt x="412" y="13"/>
                    </a:cubicBezTo>
                    <a:cubicBezTo>
                      <a:pt x="413" y="16"/>
                      <a:pt x="410" y="20"/>
                      <a:pt x="406" y="21"/>
                    </a:cubicBezTo>
                    <a:cubicBezTo>
                      <a:pt x="406" y="21"/>
                      <a:pt x="406" y="21"/>
                      <a:pt x="406" y="21"/>
                    </a:cubicBezTo>
                    <a:cubicBezTo>
                      <a:pt x="406" y="21"/>
                      <a:pt x="405" y="21"/>
                      <a:pt x="405" y="21"/>
                    </a:cubicBezTo>
                    <a:cubicBezTo>
                      <a:pt x="405" y="21"/>
                      <a:pt x="405" y="21"/>
                      <a:pt x="405" y="21"/>
                    </a:cubicBezTo>
                    <a:cubicBezTo>
                      <a:pt x="402" y="21"/>
                      <a:pt x="399" y="18"/>
                      <a:pt x="398" y="15"/>
                    </a:cubicBezTo>
                    <a:close/>
                    <a:moveTo>
                      <a:pt x="535" y="17"/>
                    </a:moveTo>
                    <a:cubicBezTo>
                      <a:pt x="535" y="17"/>
                      <a:pt x="535" y="17"/>
                      <a:pt x="535" y="17"/>
                    </a:cubicBezTo>
                    <a:cubicBezTo>
                      <a:pt x="531" y="17"/>
                      <a:pt x="528" y="13"/>
                      <a:pt x="528" y="9"/>
                    </a:cubicBezTo>
                    <a:cubicBezTo>
                      <a:pt x="528" y="9"/>
                      <a:pt x="528" y="9"/>
                      <a:pt x="528" y="9"/>
                    </a:cubicBezTo>
                    <a:cubicBezTo>
                      <a:pt x="529" y="6"/>
                      <a:pt x="532" y="3"/>
                      <a:pt x="536" y="3"/>
                    </a:cubicBezTo>
                    <a:cubicBezTo>
                      <a:pt x="536" y="3"/>
                      <a:pt x="536" y="3"/>
                      <a:pt x="536" y="3"/>
                    </a:cubicBezTo>
                    <a:cubicBezTo>
                      <a:pt x="540" y="4"/>
                      <a:pt x="543" y="7"/>
                      <a:pt x="542" y="11"/>
                    </a:cubicBezTo>
                    <a:cubicBezTo>
                      <a:pt x="542" y="11"/>
                      <a:pt x="542" y="11"/>
                      <a:pt x="542" y="11"/>
                    </a:cubicBezTo>
                    <a:cubicBezTo>
                      <a:pt x="542" y="15"/>
                      <a:pt x="539" y="17"/>
                      <a:pt x="535" y="17"/>
                    </a:cubicBezTo>
                    <a:cubicBezTo>
                      <a:pt x="535" y="17"/>
                      <a:pt x="535" y="17"/>
                      <a:pt x="535" y="17"/>
                    </a:cubicBezTo>
                    <a:cubicBezTo>
                      <a:pt x="535" y="17"/>
                      <a:pt x="535" y="17"/>
                      <a:pt x="535" y="17"/>
                    </a:cubicBezTo>
                    <a:close/>
                    <a:moveTo>
                      <a:pt x="430" y="10"/>
                    </a:moveTo>
                    <a:cubicBezTo>
                      <a:pt x="430" y="6"/>
                      <a:pt x="433" y="3"/>
                      <a:pt x="437" y="2"/>
                    </a:cubicBezTo>
                    <a:cubicBezTo>
                      <a:pt x="437" y="2"/>
                      <a:pt x="437" y="2"/>
                      <a:pt x="437" y="2"/>
                    </a:cubicBezTo>
                    <a:cubicBezTo>
                      <a:pt x="441" y="2"/>
                      <a:pt x="444" y="5"/>
                      <a:pt x="445" y="9"/>
                    </a:cubicBezTo>
                    <a:cubicBezTo>
                      <a:pt x="445" y="9"/>
                      <a:pt x="445" y="9"/>
                      <a:pt x="445" y="9"/>
                    </a:cubicBezTo>
                    <a:cubicBezTo>
                      <a:pt x="445" y="13"/>
                      <a:pt x="442" y="16"/>
                      <a:pt x="438" y="17"/>
                    </a:cubicBezTo>
                    <a:cubicBezTo>
                      <a:pt x="438" y="17"/>
                      <a:pt x="438" y="17"/>
                      <a:pt x="438" y="17"/>
                    </a:cubicBezTo>
                    <a:cubicBezTo>
                      <a:pt x="438" y="17"/>
                      <a:pt x="438" y="17"/>
                      <a:pt x="437" y="17"/>
                    </a:cubicBezTo>
                    <a:cubicBezTo>
                      <a:pt x="437" y="17"/>
                      <a:pt x="437" y="17"/>
                      <a:pt x="437" y="17"/>
                    </a:cubicBezTo>
                    <a:cubicBezTo>
                      <a:pt x="434" y="17"/>
                      <a:pt x="431" y="14"/>
                      <a:pt x="430" y="10"/>
                    </a:cubicBezTo>
                    <a:close/>
                    <a:moveTo>
                      <a:pt x="502" y="15"/>
                    </a:moveTo>
                    <a:cubicBezTo>
                      <a:pt x="499" y="15"/>
                      <a:pt x="496" y="11"/>
                      <a:pt x="496" y="7"/>
                    </a:cubicBezTo>
                    <a:cubicBezTo>
                      <a:pt x="496" y="7"/>
                      <a:pt x="496" y="7"/>
                      <a:pt x="496" y="7"/>
                    </a:cubicBezTo>
                    <a:cubicBezTo>
                      <a:pt x="496" y="4"/>
                      <a:pt x="499" y="1"/>
                      <a:pt x="503" y="1"/>
                    </a:cubicBezTo>
                    <a:cubicBezTo>
                      <a:pt x="503" y="1"/>
                      <a:pt x="503" y="1"/>
                      <a:pt x="503" y="1"/>
                    </a:cubicBezTo>
                    <a:cubicBezTo>
                      <a:pt x="507" y="1"/>
                      <a:pt x="510" y="4"/>
                      <a:pt x="510" y="8"/>
                    </a:cubicBezTo>
                    <a:cubicBezTo>
                      <a:pt x="510" y="8"/>
                      <a:pt x="510" y="8"/>
                      <a:pt x="510" y="8"/>
                    </a:cubicBezTo>
                    <a:cubicBezTo>
                      <a:pt x="510" y="12"/>
                      <a:pt x="507" y="15"/>
                      <a:pt x="503" y="15"/>
                    </a:cubicBezTo>
                    <a:cubicBezTo>
                      <a:pt x="503" y="15"/>
                      <a:pt x="503" y="15"/>
                      <a:pt x="503" y="15"/>
                    </a:cubicBezTo>
                    <a:cubicBezTo>
                      <a:pt x="503" y="15"/>
                      <a:pt x="503" y="15"/>
                      <a:pt x="502" y="15"/>
                    </a:cubicBezTo>
                    <a:close/>
                    <a:moveTo>
                      <a:pt x="463" y="8"/>
                    </a:moveTo>
                    <a:cubicBezTo>
                      <a:pt x="463" y="4"/>
                      <a:pt x="466" y="1"/>
                      <a:pt x="470" y="0"/>
                    </a:cubicBezTo>
                    <a:cubicBezTo>
                      <a:pt x="470" y="0"/>
                      <a:pt x="470" y="0"/>
                      <a:pt x="470" y="0"/>
                    </a:cubicBezTo>
                    <a:cubicBezTo>
                      <a:pt x="470" y="0"/>
                      <a:pt x="470" y="0"/>
                      <a:pt x="470" y="0"/>
                    </a:cubicBezTo>
                    <a:cubicBezTo>
                      <a:pt x="470" y="0"/>
                      <a:pt x="470" y="0"/>
                      <a:pt x="470" y="0"/>
                    </a:cubicBezTo>
                    <a:cubicBezTo>
                      <a:pt x="474" y="0"/>
                      <a:pt x="477" y="3"/>
                      <a:pt x="477" y="7"/>
                    </a:cubicBezTo>
                    <a:cubicBezTo>
                      <a:pt x="477" y="7"/>
                      <a:pt x="477" y="7"/>
                      <a:pt x="477" y="7"/>
                    </a:cubicBezTo>
                    <a:cubicBezTo>
                      <a:pt x="477" y="11"/>
                      <a:pt x="474" y="14"/>
                      <a:pt x="470" y="15"/>
                    </a:cubicBezTo>
                    <a:cubicBezTo>
                      <a:pt x="470" y="15"/>
                      <a:pt x="470" y="15"/>
                      <a:pt x="470" y="15"/>
                    </a:cubicBezTo>
                    <a:cubicBezTo>
                      <a:pt x="470" y="15"/>
                      <a:pt x="470" y="15"/>
                      <a:pt x="470" y="15"/>
                    </a:cubicBezTo>
                    <a:cubicBezTo>
                      <a:pt x="470" y="15"/>
                      <a:pt x="470" y="15"/>
                      <a:pt x="470" y="15"/>
                    </a:cubicBezTo>
                    <a:cubicBezTo>
                      <a:pt x="466" y="15"/>
                      <a:pt x="463" y="12"/>
                      <a:pt x="463" y="8"/>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37424A"/>
                  </a:solidFill>
                  <a:latin typeface="Arial"/>
                </a:endParaRPr>
              </a:p>
            </p:txBody>
          </p:sp>
          <p:sp>
            <p:nvSpPr>
              <p:cNvPr id="11" name="Freeform 20">
                <a:extLst>
                  <a:ext uri="{FF2B5EF4-FFF2-40B4-BE49-F238E27FC236}">
                    <a16:creationId xmlns:a16="http://schemas.microsoft.com/office/drawing/2014/main" id="{2F09736C-826A-E0F8-F37A-D0AC8313A5F9}"/>
                  </a:ext>
                </a:extLst>
              </p:cNvPr>
              <p:cNvSpPr>
                <a:spLocks/>
              </p:cNvSpPr>
              <p:nvPr/>
            </p:nvSpPr>
            <p:spPr bwMode="auto">
              <a:xfrm>
                <a:off x="4986338" y="1839913"/>
                <a:ext cx="52388" cy="57150"/>
              </a:xfrm>
              <a:custGeom>
                <a:avLst/>
                <a:gdLst>
                  <a:gd name="T0" fmla="*/ 26194 w 14"/>
                  <a:gd name="T1" fmla="*/ 57150 h 15"/>
                  <a:gd name="T2" fmla="*/ 7484 w 14"/>
                  <a:gd name="T3" fmla="*/ 49530 h 15"/>
                  <a:gd name="T4" fmla="*/ 0 w 14"/>
                  <a:gd name="T5" fmla="*/ 30480 h 15"/>
                  <a:gd name="T6" fmla="*/ 7484 w 14"/>
                  <a:gd name="T7" fmla="*/ 11430 h 15"/>
                  <a:gd name="T8" fmla="*/ 44904 w 14"/>
                  <a:gd name="T9" fmla="*/ 11430 h 15"/>
                  <a:gd name="T10" fmla="*/ 52388 w 14"/>
                  <a:gd name="T11" fmla="*/ 30480 h 15"/>
                  <a:gd name="T12" fmla="*/ 44904 w 14"/>
                  <a:gd name="T13" fmla="*/ 49530 h 15"/>
                  <a:gd name="T14" fmla="*/ 26194 w 14"/>
                  <a:gd name="T15" fmla="*/ 57150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5">
                    <a:moveTo>
                      <a:pt x="7" y="15"/>
                    </a:moveTo>
                    <a:cubicBezTo>
                      <a:pt x="5" y="15"/>
                      <a:pt x="3" y="14"/>
                      <a:pt x="2" y="13"/>
                    </a:cubicBezTo>
                    <a:cubicBezTo>
                      <a:pt x="1" y="11"/>
                      <a:pt x="0" y="9"/>
                      <a:pt x="0" y="8"/>
                    </a:cubicBezTo>
                    <a:cubicBezTo>
                      <a:pt x="0" y="6"/>
                      <a:pt x="1" y="4"/>
                      <a:pt x="2" y="3"/>
                    </a:cubicBezTo>
                    <a:cubicBezTo>
                      <a:pt x="5" y="0"/>
                      <a:pt x="9" y="0"/>
                      <a:pt x="12" y="3"/>
                    </a:cubicBezTo>
                    <a:cubicBezTo>
                      <a:pt x="13" y="4"/>
                      <a:pt x="14" y="6"/>
                      <a:pt x="14" y="8"/>
                    </a:cubicBezTo>
                    <a:cubicBezTo>
                      <a:pt x="14" y="9"/>
                      <a:pt x="13" y="11"/>
                      <a:pt x="12" y="13"/>
                    </a:cubicBezTo>
                    <a:cubicBezTo>
                      <a:pt x="11" y="14"/>
                      <a:pt x="9" y="15"/>
                      <a:pt x="7" y="1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srgbClr val="37424A"/>
                  </a:solidFill>
                  <a:latin typeface="Arial"/>
                </a:endParaRPr>
              </a:p>
            </p:txBody>
          </p:sp>
        </p:grpSp>
      </p:grpSp>
      <p:sp>
        <p:nvSpPr>
          <p:cNvPr id="22" name="Oval 33">
            <a:extLst>
              <a:ext uri="{FF2B5EF4-FFF2-40B4-BE49-F238E27FC236}">
                <a16:creationId xmlns:a16="http://schemas.microsoft.com/office/drawing/2014/main" id="{C6A59D7C-104A-B637-0F6E-4304BA113659}"/>
              </a:ext>
            </a:extLst>
          </p:cNvPr>
          <p:cNvSpPr>
            <a:spLocks noChangeArrowheads="1"/>
          </p:cNvSpPr>
          <p:nvPr/>
        </p:nvSpPr>
        <p:spPr bwMode="auto">
          <a:xfrm>
            <a:off x="1092950" y="2638288"/>
            <a:ext cx="2119256" cy="2120466"/>
          </a:xfrm>
          <a:prstGeom prst="ellipse">
            <a:avLst/>
          </a:pr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endParaRPr lang="en-US" altLang="en-US" dirty="0">
              <a:solidFill>
                <a:srgbClr val="37424A"/>
              </a:solidFill>
            </a:endParaRPr>
          </a:p>
        </p:txBody>
      </p:sp>
      <p:sp>
        <p:nvSpPr>
          <p:cNvPr id="25" name="TextBox 24">
            <a:extLst>
              <a:ext uri="{FF2B5EF4-FFF2-40B4-BE49-F238E27FC236}">
                <a16:creationId xmlns:a16="http://schemas.microsoft.com/office/drawing/2014/main" id="{28DCD95C-8DC3-8E85-5C04-80E618956AE4}"/>
              </a:ext>
            </a:extLst>
          </p:cNvPr>
          <p:cNvSpPr txBox="1"/>
          <p:nvPr/>
        </p:nvSpPr>
        <p:spPr>
          <a:xfrm>
            <a:off x="5755274" y="3129207"/>
            <a:ext cx="1731516" cy="369332"/>
          </a:xfrm>
          <a:prstGeom prst="rect">
            <a:avLst/>
          </a:prstGeom>
          <a:noFill/>
        </p:spPr>
        <p:txBody>
          <a:bodyPr wrap="square" rtlCol="0" anchor="ctr">
            <a:spAutoFit/>
          </a:bodyPr>
          <a:lstStyle/>
          <a:p>
            <a:pPr algn="ctr">
              <a:defRPr/>
            </a:pPr>
            <a:r>
              <a:rPr lang="en-US" b="1" dirty="0">
                <a:solidFill>
                  <a:srgbClr val="FFFFFF"/>
                </a:solidFill>
                <a:latin typeface="Segoe UI" panose="020B0502040204020203" pitchFamily="34" charset="0"/>
                <a:cs typeface="Segoe UI" panose="020B0502040204020203" pitchFamily="34" charset="0"/>
              </a:rPr>
              <a:t>Discovery</a:t>
            </a:r>
          </a:p>
        </p:txBody>
      </p:sp>
      <p:sp>
        <p:nvSpPr>
          <p:cNvPr id="26" name="TextBox 25">
            <a:extLst>
              <a:ext uri="{FF2B5EF4-FFF2-40B4-BE49-F238E27FC236}">
                <a16:creationId xmlns:a16="http://schemas.microsoft.com/office/drawing/2014/main" id="{948F5015-30CD-6671-F020-E2C11E7FD900}"/>
              </a:ext>
            </a:extLst>
          </p:cNvPr>
          <p:cNvSpPr txBox="1"/>
          <p:nvPr/>
        </p:nvSpPr>
        <p:spPr>
          <a:xfrm>
            <a:off x="5731149" y="4430902"/>
            <a:ext cx="1731516" cy="369332"/>
          </a:xfrm>
          <a:prstGeom prst="rect">
            <a:avLst/>
          </a:prstGeom>
          <a:noFill/>
        </p:spPr>
        <p:txBody>
          <a:bodyPr wrap="square" rtlCol="0" anchor="ctr">
            <a:spAutoFit/>
          </a:bodyPr>
          <a:lstStyle/>
          <a:p>
            <a:pPr algn="ctr">
              <a:defRPr/>
            </a:pPr>
            <a:r>
              <a:rPr lang="en-US" b="1" dirty="0">
                <a:solidFill>
                  <a:srgbClr val="FFFFFF"/>
                </a:solidFill>
                <a:latin typeface="Segoe UI" panose="020B0502040204020203" pitchFamily="34" charset="0"/>
                <a:cs typeface="Segoe UI" panose="020B0502040204020203" pitchFamily="34" charset="0"/>
              </a:rPr>
              <a:t>Resolution</a:t>
            </a:r>
          </a:p>
        </p:txBody>
      </p:sp>
      <p:sp>
        <p:nvSpPr>
          <p:cNvPr id="32" name="TextBox 31">
            <a:extLst>
              <a:ext uri="{FF2B5EF4-FFF2-40B4-BE49-F238E27FC236}">
                <a16:creationId xmlns:a16="http://schemas.microsoft.com/office/drawing/2014/main" id="{1D663038-D78C-4715-1F45-85A6EE7E5E36}"/>
              </a:ext>
            </a:extLst>
          </p:cNvPr>
          <p:cNvSpPr txBox="1"/>
          <p:nvPr/>
        </p:nvSpPr>
        <p:spPr>
          <a:xfrm>
            <a:off x="1535096" y="3243896"/>
            <a:ext cx="1309036" cy="707886"/>
          </a:xfrm>
          <a:prstGeom prst="rect">
            <a:avLst/>
          </a:prstGeom>
          <a:noFill/>
        </p:spPr>
        <p:txBody>
          <a:bodyPr wrap="square" rtlCol="0" anchor="ctr">
            <a:spAutoFit/>
          </a:bodyPr>
          <a:lstStyle/>
          <a:p>
            <a:pPr algn="ctr">
              <a:defRPr/>
            </a:pPr>
            <a:r>
              <a:rPr lang="en-US" sz="2000" b="1" dirty="0">
                <a:solidFill>
                  <a:srgbClr val="073E5F"/>
                </a:solidFill>
                <a:latin typeface="Work Sans" pitchFamily="2" charset="0"/>
                <a:cs typeface="Segoe UI" panose="020B0502040204020203" pitchFamily="34" charset="0"/>
              </a:rPr>
              <a:t>Legal Process</a:t>
            </a:r>
          </a:p>
        </p:txBody>
      </p:sp>
      <p:sp>
        <p:nvSpPr>
          <p:cNvPr id="19" name="Freeform 28">
            <a:extLst>
              <a:ext uri="{FF2B5EF4-FFF2-40B4-BE49-F238E27FC236}">
                <a16:creationId xmlns:a16="http://schemas.microsoft.com/office/drawing/2014/main" id="{0A957AE4-E7DF-5FED-5914-ECB456FC5A39}"/>
              </a:ext>
            </a:extLst>
          </p:cNvPr>
          <p:cNvSpPr>
            <a:spLocks/>
          </p:cNvSpPr>
          <p:nvPr/>
        </p:nvSpPr>
        <p:spPr bwMode="auto">
          <a:xfrm>
            <a:off x="2746949" y="1649655"/>
            <a:ext cx="2897363" cy="890789"/>
          </a:xfrm>
          <a:custGeom>
            <a:avLst/>
            <a:gdLst>
              <a:gd name="T0" fmla="*/ 2603399 w 846"/>
              <a:gd name="T1" fmla="*/ 0 h 311"/>
              <a:gd name="T2" fmla="*/ 623614 w 846"/>
              <a:gd name="T3" fmla="*/ 0 h 311"/>
              <a:gd name="T4" fmla="*/ 165295 w 846"/>
              <a:gd name="T5" fmla="*/ 232929 h 311"/>
              <a:gd name="T6" fmla="*/ 214132 w 846"/>
              <a:gd name="T7" fmla="*/ 965527 h 311"/>
              <a:gd name="T8" fmla="*/ 191592 w 846"/>
              <a:gd name="T9" fmla="*/ 1168400 h 311"/>
              <a:gd name="T10" fmla="*/ 379428 w 846"/>
              <a:gd name="T11" fmla="*/ 1085748 h 311"/>
              <a:gd name="T12" fmla="*/ 623614 w 846"/>
              <a:gd name="T13" fmla="*/ 1142102 h 311"/>
              <a:gd name="T14" fmla="*/ 2603399 w 846"/>
              <a:gd name="T15" fmla="*/ 1142102 h 311"/>
              <a:gd name="T16" fmla="*/ 3178175 w 846"/>
              <a:gd name="T17" fmla="*/ 571051 h 311"/>
              <a:gd name="T18" fmla="*/ 2603399 w 846"/>
              <a:gd name="T19" fmla="*/ 0 h 3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6" h="311">
                <a:moveTo>
                  <a:pt x="693" y="0"/>
                </a:moveTo>
                <a:cubicBezTo>
                  <a:pt x="693" y="0"/>
                  <a:pt x="166" y="0"/>
                  <a:pt x="166" y="0"/>
                </a:cubicBezTo>
                <a:cubicBezTo>
                  <a:pt x="119" y="0"/>
                  <a:pt x="73" y="22"/>
                  <a:pt x="44" y="62"/>
                </a:cubicBezTo>
                <a:cubicBezTo>
                  <a:pt x="0" y="123"/>
                  <a:pt x="7" y="205"/>
                  <a:pt x="57" y="257"/>
                </a:cubicBezTo>
                <a:cubicBezTo>
                  <a:pt x="51" y="311"/>
                  <a:pt x="51" y="311"/>
                  <a:pt x="51" y="311"/>
                </a:cubicBezTo>
                <a:cubicBezTo>
                  <a:pt x="101" y="289"/>
                  <a:pt x="101" y="289"/>
                  <a:pt x="101" y="289"/>
                </a:cubicBezTo>
                <a:cubicBezTo>
                  <a:pt x="122" y="299"/>
                  <a:pt x="144" y="304"/>
                  <a:pt x="166" y="304"/>
                </a:cubicBezTo>
                <a:cubicBezTo>
                  <a:pt x="166" y="304"/>
                  <a:pt x="693" y="304"/>
                  <a:pt x="693" y="304"/>
                </a:cubicBezTo>
                <a:cubicBezTo>
                  <a:pt x="777" y="304"/>
                  <a:pt x="846" y="236"/>
                  <a:pt x="846" y="152"/>
                </a:cubicBezTo>
                <a:cubicBezTo>
                  <a:pt x="846" y="68"/>
                  <a:pt x="777" y="0"/>
                  <a:pt x="693" y="0"/>
                </a:cubicBezTo>
                <a:close/>
              </a:path>
            </a:pathLst>
          </a:custGeom>
          <a:solidFill>
            <a:schemeClr val="accent2">
              <a:lumMod val="75000"/>
            </a:schemeClr>
          </a:solidFill>
          <a:ln>
            <a:noFill/>
          </a:ln>
        </p:spPr>
        <p:txBody>
          <a:bodyPr/>
          <a:lstStyle/>
          <a:p>
            <a:pPr>
              <a:defRPr/>
            </a:pPr>
            <a:endParaRPr lang="en-US" dirty="0">
              <a:solidFill>
                <a:srgbClr val="37424A"/>
              </a:solidFill>
              <a:latin typeface="Arial"/>
            </a:endParaRPr>
          </a:p>
        </p:txBody>
      </p:sp>
      <p:sp>
        <p:nvSpPr>
          <p:cNvPr id="20" name="TextBox 19">
            <a:extLst>
              <a:ext uri="{FF2B5EF4-FFF2-40B4-BE49-F238E27FC236}">
                <a16:creationId xmlns:a16="http://schemas.microsoft.com/office/drawing/2014/main" id="{DF5A7BE5-6850-6ADA-55BF-54A4B906322B}"/>
              </a:ext>
            </a:extLst>
          </p:cNvPr>
          <p:cNvSpPr txBox="1"/>
          <p:nvPr/>
        </p:nvSpPr>
        <p:spPr>
          <a:xfrm>
            <a:off x="3329872" y="1887860"/>
            <a:ext cx="1731516" cy="400110"/>
          </a:xfrm>
          <a:prstGeom prst="rect">
            <a:avLst/>
          </a:prstGeom>
          <a:noFill/>
        </p:spPr>
        <p:txBody>
          <a:bodyPr wrap="square" rtlCol="0" anchor="ctr">
            <a:spAutoFit/>
          </a:bodyPr>
          <a:lstStyle/>
          <a:p>
            <a:pPr algn="ctr">
              <a:defRPr/>
            </a:pPr>
            <a:r>
              <a:rPr lang="en-US" sz="2000" b="1" dirty="0">
                <a:solidFill>
                  <a:srgbClr val="FFFFFF"/>
                </a:solidFill>
                <a:latin typeface="Work Sans" pitchFamily="2" charset="0"/>
                <a:cs typeface="Segoe UI" panose="020B0502040204020203" pitchFamily="34" charset="0"/>
              </a:rPr>
              <a:t>Pleadings</a:t>
            </a:r>
          </a:p>
        </p:txBody>
      </p:sp>
      <p:cxnSp>
        <p:nvCxnSpPr>
          <p:cNvPr id="18" name="Straight Connector 17">
            <a:extLst>
              <a:ext uri="{FF2B5EF4-FFF2-40B4-BE49-F238E27FC236}">
                <a16:creationId xmlns:a16="http://schemas.microsoft.com/office/drawing/2014/main" id="{AE535FAF-3DB6-D180-6E0A-9A96A8F692B9}"/>
              </a:ext>
            </a:extLst>
          </p:cNvPr>
          <p:cNvCxnSpPr/>
          <p:nvPr/>
        </p:nvCxnSpPr>
        <p:spPr>
          <a:xfrm>
            <a:off x="8414974" y="3597839"/>
            <a:ext cx="1586752"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27">
            <a:extLst>
              <a:ext uri="{FF2B5EF4-FFF2-40B4-BE49-F238E27FC236}">
                <a16:creationId xmlns:a16="http://schemas.microsoft.com/office/drawing/2014/main" id="{C689BC33-8213-1A7A-53E8-FB821B73F7DA}"/>
              </a:ext>
            </a:extLst>
          </p:cNvPr>
          <p:cNvSpPr>
            <a:spLocks/>
          </p:cNvSpPr>
          <p:nvPr/>
        </p:nvSpPr>
        <p:spPr bwMode="auto">
          <a:xfrm>
            <a:off x="3491291" y="2692284"/>
            <a:ext cx="2753590" cy="873845"/>
          </a:xfrm>
          <a:custGeom>
            <a:avLst/>
            <a:gdLst>
              <a:gd name="T0" fmla="*/ 2677274 w 865"/>
              <a:gd name="T1" fmla="*/ 0 h 305"/>
              <a:gd name="T2" fmla="*/ 698419 w 865"/>
              <a:gd name="T3" fmla="*/ 0 h 305"/>
              <a:gd name="T4" fmla="*/ 525692 w 865"/>
              <a:gd name="T5" fmla="*/ 30064 h 305"/>
              <a:gd name="T6" fmla="*/ 138933 w 865"/>
              <a:gd name="T7" fmla="*/ 646368 h 305"/>
              <a:gd name="T8" fmla="*/ 0 w 865"/>
              <a:gd name="T9" fmla="*/ 800444 h 305"/>
              <a:gd name="T10" fmla="*/ 202767 w 865"/>
              <a:gd name="T11" fmla="*/ 845539 h 305"/>
              <a:gd name="T12" fmla="*/ 698419 w 865"/>
              <a:gd name="T13" fmla="*/ 1142417 h 305"/>
              <a:gd name="T14" fmla="*/ 2677274 w 865"/>
              <a:gd name="T15" fmla="*/ 1146175 h 305"/>
              <a:gd name="T16" fmla="*/ 3248025 w 865"/>
              <a:gd name="T17" fmla="*/ 571209 h 305"/>
              <a:gd name="T18" fmla="*/ 2677274 w 865"/>
              <a:gd name="T19" fmla="*/ 0 h 3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5" h="305">
                <a:moveTo>
                  <a:pt x="713" y="0"/>
                </a:moveTo>
                <a:cubicBezTo>
                  <a:pt x="713" y="0"/>
                  <a:pt x="186" y="0"/>
                  <a:pt x="186" y="0"/>
                </a:cubicBezTo>
                <a:cubicBezTo>
                  <a:pt x="171" y="0"/>
                  <a:pt x="155" y="3"/>
                  <a:pt x="140" y="8"/>
                </a:cubicBezTo>
                <a:cubicBezTo>
                  <a:pt x="69" y="31"/>
                  <a:pt x="27" y="101"/>
                  <a:pt x="37" y="172"/>
                </a:cubicBezTo>
                <a:cubicBezTo>
                  <a:pt x="0" y="213"/>
                  <a:pt x="0" y="213"/>
                  <a:pt x="0" y="213"/>
                </a:cubicBezTo>
                <a:cubicBezTo>
                  <a:pt x="54" y="225"/>
                  <a:pt x="54" y="225"/>
                  <a:pt x="54" y="225"/>
                </a:cubicBezTo>
                <a:cubicBezTo>
                  <a:pt x="80" y="274"/>
                  <a:pt x="131" y="304"/>
                  <a:pt x="186" y="304"/>
                </a:cubicBezTo>
                <a:cubicBezTo>
                  <a:pt x="186" y="305"/>
                  <a:pt x="713" y="305"/>
                  <a:pt x="713" y="305"/>
                </a:cubicBezTo>
                <a:cubicBezTo>
                  <a:pt x="797" y="305"/>
                  <a:pt x="865" y="236"/>
                  <a:pt x="865" y="152"/>
                </a:cubicBezTo>
                <a:cubicBezTo>
                  <a:pt x="865" y="68"/>
                  <a:pt x="797" y="0"/>
                  <a:pt x="713" y="0"/>
                </a:cubicBezTo>
                <a:close/>
              </a:path>
            </a:pathLst>
          </a:custGeom>
          <a:solidFill>
            <a:schemeClr val="accent3">
              <a:lumMod val="75000"/>
            </a:schemeClr>
          </a:solidFill>
          <a:ln>
            <a:noFill/>
          </a:ln>
        </p:spPr>
        <p:txBody>
          <a:bodyPr/>
          <a:lstStyle/>
          <a:p>
            <a:pPr algn="ctr">
              <a:defRPr/>
            </a:pPr>
            <a:endParaRPr lang="en-US" sz="1800" b="1" dirty="0">
              <a:solidFill>
                <a:srgbClr val="FFFFFF"/>
              </a:solidFill>
              <a:latin typeface="Work Sans" pitchFamily="2" charset="0"/>
              <a:cs typeface="Segoe UI" panose="020B0502040204020203" pitchFamily="34" charset="0"/>
            </a:endParaRPr>
          </a:p>
          <a:p>
            <a:pPr algn="ctr">
              <a:defRPr/>
            </a:pPr>
            <a:r>
              <a:rPr lang="en-US" sz="2000" b="1" dirty="0">
                <a:solidFill>
                  <a:srgbClr val="FFFFFF"/>
                </a:solidFill>
                <a:latin typeface="Work Sans" pitchFamily="2" charset="0"/>
                <a:cs typeface="Segoe UI" panose="020B0502040204020203" pitchFamily="34" charset="0"/>
              </a:rPr>
              <a:t>Discovery</a:t>
            </a:r>
          </a:p>
        </p:txBody>
      </p:sp>
      <p:sp>
        <p:nvSpPr>
          <p:cNvPr id="13" name="Freeform 27">
            <a:extLst>
              <a:ext uri="{FF2B5EF4-FFF2-40B4-BE49-F238E27FC236}">
                <a16:creationId xmlns:a16="http://schemas.microsoft.com/office/drawing/2014/main" id="{FB6AC3D2-2686-7817-340C-BCE8F5FD9736}"/>
              </a:ext>
            </a:extLst>
          </p:cNvPr>
          <p:cNvSpPr>
            <a:spLocks/>
          </p:cNvSpPr>
          <p:nvPr/>
        </p:nvSpPr>
        <p:spPr bwMode="auto">
          <a:xfrm flipV="1">
            <a:off x="3491291" y="3926389"/>
            <a:ext cx="2753590" cy="873845"/>
          </a:xfrm>
          <a:custGeom>
            <a:avLst/>
            <a:gdLst>
              <a:gd name="T0" fmla="*/ 2677274 w 865"/>
              <a:gd name="T1" fmla="*/ 0 h 305"/>
              <a:gd name="T2" fmla="*/ 698419 w 865"/>
              <a:gd name="T3" fmla="*/ 0 h 305"/>
              <a:gd name="T4" fmla="*/ 525692 w 865"/>
              <a:gd name="T5" fmla="*/ 30064 h 305"/>
              <a:gd name="T6" fmla="*/ 138933 w 865"/>
              <a:gd name="T7" fmla="*/ 646368 h 305"/>
              <a:gd name="T8" fmla="*/ 0 w 865"/>
              <a:gd name="T9" fmla="*/ 800444 h 305"/>
              <a:gd name="T10" fmla="*/ 202767 w 865"/>
              <a:gd name="T11" fmla="*/ 845539 h 305"/>
              <a:gd name="T12" fmla="*/ 698419 w 865"/>
              <a:gd name="T13" fmla="*/ 1142417 h 305"/>
              <a:gd name="T14" fmla="*/ 2677274 w 865"/>
              <a:gd name="T15" fmla="*/ 1146175 h 305"/>
              <a:gd name="T16" fmla="*/ 3248025 w 865"/>
              <a:gd name="T17" fmla="*/ 571209 h 305"/>
              <a:gd name="T18" fmla="*/ 2677274 w 865"/>
              <a:gd name="T19" fmla="*/ 0 h 3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5" h="305">
                <a:moveTo>
                  <a:pt x="713" y="0"/>
                </a:moveTo>
                <a:cubicBezTo>
                  <a:pt x="713" y="0"/>
                  <a:pt x="186" y="0"/>
                  <a:pt x="186" y="0"/>
                </a:cubicBezTo>
                <a:cubicBezTo>
                  <a:pt x="171" y="0"/>
                  <a:pt x="155" y="3"/>
                  <a:pt x="140" y="8"/>
                </a:cubicBezTo>
                <a:cubicBezTo>
                  <a:pt x="69" y="31"/>
                  <a:pt x="27" y="101"/>
                  <a:pt x="37" y="172"/>
                </a:cubicBezTo>
                <a:cubicBezTo>
                  <a:pt x="0" y="213"/>
                  <a:pt x="0" y="213"/>
                  <a:pt x="0" y="213"/>
                </a:cubicBezTo>
                <a:cubicBezTo>
                  <a:pt x="54" y="225"/>
                  <a:pt x="54" y="225"/>
                  <a:pt x="54" y="225"/>
                </a:cubicBezTo>
                <a:cubicBezTo>
                  <a:pt x="80" y="274"/>
                  <a:pt x="131" y="304"/>
                  <a:pt x="186" y="304"/>
                </a:cubicBezTo>
                <a:cubicBezTo>
                  <a:pt x="186" y="305"/>
                  <a:pt x="713" y="305"/>
                  <a:pt x="713" y="305"/>
                </a:cubicBezTo>
                <a:cubicBezTo>
                  <a:pt x="797" y="305"/>
                  <a:pt x="865" y="236"/>
                  <a:pt x="865" y="152"/>
                </a:cubicBezTo>
                <a:cubicBezTo>
                  <a:pt x="865" y="68"/>
                  <a:pt x="797" y="0"/>
                  <a:pt x="713" y="0"/>
                </a:cubicBezTo>
                <a:close/>
              </a:path>
            </a:pathLst>
          </a:custGeom>
          <a:solidFill>
            <a:schemeClr val="accent4">
              <a:lumMod val="75000"/>
            </a:schemeClr>
          </a:solidFill>
          <a:ln>
            <a:noFill/>
          </a:ln>
        </p:spPr>
        <p:txBody>
          <a:bodyPr/>
          <a:lstStyle/>
          <a:p>
            <a:pPr>
              <a:defRPr/>
            </a:pPr>
            <a:endParaRPr lang="en-US" dirty="0">
              <a:solidFill>
                <a:srgbClr val="37424A"/>
              </a:solidFill>
              <a:latin typeface="Work Sans" pitchFamily="2" charset="0"/>
            </a:endParaRPr>
          </a:p>
        </p:txBody>
      </p:sp>
      <p:sp>
        <p:nvSpPr>
          <p:cNvPr id="17" name="TextBox 16">
            <a:extLst>
              <a:ext uri="{FF2B5EF4-FFF2-40B4-BE49-F238E27FC236}">
                <a16:creationId xmlns:a16="http://schemas.microsoft.com/office/drawing/2014/main" id="{CE1E1F96-0414-CF45-A78F-17F7404EAD40}"/>
              </a:ext>
            </a:extLst>
          </p:cNvPr>
          <p:cNvSpPr txBox="1"/>
          <p:nvPr/>
        </p:nvSpPr>
        <p:spPr>
          <a:xfrm>
            <a:off x="4078689" y="4027966"/>
            <a:ext cx="1731516" cy="707886"/>
          </a:xfrm>
          <a:prstGeom prst="rect">
            <a:avLst/>
          </a:prstGeom>
          <a:noFill/>
        </p:spPr>
        <p:txBody>
          <a:bodyPr wrap="square" rtlCol="0" anchor="ctr">
            <a:spAutoFit/>
          </a:bodyPr>
          <a:lstStyle/>
          <a:p>
            <a:pPr algn="ctr">
              <a:defRPr/>
            </a:pPr>
            <a:r>
              <a:rPr lang="en-US" sz="2000" b="1" dirty="0">
                <a:solidFill>
                  <a:srgbClr val="FFFFFF"/>
                </a:solidFill>
                <a:latin typeface="Work Sans" pitchFamily="2" charset="0"/>
                <a:cs typeface="Segoe UI" panose="020B0502040204020203" pitchFamily="34" charset="0"/>
              </a:rPr>
              <a:t>Early Disposition</a:t>
            </a:r>
          </a:p>
        </p:txBody>
      </p:sp>
      <p:sp>
        <p:nvSpPr>
          <p:cNvPr id="21" name="Rounded Rectangle 16">
            <a:extLst>
              <a:ext uri="{FF2B5EF4-FFF2-40B4-BE49-F238E27FC236}">
                <a16:creationId xmlns:a16="http://schemas.microsoft.com/office/drawing/2014/main" id="{9EC253F3-1867-7060-4575-32B08941D072}"/>
              </a:ext>
            </a:extLst>
          </p:cNvPr>
          <p:cNvSpPr/>
          <p:nvPr/>
        </p:nvSpPr>
        <p:spPr>
          <a:xfrm>
            <a:off x="2766919" y="5048112"/>
            <a:ext cx="2608355" cy="873845"/>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srgbClr val="FFFFFF"/>
              </a:solidFill>
              <a:latin typeface="Work Sans" pitchFamily="2" charset="0"/>
            </a:endParaRPr>
          </a:p>
        </p:txBody>
      </p:sp>
      <p:sp>
        <p:nvSpPr>
          <p:cNvPr id="24" name="TextBox 23">
            <a:extLst>
              <a:ext uri="{FF2B5EF4-FFF2-40B4-BE49-F238E27FC236}">
                <a16:creationId xmlns:a16="http://schemas.microsoft.com/office/drawing/2014/main" id="{35A62B45-B814-EDF9-610D-1FE7356CE5A8}"/>
              </a:ext>
            </a:extLst>
          </p:cNvPr>
          <p:cNvSpPr txBox="1"/>
          <p:nvPr/>
        </p:nvSpPr>
        <p:spPr>
          <a:xfrm>
            <a:off x="3212931" y="5347820"/>
            <a:ext cx="1731516" cy="400110"/>
          </a:xfrm>
          <a:prstGeom prst="rect">
            <a:avLst/>
          </a:prstGeom>
          <a:noFill/>
        </p:spPr>
        <p:txBody>
          <a:bodyPr wrap="square" rtlCol="0" anchor="ctr">
            <a:spAutoFit/>
          </a:bodyPr>
          <a:lstStyle/>
          <a:p>
            <a:pPr algn="ctr">
              <a:defRPr/>
            </a:pPr>
            <a:r>
              <a:rPr lang="en-US" sz="2000" b="1" dirty="0">
                <a:solidFill>
                  <a:srgbClr val="FFFFFF"/>
                </a:solidFill>
                <a:latin typeface="Work Sans" pitchFamily="2" charset="0"/>
                <a:cs typeface="Segoe UI" panose="020B0502040204020203" pitchFamily="34" charset="0"/>
              </a:rPr>
              <a:t>Trial</a:t>
            </a:r>
          </a:p>
        </p:txBody>
      </p:sp>
      <p:pic>
        <p:nvPicPr>
          <p:cNvPr id="31" name="Picture 30" descr="Scales of justice on blue background">
            <a:extLst>
              <a:ext uri="{FF2B5EF4-FFF2-40B4-BE49-F238E27FC236}">
                <a16:creationId xmlns:a16="http://schemas.microsoft.com/office/drawing/2014/main" id="{05C73C0F-70FE-F33A-D323-1BA0B6AE01FF}"/>
              </a:ext>
            </a:extLst>
          </p:cNvPr>
          <p:cNvPicPr>
            <a:picLocks noChangeAspect="1"/>
          </p:cNvPicPr>
          <p:nvPr/>
        </p:nvPicPr>
        <p:blipFill>
          <a:blip r:embed="rId4"/>
          <a:stretch>
            <a:fillRect/>
          </a:stretch>
        </p:blipFill>
        <p:spPr>
          <a:xfrm>
            <a:off x="7306515" y="1164670"/>
            <a:ext cx="4277072" cy="4802918"/>
          </a:xfrm>
          <a:prstGeom prst="rect">
            <a:avLst/>
          </a:prstGeom>
        </p:spPr>
      </p:pic>
    </p:spTree>
    <p:extLst>
      <p:ext uri="{BB962C8B-B14F-4D97-AF65-F5344CB8AC3E}">
        <p14:creationId xmlns:p14="http://schemas.microsoft.com/office/powerpoint/2010/main" val="153688410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A800E-1BB5-CCD8-0862-ADDDF3731F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597B8B-AE2E-AC72-D9B5-4152598C3AA7}"/>
              </a:ext>
            </a:extLst>
          </p:cNvPr>
          <p:cNvSpPr>
            <a:spLocks noGrp="1"/>
          </p:cNvSpPr>
          <p:nvPr>
            <p:ph type="title"/>
          </p:nvPr>
        </p:nvSpPr>
        <p:spPr>
          <a:prstGeom prst="rect">
            <a:avLst/>
          </a:prstGeom>
        </p:spPr>
        <p:txBody>
          <a:bodyPr/>
          <a:lstStyle/>
          <a:p>
            <a:r>
              <a:rPr lang="en-US" dirty="0"/>
              <a:t>Physicians who are at risk for lawsuits</a:t>
            </a:r>
          </a:p>
        </p:txBody>
      </p:sp>
      <p:sp>
        <p:nvSpPr>
          <p:cNvPr id="4" name="Text Placeholder 3">
            <a:extLst>
              <a:ext uri="{FF2B5EF4-FFF2-40B4-BE49-F238E27FC236}">
                <a16:creationId xmlns:a16="http://schemas.microsoft.com/office/drawing/2014/main" id="{15F1886F-7413-8638-C5B1-7AAB44E9E29D}"/>
              </a:ext>
            </a:extLst>
          </p:cNvPr>
          <p:cNvSpPr>
            <a:spLocks noGrp="1"/>
          </p:cNvSpPr>
          <p:nvPr>
            <p:ph type="body" sz="quarter" idx="14"/>
          </p:nvPr>
        </p:nvSpPr>
        <p:spPr>
          <a:xfrm>
            <a:off x="660401" y="2054191"/>
            <a:ext cx="10684358" cy="4477703"/>
          </a:xfrm>
        </p:spPr>
        <p:txBody>
          <a:bodyPr/>
          <a:lstStyle/>
          <a:p>
            <a:pPr marL="342900" indent="-342900">
              <a:buFont typeface="Arial" panose="020B0604020202020204" pitchFamily="34" charset="0"/>
              <a:buChar char="•"/>
            </a:pPr>
            <a:r>
              <a:rPr lang="en-US" sz="2400" dirty="0"/>
              <a:t>Display insensitivity to patient concerns</a:t>
            </a:r>
          </a:p>
          <a:p>
            <a:pPr marL="342900" indent="-342900">
              <a:buFont typeface="Arial" panose="020B0604020202020204" pitchFamily="34" charset="0"/>
              <a:buChar char="•"/>
            </a:pPr>
            <a:r>
              <a:rPr lang="en-US" sz="2400" dirty="0"/>
              <a:t>Fail to identify and meet patient needs/wants</a:t>
            </a:r>
          </a:p>
          <a:p>
            <a:pPr marL="342900" indent="-342900">
              <a:buFont typeface="Arial" panose="020B0604020202020204" pitchFamily="34" charset="0"/>
              <a:buChar char="•"/>
            </a:pPr>
            <a:r>
              <a:rPr lang="en-US" sz="2400" dirty="0"/>
              <a:t>Refuse to recognize their limits/skills</a:t>
            </a:r>
          </a:p>
          <a:p>
            <a:pPr marL="342900" indent="-342900">
              <a:buFont typeface="Arial" panose="020B0604020202020204" pitchFamily="34" charset="0"/>
              <a:buChar char="•"/>
            </a:pPr>
            <a:r>
              <a:rPr lang="en-US" sz="2400" dirty="0"/>
              <a:t>Display an authoritarian and/or inflexible attitude</a:t>
            </a:r>
          </a:p>
          <a:p>
            <a:pPr marL="342900" indent="-342900">
              <a:buFont typeface="Arial" panose="020B0604020202020204" pitchFamily="34" charset="0"/>
              <a:buChar char="•"/>
            </a:pPr>
            <a:r>
              <a:rPr lang="en-US" sz="2400" dirty="0"/>
              <a:t>Criticize others</a:t>
            </a:r>
          </a:p>
          <a:p>
            <a:pPr marL="0" indent="0">
              <a:buNone/>
            </a:pPr>
            <a:endParaRPr lang="en-US" dirty="0"/>
          </a:p>
        </p:txBody>
      </p:sp>
    </p:spTree>
    <p:extLst>
      <p:ext uri="{BB962C8B-B14F-4D97-AF65-F5344CB8AC3E}">
        <p14:creationId xmlns:p14="http://schemas.microsoft.com/office/powerpoint/2010/main" val="1020671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9742CB-F834-99E1-5D6F-7F9AA69FF554}"/>
              </a:ext>
            </a:extLst>
          </p:cNvPr>
          <p:cNvSpPr>
            <a:spLocks noGrp="1"/>
          </p:cNvSpPr>
          <p:nvPr>
            <p:ph type="title"/>
          </p:nvPr>
        </p:nvSpPr>
        <p:spPr>
          <a:xfrm>
            <a:off x="660399" y="673327"/>
            <a:ext cx="6104225" cy="1478143"/>
          </a:xfrm>
        </p:spPr>
        <p:txBody>
          <a:bodyPr/>
          <a:lstStyle/>
          <a:p>
            <a:r>
              <a:rPr lang="en-US" dirty="0"/>
              <a:t>Issues Medical Malpractice Industry is Facing</a:t>
            </a:r>
          </a:p>
        </p:txBody>
      </p:sp>
      <p:sp>
        <p:nvSpPr>
          <p:cNvPr id="8" name="Text Placeholder 7">
            <a:extLst>
              <a:ext uri="{FF2B5EF4-FFF2-40B4-BE49-F238E27FC236}">
                <a16:creationId xmlns:a16="http://schemas.microsoft.com/office/drawing/2014/main" id="{41E89CAA-885B-6777-1D5E-9601A225ADDD}"/>
              </a:ext>
            </a:extLst>
          </p:cNvPr>
          <p:cNvSpPr>
            <a:spLocks noGrp="1"/>
          </p:cNvSpPr>
          <p:nvPr>
            <p:ph type="body" sz="quarter" idx="15"/>
          </p:nvPr>
        </p:nvSpPr>
        <p:spPr>
          <a:xfrm>
            <a:off x="668627" y="2713994"/>
            <a:ext cx="5106988" cy="3939458"/>
          </a:xfrm>
        </p:spPr>
        <p:txBody>
          <a:bodyPr/>
          <a:lstStyle/>
          <a:p>
            <a:r>
              <a:rPr lang="en-US" sz="2000" dirty="0">
                <a:latin typeface="Work Sans"/>
              </a:rPr>
              <a:t>Changing juror sentiment</a:t>
            </a:r>
          </a:p>
          <a:p>
            <a:r>
              <a:rPr lang="en-US" sz="2000" dirty="0">
                <a:latin typeface="Work Sans"/>
              </a:rPr>
              <a:t>Aberrant verdicts nationwide</a:t>
            </a:r>
          </a:p>
          <a:p>
            <a:r>
              <a:rPr lang="en-US" sz="2000" dirty="0">
                <a:latin typeface="Work Sans"/>
              </a:rPr>
              <a:t>Higher settlement expectations</a:t>
            </a:r>
          </a:p>
          <a:p>
            <a:r>
              <a:rPr lang="en-US" sz="2000" dirty="0">
                <a:latin typeface="Work Sans"/>
              </a:rPr>
              <a:t>Pressure from physicians/personal counsel to resolve cases</a:t>
            </a:r>
          </a:p>
          <a:p>
            <a:endParaRPr lang="en-US" dirty="0"/>
          </a:p>
        </p:txBody>
      </p:sp>
      <p:sp>
        <p:nvSpPr>
          <p:cNvPr id="2" name="Footer Placeholder 1">
            <a:extLst>
              <a:ext uri="{FF2B5EF4-FFF2-40B4-BE49-F238E27FC236}">
                <a16:creationId xmlns:a16="http://schemas.microsoft.com/office/drawing/2014/main" id="{390BB10B-0E8E-7D6D-C3A4-09135F9C9071}"/>
              </a:ext>
            </a:extLst>
          </p:cNvPr>
          <p:cNvSpPr>
            <a:spLocks noGrp="1"/>
          </p:cNvSpPr>
          <p:nvPr>
            <p:ph type="ftr" sz="quarter" idx="16"/>
          </p:nvPr>
        </p:nvSpPr>
        <p:spPr/>
        <p:txBody>
          <a:bodyPr/>
          <a:lstStyle/>
          <a:p>
            <a:fld id="{BC6D7F65-4695-FC47-9D2C-7FF88997BF0D}" type="slidenum">
              <a:rPr lang="en-US" smtClean="0"/>
              <a:pPr/>
              <a:t>22</a:t>
            </a:fld>
            <a:endParaRPr lang="en-US" dirty="0"/>
          </a:p>
        </p:txBody>
      </p:sp>
      <p:pic>
        <p:nvPicPr>
          <p:cNvPr id="10" name="Picture Placeholder 9" descr="Empty chairs in jury box">
            <a:extLst>
              <a:ext uri="{FF2B5EF4-FFF2-40B4-BE49-F238E27FC236}">
                <a16:creationId xmlns:a16="http://schemas.microsoft.com/office/drawing/2014/main" id="{09198E7E-A267-A7DC-51A8-602D02A887D5}"/>
              </a:ext>
            </a:extLst>
          </p:cNvPr>
          <p:cNvPicPr>
            <a:picLocks noGrp="1" noChangeAspect="1"/>
          </p:cNvPicPr>
          <p:nvPr>
            <p:ph type="pic" sz="quarter" idx="18"/>
          </p:nvPr>
        </p:nvPicPr>
        <p:blipFill rotWithShape="1">
          <a:blip r:embed="rId3" cstate="print">
            <a:extLst>
              <a:ext uri="{28A0092B-C50C-407E-A947-70E740481C1C}">
                <a14:useLocalDpi xmlns:a14="http://schemas.microsoft.com/office/drawing/2010/main"/>
              </a:ext>
            </a:extLst>
          </a:blip>
          <a:srcRect t="3245" b="3245"/>
          <a:stretch/>
        </p:blipFill>
        <p:spPr>
          <a:prstGeom prst="rect">
            <a:avLst/>
          </a:prstGeom>
          <a:noFill/>
        </p:spPr>
      </p:pic>
    </p:spTree>
    <p:extLst>
      <p:ext uri="{BB962C8B-B14F-4D97-AF65-F5344CB8AC3E}">
        <p14:creationId xmlns:p14="http://schemas.microsoft.com/office/powerpoint/2010/main" val="3641355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62E7C-E5D6-BE10-53CC-F414EEEAEDCE}"/>
              </a:ext>
            </a:extLst>
          </p:cNvPr>
          <p:cNvSpPr>
            <a:spLocks noGrp="1"/>
          </p:cNvSpPr>
          <p:nvPr>
            <p:ph type="title"/>
          </p:nvPr>
        </p:nvSpPr>
        <p:spPr/>
        <p:txBody>
          <a:bodyPr/>
          <a:lstStyle/>
          <a:p>
            <a:r>
              <a:rPr lang="en-US" dirty="0">
                <a:latin typeface="Playfair Display"/>
              </a:rPr>
              <a:t>Trends Nationwide</a:t>
            </a:r>
            <a:endParaRPr lang="en-US" dirty="0"/>
          </a:p>
        </p:txBody>
      </p:sp>
      <p:sp>
        <p:nvSpPr>
          <p:cNvPr id="3" name="Text Placeholder 2">
            <a:extLst>
              <a:ext uri="{FF2B5EF4-FFF2-40B4-BE49-F238E27FC236}">
                <a16:creationId xmlns:a16="http://schemas.microsoft.com/office/drawing/2014/main" id="{917F22C6-352A-FCDB-0B7B-231CB6E70058}"/>
              </a:ext>
            </a:extLst>
          </p:cNvPr>
          <p:cNvSpPr>
            <a:spLocks noGrp="1"/>
          </p:cNvSpPr>
          <p:nvPr>
            <p:ph type="body" sz="quarter" idx="14"/>
          </p:nvPr>
        </p:nvSpPr>
        <p:spPr/>
        <p:txBody>
          <a:bodyPr/>
          <a:lstStyle/>
          <a:p>
            <a:r>
              <a:rPr lang="en-US" sz="2000" dirty="0">
                <a:latin typeface="Work Sans"/>
              </a:rPr>
              <a:t>Well-funded plaintiff law firms</a:t>
            </a:r>
          </a:p>
          <a:p>
            <a:r>
              <a:rPr lang="en-US" sz="2000" dirty="0">
                <a:latin typeface="Work Sans"/>
              </a:rPr>
              <a:t>Social inflation</a:t>
            </a:r>
          </a:p>
          <a:p>
            <a:r>
              <a:rPr lang="en-US" sz="2000" dirty="0">
                <a:latin typeface="Work Sans"/>
              </a:rPr>
              <a:t>Reptile theory tactics/safety standards</a:t>
            </a:r>
          </a:p>
          <a:p>
            <a:r>
              <a:rPr lang="en-US" sz="2000" dirty="0">
                <a:latin typeface="Work Sans"/>
              </a:rPr>
              <a:t>Conspiracy theory/use of audit trails</a:t>
            </a:r>
          </a:p>
          <a:p>
            <a:r>
              <a:rPr lang="en-US" sz="2000" dirty="0">
                <a:latin typeface="Work Sans"/>
              </a:rPr>
              <a:t>Inflated damages/life care plans</a:t>
            </a:r>
          </a:p>
          <a:p>
            <a:r>
              <a:rPr lang="en-US" sz="2000" dirty="0">
                <a:latin typeface="Work Sans"/>
              </a:rPr>
              <a:t>Publicity of large verdicts; scarce publicity of defense verdicts</a:t>
            </a:r>
          </a:p>
          <a:p>
            <a:pPr marL="0" indent="0">
              <a:buNone/>
            </a:pPr>
            <a:endParaRPr lang="en-US" dirty="0"/>
          </a:p>
        </p:txBody>
      </p:sp>
      <p:sp>
        <p:nvSpPr>
          <p:cNvPr id="5" name="Footer Placeholder 4">
            <a:extLst>
              <a:ext uri="{FF2B5EF4-FFF2-40B4-BE49-F238E27FC236}">
                <a16:creationId xmlns:a16="http://schemas.microsoft.com/office/drawing/2014/main" id="{09C21267-5AE0-F78E-E2F7-9B16F15946C4}"/>
              </a:ext>
            </a:extLst>
          </p:cNvPr>
          <p:cNvSpPr>
            <a:spLocks noGrp="1"/>
          </p:cNvSpPr>
          <p:nvPr>
            <p:ph type="ftr" sz="quarter" idx="16"/>
          </p:nvPr>
        </p:nvSpPr>
        <p:spPr/>
        <p:txBody>
          <a:bodyPr/>
          <a:lstStyle/>
          <a:p>
            <a:fld id="{BC6D7F65-4695-FC47-9D2C-7FF88997BF0D}" type="slidenum">
              <a:rPr lang="en-US" smtClean="0"/>
              <a:pPr/>
              <a:t>23</a:t>
            </a:fld>
            <a:endParaRPr lang="en-US" dirty="0"/>
          </a:p>
        </p:txBody>
      </p:sp>
    </p:spTree>
    <p:extLst>
      <p:ext uri="{BB962C8B-B14F-4D97-AF65-F5344CB8AC3E}">
        <p14:creationId xmlns:p14="http://schemas.microsoft.com/office/powerpoint/2010/main" val="3493359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B74C6-D02C-D2B7-AC51-B5F2AAE35BBA}"/>
              </a:ext>
            </a:extLst>
          </p:cNvPr>
          <p:cNvSpPr>
            <a:spLocks noGrp="1"/>
          </p:cNvSpPr>
          <p:nvPr>
            <p:ph type="title"/>
          </p:nvPr>
        </p:nvSpPr>
        <p:spPr/>
        <p:txBody>
          <a:bodyPr/>
          <a:lstStyle/>
          <a:p>
            <a:r>
              <a:rPr lang="en-US" dirty="0"/>
              <a:t>How to Combat Plaintiff Tactics</a:t>
            </a:r>
          </a:p>
        </p:txBody>
      </p:sp>
      <p:sp>
        <p:nvSpPr>
          <p:cNvPr id="3" name="Text Placeholder 2">
            <a:extLst>
              <a:ext uri="{FF2B5EF4-FFF2-40B4-BE49-F238E27FC236}">
                <a16:creationId xmlns:a16="http://schemas.microsoft.com/office/drawing/2014/main" id="{76A9A6A2-93F6-D841-52A1-40C44E2B4AA7}"/>
              </a:ext>
            </a:extLst>
          </p:cNvPr>
          <p:cNvSpPr>
            <a:spLocks noGrp="1"/>
          </p:cNvSpPr>
          <p:nvPr>
            <p:ph type="body" sz="quarter" idx="14"/>
          </p:nvPr>
        </p:nvSpPr>
        <p:spPr/>
        <p:txBody>
          <a:bodyPr/>
          <a:lstStyle/>
          <a:p>
            <a:pPr>
              <a:lnSpc>
                <a:spcPct val="120000"/>
              </a:lnSpc>
            </a:pPr>
            <a:r>
              <a:rPr lang="en-US" dirty="0"/>
              <a:t>Careful selection of defense counsel</a:t>
            </a:r>
          </a:p>
          <a:p>
            <a:pPr>
              <a:lnSpc>
                <a:spcPct val="120000"/>
              </a:lnSpc>
            </a:pPr>
            <a:r>
              <a:rPr lang="en-US" dirty="0"/>
              <a:t>United defense – no finger-pointing amongst defendants</a:t>
            </a:r>
          </a:p>
          <a:p>
            <a:pPr>
              <a:lnSpc>
                <a:spcPct val="120000"/>
              </a:lnSpc>
            </a:pPr>
            <a:r>
              <a:rPr lang="en-US" dirty="0"/>
              <a:t>Physicians stay committed to defending their care</a:t>
            </a:r>
          </a:p>
          <a:p>
            <a:pPr>
              <a:lnSpc>
                <a:spcPct val="120000"/>
              </a:lnSpc>
            </a:pPr>
            <a:r>
              <a:rPr lang="en-US" dirty="0"/>
              <a:t>Provide resources to defense counsel</a:t>
            </a:r>
          </a:p>
          <a:p>
            <a:pPr>
              <a:lnSpc>
                <a:spcPct val="120000"/>
              </a:lnSpc>
            </a:pPr>
            <a:r>
              <a:rPr lang="en-US" dirty="0"/>
              <a:t>Challenge excessive life care plans</a:t>
            </a:r>
          </a:p>
          <a:p>
            <a:pPr>
              <a:lnSpc>
                <a:spcPct val="120000"/>
              </a:lnSpc>
            </a:pPr>
            <a:r>
              <a:rPr lang="en-US" dirty="0"/>
              <a:t>Expert testimony </a:t>
            </a:r>
          </a:p>
          <a:p>
            <a:endParaRPr lang="en-US" dirty="0"/>
          </a:p>
        </p:txBody>
      </p:sp>
      <p:sp>
        <p:nvSpPr>
          <p:cNvPr id="5" name="Footer Placeholder 4">
            <a:extLst>
              <a:ext uri="{FF2B5EF4-FFF2-40B4-BE49-F238E27FC236}">
                <a16:creationId xmlns:a16="http://schemas.microsoft.com/office/drawing/2014/main" id="{33AE0CB3-CE60-2B7C-B1F9-7A2840C8F1F6}"/>
              </a:ext>
            </a:extLst>
          </p:cNvPr>
          <p:cNvSpPr>
            <a:spLocks noGrp="1"/>
          </p:cNvSpPr>
          <p:nvPr>
            <p:ph type="ftr" sz="quarter" idx="16"/>
          </p:nvPr>
        </p:nvSpPr>
        <p:spPr/>
        <p:txBody>
          <a:bodyPr/>
          <a:lstStyle/>
          <a:p>
            <a:fld id="{BC6D7F65-4695-FC47-9D2C-7FF88997BF0D}" type="slidenum">
              <a:rPr lang="en-US" smtClean="0"/>
              <a:pPr/>
              <a:t>24</a:t>
            </a:fld>
            <a:endParaRPr lang="en-US" dirty="0"/>
          </a:p>
        </p:txBody>
      </p:sp>
    </p:spTree>
    <p:extLst>
      <p:ext uri="{BB962C8B-B14F-4D97-AF65-F5344CB8AC3E}">
        <p14:creationId xmlns:p14="http://schemas.microsoft.com/office/powerpoint/2010/main" val="4061725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9F12-4277-6150-91A0-732FA3A6CB01}"/>
              </a:ext>
            </a:extLst>
          </p:cNvPr>
          <p:cNvSpPr>
            <a:spLocks noGrp="1"/>
          </p:cNvSpPr>
          <p:nvPr>
            <p:ph type="title"/>
          </p:nvPr>
        </p:nvSpPr>
        <p:spPr/>
        <p:txBody>
          <a:bodyPr/>
          <a:lstStyle/>
          <a:p>
            <a:r>
              <a:rPr lang="en-US" dirty="0"/>
              <a:t>It's not all bad...</a:t>
            </a:r>
          </a:p>
        </p:txBody>
      </p:sp>
      <p:sp>
        <p:nvSpPr>
          <p:cNvPr id="3" name="Text Placeholder 2">
            <a:extLst>
              <a:ext uri="{FF2B5EF4-FFF2-40B4-BE49-F238E27FC236}">
                <a16:creationId xmlns:a16="http://schemas.microsoft.com/office/drawing/2014/main" id="{530D4246-507D-27A4-116E-3129B6E86EDC}"/>
              </a:ext>
            </a:extLst>
          </p:cNvPr>
          <p:cNvSpPr>
            <a:spLocks noGrp="1"/>
          </p:cNvSpPr>
          <p:nvPr>
            <p:ph type="body" sz="quarter" idx="14"/>
          </p:nvPr>
        </p:nvSpPr>
        <p:spPr/>
        <p:txBody>
          <a:bodyPr/>
          <a:lstStyle/>
          <a:p>
            <a:r>
              <a:rPr lang="en-US" dirty="0"/>
              <a:t>On average 90% of lawsuits brought forward receive a defense verdict </a:t>
            </a:r>
          </a:p>
          <a:p>
            <a:r>
              <a:rPr lang="en-US" dirty="0"/>
              <a:t>Large verdicts remain </a:t>
            </a:r>
            <a:r>
              <a:rPr lang="en-US"/>
              <a:t>an aberration</a:t>
            </a:r>
            <a:endParaRPr lang="en-US" dirty="0"/>
          </a:p>
          <a:p>
            <a:r>
              <a:rPr lang="en-US" dirty="0"/>
              <a:t>Industry wide 5-7% cases tried</a:t>
            </a:r>
          </a:p>
          <a:p>
            <a:r>
              <a:rPr lang="en-US" dirty="0"/>
              <a:t>Of those tried, the defense wins on average 80-85% of the time </a:t>
            </a:r>
          </a:p>
          <a:p>
            <a:endParaRPr lang="en-US" dirty="0"/>
          </a:p>
        </p:txBody>
      </p:sp>
      <p:sp>
        <p:nvSpPr>
          <p:cNvPr id="5" name="Footer Placeholder 4">
            <a:extLst>
              <a:ext uri="{FF2B5EF4-FFF2-40B4-BE49-F238E27FC236}">
                <a16:creationId xmlns:a16="http://schemas.microsoft.com/office/drawing/2014/main" id="{A4A2DB55-94DD-43A3-B2B3-A5C80F4728D3}"/>
              </a:ext>
            </a:extLst>
          </p:cNvPr>
          <p:cNvSpPr>
            <a:spLocks noGrp="1"/>
          </p:cNvSpPr>
          <p:nvPr>
            <p:ph type="ftr" sz="quarter" idx="16"/>
          </p:nvPr>
        </p:nvSpPr>
        <p:spPr/>
        <p:txBody>
          <a:bodyPr/>
          <a:lstStyle/>
          <a:p>
            <a:fld id="{BC6D7F65-4695-FC47-9D2C-7FF88997BF0D}" type="slidenum">
              <a:rPr lang="en-US" smtClean="0"/>
              <a:pPr/>
              <a:t>25</a:t>
            </a:fld>
            <a:endParaRPr lang="en-US" dirty="0"/>
          </a:p>
        </p:txBody>
      </p:sp>
    </p:spTree>
    <p:extLst>
      <p:ext uri="{BB962C8B-B14F-4D97-AF65-F5344CB8AC3E}">
        <p14:creationId xmlns:p14="http://schemas.microsoft.com/office/powerpoint/2010/main" val="2428864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474BC7-D823-FA33-4836-27AD1978BF7C}"/>
              </a:ext>
            </a:extLst>
          </p:cNvPr>
          <p:cNvSpPr>
            <a:spLocks noGrp="1"/>
          </p:cNvSpPr>
          <p:nvPr>
            <p:ph type="body" sz="quarter" idx="14"/>
          </p:nvPr>
        </p:nvSpPr>
        <p:spPr>
          <a:xfrm>
            <a:off x="811200" y="1164841"/>
            <a:ext cx="5106987" cy="369470"/>
          </a:xfrm>
        </p:spPr>
        <p:txBody>
          <a:bodyPr/>
          <a:lstStyle/>
          <a:p>
            <a:pPr marL="0" indent="0">
              <a:buNone/>
            </a:pPr>
            <a:endParaRPr lang="en-US" sz="4000" b="1" dirty="0">
              <a:effectLst/>
              <a:latin typeface="Playfair Display" pitchFamily="2" charset="0"/>
              <a:ea typeface="Calibri" panose="020F0502020204030204" pitchFamily="34" charset="0"/>
              <a:cs typeface="Times New Roman" panose="02020603050405020304" pitchFamily="18" charset="0"/>
            </a:endParaRPr>
          </a:p>
          <a:p>
            <a:pPr marL="0" indent="0">
              <a:buNone/>
            </a:pPr>
            <a:r>
              <a:rPr lang="en-US" sz="4000" b="1" dirty="0">
                <a:solidFill>
                  <a:schemeClr val="bg1"/>
                </a:solidFill>
                <a:effectLst/>
                <a:latin typeface="Playfair Display" pitchFamily="2" charset="0"/>
                <a:ea typeface="Calibri" panose="020F0502020204030204" pitchFamily="34" charset="0"/>
                <a:cs typeface="Times New Roman" panose="02020603050405020304" pitchFamily="18" charset="0"/>
              </a:rPr>
              <a:t>Utah Candor </a:t>
            </a:r>
            <a:r>
              <a:rPr lang="en-US" sz="4000" b="1" dirty="0">
                <a:solidFill>
                  <a:schemeClr val="bg1"/>
                </a:solidFill>
                <a:latin typeface="Playfair Display" pitchFamily="2" charset="0"/>
                <a:ea typeface="Calibri" panose="020F0502020204030204" pitchFamily="34" charset="0"/>
                <a:cs typeface="Times New Roman" panose="02020603050405020304" pitchFamily="18" charset="0"/>
              </a:rPr>
              <a:t>Act</a:t>
            </a:r>
            <a:r>
              <a:rPr lang="en-US" sz="4000" b="1" dirty="0">
                <a:solidFill>
                  <a:schemeClr val="bg1"/>
                </a:solidFill>
                <a:effectLst/>
                <a:latin typeface="Playfair Display" pitchFamily="2" charset="0"/>
                <a:ea typeface="Calibri" panose="020F0502020204030204" pitchFamily="34" charset="0"/>
                <a:cs typeface="Times New Roman" panose="02020603050405020304" pitchFamily="18" charset="0"/>
              </a:rPr>
              <a:t>:</a:t>
            </a:r>
          </a:p>
          <a:p>
            <a:pPr marL="0" indent="0">
              <a:buNone/>
            </a:pPr>
            <a:r>
              <a:rPr lang="en-US" sz="4000" b="1" dirty="0">
                <a:solidFill>
                  <a:schemeClr val="bg1"/>
                </a:solidFill>
                <a:effectLst/>
                <a:latin typeface="Playfair Display" pitchFamily="2" charset="0"/>
                <a:ea typeface="Calibri" panose="020F0502020204030204" pitchFamily="34" charset="0"/>
                <a:cs typeface="Times New Roman" panose="02020603050405020304" pitchFamily="18" charset="0"/>
              </a:rPr>
              <a:t>Impact on medical malpractice</a:t>
            </a:r>
            <a:endParaRPr lang="en-US" sz="4000" b="1" dirty="0">
              <a:solidFill>
                <a:schemeClr val="bg1"/>
              </a:solidFill>
              <a:latin typeface="Playfair Display" pitchFamily="2" charset="0"/>
            </a:endParaRPr>
          </a:p>
        </p:txBody>
      </p:sp>
    </p:spTree>
    <p:extLst>
      <p:ext uri="{BB962C8B-B14F-4D97-AF65-F5344CB8AC3E}">
        <p14:creationId xmlns:p14="http://schemas.microsoft.com/office/powerpoint/2010/main" val="145523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4C3729-B4BD-9EC7-F7DD-A5411893AB09}"/>
              </a:ext>
            </a:extLst>
          </p:cNvPr>
          <p:cNvSpPr>
            <a:spLocks noGrp="1"/>
          </p:cNvSpPr>
          <p:nvPr>
            <p:ph type="title"/>
          </p:nvPr>
        </p:nvSpPr>
        <p:spPr>
          <a:xfrm>
            <a:off x="660400" y="691557"/>
            <a:ext cx="10921996" cy="662782"/>
          </a:xfrm>
        </p:spPr>
        <p:txBody>
          <a:bodyPr/>
          <a:lstStyle/>
          <a:p>
            <a:r>
              <a:rPr lang="en-US" dirty="0"/>
              <a:t>Utah Medical Candor Act- Main provisions </a:t>
            </a:r>
          </a:p>
        </p:txBody>
      </p:sp>
      <p:sp>
        <p:nvSpPr>
          <p:cNvPr id="14" name="Text Placeholder 4">
            <a:extLst>
              <a:ext uri="{FF2B5EF4-FFF2-40B4-BE49-F238E27FC236}">
                <a16:creationId xmlns:a16="http://schemas.microsoft.com/office/drawing/2014/main" id="{D79125D0-D333-1F60-D866-68EEEAA1E24A}"/>
              </a:ext>
            </a:extLst>
          </p:cNvPr>
          <p:cNvSpPr>
            <a:spLocks noGrp="1"/>
          </p:cNvSpPr>
          <p:nvPr>
            <p:ph type="body" sz="quarter" idx="17"/>
          </p:nvPr>
        </p:nvSpPr>
        <p:spPr>
          <a:xfrm>
            <a:off x="4491992" y="1751573"/>
            <a:ext cx="3123198" cy="4273841"/>
          </a:xfrm>
        </p:spPr>
        <p:txBody>
          <a:bodyPr/>
          <a:lstStyle/>
          <a:p>
            <a:r>
              <a:rPr lang="en-US" sz="2400" dirty="0"/>
              <a:t>If payments are made without a written complaint or demand for payment, no report to NPDB</a:t>
            </a:r>
          </a:p>
          <a:p>
            <a:r>
              <a:rPr lang="en-US" sz="2400" dirty="0"/>
              <a:t>The patient can still report their concerns to the licensing board and or file suit</a:t>
            </a:r>
          </a:p>
        </p:txBody>
      </p:sp>
      <p:sp>
        <p:nvSpPr>
          <p:cNvPr id="16" name="Text Placeholder 5">
            <a:extLst>
              <a:ext uri="{FF2B5EF4-FFF2-40B4-BE49-F238E27FC236}">
                <a16:creationId xmlns:a16="http://schemas.microsoft.com/office/drawing/2014/main" id="{CF699E45-0ADD-0820-E0D2-8BF3858D9DAF}"/>
              </a:ext>
            </a:extLst>
          </p:cNvPr>
          <p:cNvSpPr>
            <a:spLocks noGrp="1"/>
          </p:cNvSpPr>
          <p:nvPr>
            <p:ph type="body" sz="quarter" idx="15"/>
          </p:nvPr>
        </p:nvSpPr>
        <p:spPr>
          <a:xfrm>
            <a:off x="524786" y="1751573"/>
            <a:ext cx="3392696" cy="4119837"/>
          </a:xfrm>
        </p:spPr>
        <p:txBody>
          <a:bodyPr/>
          <a:lstStyle/>
          <a:p>
            <a:r>
              <a:rPr lang="en-US" sz="2400" dirty="0"/>
              <a:t>Process must be initiated by the healthcare provider</a:t>
            </a:r>
          </a:p>
          <a:p>
            <a:r>
              <a:rPr lang="en-US" sz="2400" dirty="0"/>
              <a:t>Written notice must be sent to the patient within 365 days of incident </a:t>
            </a:r>
          </a:p>
          <a:p>
            <a:r>
              <a:rPr lang="en-US" sz="2400" dirty="0"/>
              <a:t>Notice must inform the patient about their rights </a:t>
            </a:r>
          </a:p>
        </p:txBody>
      </p:sp>
      <p:sp>
        <p:nvSpPr>
          <p:cNvPr id="18" name="Text Placeholder 6">
            <a:extLst>
              <a:ext uri="{FF2B5EF4-FFF2-40B4-BE49-F238E27FC236}">
                <a16:creationId xmlns:a16="http://schemas.microsoft.com/office/drawing/2014/main" id="{785D2A45-C57D-14F7-5AFD-3549FD8082DF}"/>
              </a:ext>
            </a:extLst>
          </p:cNvPr>
          <p:cNvSpPr>
            <a:spLocks noGrp="1"/>
          </p:cNvSpPr>
          <p:nvPr>
            <p:ph type="body" sz="quarter" idx="18"/>
          </p:nvPr>
        </p:nvSpPr>
        <p:spPr>
          <a:xfrm>
            <a:off x="8459197" y="1751573"/>
            <a:ext cx="3123198" cy="3667450"/>
          </a:xfrm>
        </p:spPr>
        <p:txBody>
          <a:bodyPr/>
          <a:lstStyle/>
          <a:p>
            <a:r>
              <a:rPr lang="en-US" sz="2400" dirty="0"/>
              <a:t>Patient can terminate participation in the Candor process</a:t>
            </a:r>
          </a:p>
          <a:p>
            <a:r>
              <a:rPr lang="en-US" sz="2400" dirty="0"/>
              <a:t>The patient does not have to sign a release of liability </a:t>
            </a:r>
          </a:p>
          <a:p>
            <a:r>
              <a:rPr lang="en-US" sz="2400" dirty="0"/>
              <a:t>All information provided in/for the CANDOR proceedings are confidential  </a:t>
            </a:r>
          </a:p>
        </p:txBody>
      </p:sp>
    </p:spTree>
    <p:extLst>
      <p:ext uri="{BB962C8B-B14F-4D97-AF65-F5344CB8AC3E}">
        <p14:creationId xmlns:p14="http://schemas.microsoft.com/office/powerpoint/2010/main" val="53710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A6F6-3DED-8065-4865-1700F8921FF3}"/>
              </a:ext>
            </a:extLst>
          </p:cNvPr>
          <p:cNvSpPr>
            <a:spLocks noGrp="1"/>
          </p:cNvSpPr>
          <p:nvPr>
            <p:ph type="title"/>
          </p:nvPr>
        </p:nvSpPr>
        <p:spPr>
          <a:xfrm>
            <a:off x="352633" y="2944462"/>
            <a:ext cx="5136164" cy="2203226"/>
          </a:xfrm>
        </p:spPr>
        <p:txBody>
          <a:bodyPr>
            <a:normAutofit/>
          </a:bodyPr>
          <a:lstStyle/>
          <a:p>
            <a:pPr algn="ctr"/>
            <a:r>
              <a:rPr lang="en-US" dirty="0"/>
              <a:t>Closing thoughts</a:t>
            </a:r>
            <a:br>
              <a:rPr lang="en-US" dirty="0"/>
            </a:br>
            <a:endParaRPr lang="en-US" dirty="0"/>
          </a:p>
        </p:txBody>
      </p:sp>
    </p:spTree>
    <p:custDataLst>
      <p:tags r:id="rId1"/>
    </p:custDataLst>
    <p:extLst>
      <p:ext uri="{BB962C8B-B14F-4D97-AF65-F5344CB8AC3E}">
        <p14:creationId xmlns:p14="http://schemas.microsoft.com/office/powerpoint/2010/main" val="158874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3B19-0D35-A8A7-7A07-0AEF811DF43B}"/>
              </a:ext>
            </a:extLst>
          </p:cNvPr>
          <p:cNvSpPr>
            <a:spLocks noGrp="1"/>
          </p:cNvSpPr>
          <p:nvPr>
            <p:ph type="title"/>
          </p:nvPr>
        </p:nvSpPr>
        <p:spPr/>
        <p:txBody>
          <a:bodyPr/>
          <a:lstStyle/>
          <a:p>
            <a:r>
              <a:rPr lang="en-US" dirty="0"/>
              <a:t>Disclaimers</a:t>
            </a:r>
          </a:p>
        </p:txBody>
      </p:sp>
      <p:sp>
        <p:nvSpPr>
          <p:cNvPr id="4" name="Text Placeholder 3">
            <a:extLst>
              <a:ext uri="{FF2B5EF4-FFF2-40B4-BE49-F238E27FC236}">
                <a16:creationId xmlns:a16="http://schemas.microsoft.com/office/drawing/2014/main" id="{485DE5AA-8C66-0EA7-31EC-ECF6CAFC9293}"/>
              </a:ext>
            </a:extLst>
          </p:cNvPr>
          <p:cNvSpPr>
            <a:spLocks noGrp="1"/>
          </p:cNvSpPr>
          <p:nvPr>
            <p:ph type="body" sz="quarter" idx="14"/>
          </p:nvPr>
        </p:nvSpPr>
        <p:spPr>
          <a:xfrm>
            <a:off x="742593" y="1625292"/>
            <a:ext cx="8978924" cy="4653573"/>
          </a:xfrm>
        </p:spPr>
        <p:txBody>
          <a:bodyPr/>
          <a:lstStyle/>
          <a:p>
            <a:pPr marL="0" indent="0">
              <a:buNone/>
            </a:pPr>
            <a:r>
              <a:rPr lang="en-US" dirty="0"/>
              <a:t>This presentation has no ineligible company content, promotes no ineligible company, and is not supported financially by any ineligible company. I received no financial remuneration from any ineligible company related to this presentation.</a:t>
            </a:r>
          </a:p>
          <a:p>
            <a:pPr marL="0" indent="0">
              <a:buNone/>
            </a:pPr>
            <a:r>
              <a:rPr lang="en-US" dirty="0"/>
              <a:t>Any information provided by Curi in this presentation is the property of Curi and protected by copyright. </a:t>
            </a:r>
            <a:br>
              <a:rPr lang="en-US" dirty="0"/>
            </a:br>
            <a:br>
              <a:rPr lang="en-US" dirty="0"/>
            </a:br>
            <a:r>
              <a:rPr lang="en-US" dirty="0"/>
              <a:t>If you download, record, and/or otherwise utilize the information in this presentation, you agree not to display, distribute, license, publish, reproduce, duplicate, copy, create derivative works from, modify, sell, resell, transfer, or upload for any commercial purposes, all or any portion of these materials for any purpose unless explicitly authorized by Curi.</a:t>
            </a:r>
          </a:p>
          <a:p>
            <a:pPr marL="0" indent="0">
              <a:buNone/>
            </a:pPr>
            <a:endParaRPr lang="en-US" dirty="0"/>
          </a:p>
        </p:txBody>
      </p:sp>
    </p:spTree>
    <p:extLst>
      <p:ext uri="{BB962C8B-B14F-4D97-AF65-F5344CB8AC3E}">
        <p14:creationId xmlns:p14="http://schemas.microsoft.com/office/powerpoint/2010/main" val="7164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88F0CB-D632-1B59-FE2A-A64CD37F7411}"/>
              </a:ext>
            </a:extLst>
          </p:cNvPr>
          <p:cNvSpPr>
            <a:spLocks noGrp="1"/>
          </p:cNvSpPr>
          <p:nvPr>
            <p:ph type="title"/>
          </p:nvPr>
        </p:nvSpPr>
        <p:spPr/>
        <p:txBody>
          <a:bodyPr/>
          <a:lstStyle/>
          <a:p>
            <a:r>
              <a:rPr lang="en-US" dirty="0"/>
              <a:t>Learning objectives</a:t>
            </a:r>
          </a:p>
        </p:txBody>
      </p:sp>
      <p:sp>
        <p:nvSpPr>
          <p:cNvPr id="5" name="Text Placeholder 4">
            <a:extLst>
              <a:ext uri="{FF2B5EF4-FFF2-40B4-BE49-F238E27FC236}">
                <a16:creationId xmlns:a16="http://schemas.microsoft.com/office/drawing/2014/main" id="{A893FC7F-4BA0-5C8F-F24E-DEE96C5B1213}"/>
              </a:ext>
            </a:extLst>
          </p:cNvPr>
          <p:cNvSpPr>
            <a:spLocks noGrp="1"/>
          </p:cNvSpPr>
          <p:nvPr>
            <p:ph type="body" sz="quarter" idx="14"/>
          </p:nvPr>
        </p:nvSpPr>
        <p:spPr/>
        <p:txBody>
          <a:bodyPr/>
          <a:lstStyle/>
          <a:p>
            <a:r>
              <a:rPr lang="en-US" b="0" i="0" u="none" strike="noStrike" dirty="0">
                <a:solidFill>
                  <a:schemeClr val="tx2"/>
                </a:solidFill>
                <a:effectLst/>
                <a:latin typeface="Work Sans" pitchFamily="2" charset="0"/>
              </a:rPr>
              <a:t>Understand the top drivers of physician practice claim drivers</a:t>
            </a:r>
          </a:p>
          <a:p>
            <a:r>
              <a:rPr lang="en-US" dirty="0">
                <a:solidFill>
                  <a:schemeClr val="tx2"/>
                </a:solidFill>
                <a:latin typeface="Work Sans" pitchFamily="2" charset="0"/>
              </a:rPr>
              <a:t>Understand the current legal factors that impact medical malpractice outcomes</a:t>
            </a:r>
          </a:p>
          <a:p>
            <a:r>
              <a:rPr lang="en-US" b="0" i="0" u="none" strike="noStrike" dirty="0">
                <a:solidFill>
                  <a:schemeClr val="tx2"/>
                </a:solidFill>
                <a:effectLst/>
                <a:latin typeface="Work Sans" pitchFamily="2" charset="0"/>
              </a:rPr>
              <a:t>Understand the Utah CANDOR Act </a:t>
            </a:r>
            <a:r>
              <a:rPr lang="en-US" dirty="0">
                <a:solidFill>
                  <a:schemeClr val="tx2"/>
                </a:solidFill>
                <a:latin typeface="Work Sans" pitchFamily="2" charset="0"/>
              </a:rPr>
              <a:t>and potential impact on medical malpractice</a:t>
            </a:r>
            <a:endParaRPr lang="en-US" b="0" i="0" u="none" strike="noStrike" dirty="0">
              <a:solidFill>
                <a:schemeClr val="tx2"/>
              </a:solidFill>
              <a:effectLst/>
              <a:latin typeface="Work Sans" pitchFamily="2" charset="0"/>
            </a:endParaRPr>
          </a:p>
        </p:txBody>
      </p:sp>
    </p:spTree>
    <p:extLst>
      <p:ext uri="{BB962C8B-B14F-4D97-AF65-F5344CB8AC3E}">
        <p14:creationId xmlns:p14="http://schemas.microsoft.com/office/powerpoint/2010/main" val="1489474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799CE22-05EC-4B87-B8A0-85354BEAC74E}"/>
              </a:ext>
            </a:extLst>
          </p:cNvPr>
          <p:cNvSpPr>
            <a:spLocks noGrp="1"/>
          </p:cNvSpPr>
          <p:nvPr>
            <p:ph type="body" sz="quarter" idx="10"/>
          </p:nvPr>
        </p:nvSpPr>
        <p:spPr>
          <a:xfrm>
            <a:off x="6472347" y="1008430"/>
            <a:ext cx="5106988" cy="369888"/>
          </a:xfrm>
        </p:spPr>
        <p:txBody>
          <a:bodyPr/>
          <a:lstStyle/>
          <a:p>
            <a:pPr marL="0" indent="0">
              <a:buNone/>
            </a:pPr>
            <a:endParaRPr lang="en-US" sz="3600" dirty="0"/>
          </a:p>
          <a:p>
            <a:pPr marL="0" indent="0">
              <a:buNone/>
            </a:pPr>
            <a:endParaRPr lang="en-US" sz="3600" dirty="0"/>
          </a:p>
          <a:p>
            <a:pPr marL="0" indent="0">
              <a:buNone/>
            </a:pPr>
            <a:r>
              <a:rPr lang="en-US" sz="4000" dirty="0">
                <a:solidFill>
                  <a:schemeClr val="bg1"/>
                </a:solidFill>
              </a:rPr>
              <a:t>Top drivers of physician practice claim drivers</a:t>
            </a:r>
          </a:p>
        </p:txBody>
      </p:sp>
      <p:sp>
        <p:nvSpPr>
          <p:cNvPr id="4" name="Subtitle 2">
            <a:extLst>
              <a:ext uri="{FF2B5EF4-FFF2-40B4-BE49-F238E27FC236}">
                <a16:creationId xmlns:a16="http://schemas.microsoft.com/office/drawing/2014/main" id="{9EE44B88-1F3C-4645-85B9-B183B4576A41}"/>
              </a:ext>
            </a:extLst>
          </p:cNvPr>
          <p:cNvSpPr txBox="1">
            <a:spLocks/>
          </p:cNvSpPr>
          <p:nvPr/>
        </p:nvSpPr>
        <p:spPr>
          <a:xfrm>
            <a:off x="2289315" y="4187508"/>
            <a:ext cx="242374" cy="400110"/>
          </a:xfrm>
          <a:prstGeom prst="rect">
            <a:avLst/>
          </a:prstGeom>
          <a:noFill/>
        </p:spPr>
        <p:txBody>
          <a:bodyPr vert="horz" wrap="none" lIns="91440" tIns="45720" rIns="91440" bIns="45720" rtlCol="0" anchor="t">
            <a:spAutoFit/>
          </a:bodyPr>
          <a:lstStyle>
            <a:lvl1pPr marL="0" indent="0" algn="l" defTabSz="914400" rtl="0" eaLnBrk="1" latinLnBrk="0" hangingPunct="1">
              <a:spcBef>
                <a:spcPct val="20000"/>
              </a:spcBef>
              <a:buFont typeface="Arial" pitchFamily="34" charset="0"/>
              <a:buNone/>
              <a:defRPr lang="en-US" sz="2800" kern="1200" dirty="0">
                <a:solidFill>
                  <a:schemeClr val="bg1"/>
                </a:solidFill>
                <a:latin typeface="Segoe UI Semilight" panose="020B0402040204020203" pitchFamily="34" charset="0"/>
                <a:ea typeface="+mn-ea"/>
                <a:cs typeface="Segoe UI Semilight" panose="020B0402040204020203" pitchFamily="34"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Segoe UI Semibold" panose="020B0702040204020203" pitchFamily="34" charset="0"/>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Segoe UI Semibold" panose="020B0702040204020203" pitchFamily="34" charset="0"/>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Segoe UI Semibold" panose="020B0702040204020203" pitchFamily="34" charset="0"/>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Segoe UI Semibold" panose="020B0702040204020203"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i="1" dirty="0">
                <a:latin typeface="+mn-lt"/>
                <a:cs typeface="Segoe UI Semibold"/>
              </a:rPr>
              <a:t> </a:t>
            </a:r>
          </a:p>
        </p:txBody>
      </p:sp>
    </p:spTree>
    <p:extLst>
      <p:ext uri="{BB962C8B-B14F-4D97-AF65-F5344CB8AC3E}">
        <p14:creationId xmlns:p14="http://schemas.microsoft.com/office/powerpoint/2010/main" val="1757025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3C833061-A171-46E5-B06A-81400FB768A6}"/>
              </a:ext>
            </a:extLst>
          </p:cNvPr>
          <p:cNvSpPr txBox="1"/>
          <p:nvPr/>
        </p:nvSpPr>
        <p:spPr>
          <a:xfrm>
            <a:off x="5314924" y="1693226"/>
            <a:ext cx="1731516" cy="707886"/>
          </a:xfrm>
          <a:prstGeom prst="rect">
            <a:avLst/>
          </a:prstGeom>
          <a:noFill/>
        </p:spPr>
        <p:txBody>
          <a:bodyPr wrap="square" lIns="91440" tIns="45720" rIns="91440" bIns="45720" rtlCol="0" anchor="ctr">
            <a:spAutoFit/>
          </a:bodyPr>
          <a:lstStyle/>
          <a:p>
            <a:pPr algn="ctr">
              <a:defRPr/>
            </a:pPr>
            <a:r>
              <a:rPr lang="en-US" sz="2000" b="1" dirty="0">
                <a:solidFill>
                  <a:srgbClr val="FFFFFF"/>
                </a:solidFill>
                <a:latin typeface="Segoe UI Semibold"/>
                <a:cs typeface="Segoe UI Semibold"/>
              </a:rPr>
              <a:t>Diagnostic errors </a:t>
            </a:r>
            <a:endParaRPr lang="en-US" sz="2000" b="1" dirty="0">
              <a:solidFill>
                <a:srgbClr val="FFFFFF"/>
              </a:solidFill>
              <a:latin typeface="Segoe UI Semibold" panose="020B0702040204020203" pitchFamily="34" charset="0"/>
              <a:cs typeface="Segoe UI Semibold" panose="020B0702040204020203" pitchFamily="34" charset="0"/>
            </a:endParaRPr>
          </a:p>
        </p:txBody>
      </p:sp>
      <p:sp>
        <p:nvSpPr>
          <p:cNvPr id="31" name="TextBox 30">
            <a:extLst>
              <a:ext uri="{FF2B5EF4-FFF2-40B4-BE49-F238E27FC236}">
                <a16:creationId xmlns:a16="http://schemas.microsoft.com/office/drawing/2014/main" id="{06EBB6E3-7530-4A4C-939F-50BFBD48306E}"/>
              </a:ext>
            </a:extLst>
          </p:cNvPr>
          <p:cNvSpPr txBox="1"/>
          <p:nvPr/>
        </p:nvSpPr>
        <p:spPr>
          <a:xfrm>
            <a:off x="6562201" y="3799105"/>
            <a:ext cx="1731516" cy="400110"/>
          </a:xfrm>
          <a:prstGeom prst="rect">
            <a:avLst/>
          </a:prstGeom>
          <a:noFill/>
        </p:spPr>
        <p:txBody>
          <a:bodyPr wrap="square" rtlCol="0" anchor="ctr">
            <a:spAutoFit/>
          </a:bodyPr>
          <a:lstStyle/>
          <a:p>
            <a:pPr algn="ctr">
              <a:defRPr/>
            </a:pPr>
            <a:r>
              <a:rPr lang="en-US" sz="2000" b="1" dirty="0">
                <a:solidFill>
                  <a:srgbClr val="FFFFFF"/>
                </a:solidFill>
                <a:latin typeface="Segoe UI Semibold" panose="020B0702040204020203" pitchFamily="34" charset="0"/>
                <a:cs typeface="Segoe UI Semibold" panose="020B0702040204020203" pitchFamily="34" charset="0"/>
              </a:rPr>
              <a:t>OB </a:t>
            </a:r>
          </a:p>
        </p:txBody>
      </p:sp>
      <p:sp>
        <p:nvSpPr>
          <p:cNvPr id="33" name="TextBox 32">
            <a:extLst>
              <a:ext uri="{FF2B5EF4-FFF2-40B4-BE49-F238E27FC236}">
                <a16:creationId xmlns:a16="http://schemas.microsoft.com/office/drawing/2014/main" id="{5FB42DF3-D331-46ED-B54B-E65CC2C97CFF}"/>
              </a:ext>
            </a:extLst>
          </p:cNvPr>
          <p:cNvSpPr txBox="1"/>
          <p:nvPr/>
        </p:nvSpPr>
        <p:spPr>
          <a:xfrm>
            <a:off x="5253516" y="5800056"/>
            <a:ext cx="2286697" cy="400110"/>
          </a:xfrm>
          <a:prstGeom prst="rect">
            <a:avLst/>
          </a:prstGeom>
          <a:noFill/>
        </p:spPr>
        <p:txBody>
          <a:bodyPr wrap="square" rtlCol="0" anchor="ctr">
            <a:spAutoFit/>
          </a:bodyPr>
          <a:lstStyle/>
          <a:p>
            <a:pPr algn="ctr">
              <a:defRPr/>
            </a:pPr>
            <a:r>
              <a:rPr lang="en-US" sz="2000" b="1" dirty="0">
                <a:solidFill>
                  <a:srgbClr val="FFFFFF"/>
                </a:solidFill>
                <a:latin typeface="Segoe UI Semibold" panose="020B0702040204020203" pitchFamily="34" charset="0"/>
                <a:cs typeface="Segoe UI Semibold" panose="020B0702040204020203" pitchFamily="34" charset="0"/>
              </a:rPr>
              <a:t>Communication  </a:t>
            </a:r>
          </a:p>
        </p:txBody>
      </p:sp>
      <p:sp>
        <p:nvSpPr>
          <p:cNvPr id="6" name="Title 5">
            <a:extLst>
              <a:ext uri="{FF2B5EF4-FFF2-40B4-BE49-F238E27FC236}">
                <a16:creationId xmlns:a16="http://schemas.microsoft.com/office/drawing/2014/main" id="{7995A5EB-3841-0635-AEBC-ECAF8BA17461}"/>
              </a:ext>
            </a:extLst>
          </p:cNvPr>
          <p:cNvSpPr>
            <a:spLocks noGrp="1"/>
          </p:cNvSpPr>
          <p:nvPr>
            <p:ph type="title"/>
          </p:nvPr>
        </p:nvSpPr>
        <p:spPr>
          <a:xfrm>
            <a:off x="660401" y="657834"/>
            <a:ext cx="10684358" cy="662782"/>
          </a:xfrm>
        </p:spPr>
        <p:txBody>
          <a:bodyPr/>
          <a:lstStyle/>
          <a:p>
            <a:r>
              <a:rPr lang="en-US" dirty="0"/>
              <a:t>Top claim drivers  </a:t>
            </a:r>
          </a:p>
        </p:txBody>
      </p:sp>
      <p:graphicFrame>
        <p:nvGraphicFramePr>
          <p:cNvPr id="4" name="Chart 3">
            <a:extLst>
              <a:ext uri="{FF2B5EF4-FFF2-40B4-BE49-F238E27FC236}">
                <a16:creationId xmlns:a16="http://schemas.microsoft.com/office/drawing/2014/main" id="{FF3DA7D7-FFD5-1FD5-8E94-1D56D1A94EFB}"/>
              </a:ext>
            </a:extLst>
          </p:cNvPr>
          <p:cNvGraphicFramePr>
            <a:graphicFrameLocks/>
          </p:cNvGraphicFramePr>
          <p:nvPr>
            <p:extLst>
              <p:ext uri="{D42A27DB-BD31-4B8C-83A1-F6EECF244321}">
                <p14:modId xmlns:p14="http://schemas.microsoft.com/office/powerpoint/2010/main" val="1155833507"/>
              </p:ext>
            </p:extLst>
          </p:nvPr>
        </p:nvGraphicFramePr>
        <p:xfrm>
          <a:off x="1527992" y="1693226"/>
          <a:ext cx="8212774" cy="40241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2651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E43074C-8834-40FA-80A7-8F6BFF954CEE}"/>
              </a:ext>
            </a:extLst>
          </p:cNvPr>
          <p:cNvSpPr txBox="1"/>
          <p:nvPr/>
        </p:nvSpPr>
        <p:spPr>
          <a:xfrm>
            <a:off x="7957739" y="4037346"/>
            <a:ext cx="2501224" cy="1631216"/>
          </a:xfrm>
          <a:prstGeom prst="rect">
            <a:avLst/>
          </a:prstGeom>
          <a:noFill/>
        </p:spPr>
        <p:txBody>
          <a:bodyPr wrap="square" rtlCol="0">
            <a:spAutoFit/>
          </a:bodyPr>
          <a:lstStyle/>
          <a:p>
            <a:pPr algn="ctr">
              <a:defRPr/>
            </a:pPr>
            <a:r>
              <a:rPr lang="en-US" sz="2000" dirty="0">
                <a:solidFill>
                  <a:srgbClr val="FFFFFF"/>
                </a:solidFill>
                <a:latin typeface="Segoe UI Semilight" panose="020B0402040204020203" pitchFamily="34" charset="0"/>
                <a:cs typeface="Segoe UI Semilight" panose="020B0402040204020203" pitchFamily="34" charset="0"/>
              </a:rPr>
              <a:t>Jury Selection</a:t>
            </a:r>
          </a:p>
          <a:p>
            <a:pPr algn="ctr">
              <a:defRPr/>
            </a:pPr>
            <a:endParaRPr lang="en-US" sz="2000" dirty="0">
              <a:solidFill>
                <a:srgbClr val="FFFFFF"/>
              </a:solidFill>
              <a:latin typeface="Segoe UI Semilight" panose="020B0402040204020203" pitchFamily="34" charset="0"/>
              <a:cs typeface="Segoe UI Semilight" panose="020B0402040204020203" pitchFamily="34" charset="0"/>
            </a:endParaRPr>
          </a:p>
          <a:p>
            <a:pPr algn="ctr">
              <a:defRPr/>
            </a:pPr>
            <a:r>
              <a:rPr lang="en-US" sz="2000" dirty="0">
                <a:solidFill>
                  <a:srgbClr val="FFFFFF"/>
                </a:solidFill>
                <a:latin typeface="Segoe UI Semilight" panose="020B0402040204020203" pitchFamily="34" charset="0"/>
                <a:cs typeface="Segoe UI Semilight" panose="020B0402040204020203" pitchFamily="34" charset="0"/>
              </a:rPr>
              <a:t>Testimony</a:t>
            </a:r>
          </a:p>
          <a:p>
            <a:pPr algn="ctr">
              <a:defRPr/>
            </a:pPr>
            <a:endParaRPr lang="en-US" sz="2000" dirty="0">
              <a:solidFill>
                <a:srgbClr val="FFFFFF"/>
              </a:solidFill>
              <a:latin typeface="Segoe UI Semilight" panose="020B0402040204020203" pitchFamily="34" charset="0"/>
              <a:cs typeface="Segoe UI Semilight" panose="020B0402040204020203" pitchFamily="34" charset="0"/>
            </a:endParaRPr>
          </a:p>
          <a:p>
            <a:pPr algn="ctr">
              <a:defRPr/>
            </a:pPr>
            <a:r>
              <a:rPr lang="en-US" sz="2000" dirty="0">
                <a:solidFill>
                  <a:srgbClr val="FFFFFF"/>
                </a:solidFill>
                <a:latin typeface="Segoe UI Semilight" panose="020B0402040204020203" pitchFamily="34" charset="0"/>
                <a:cs typeface="Segoe UI Semilight" panose="020B0402040204020203" pitchFamily="34" charset="0"/>
              </a:rPr>
              <a:t>Verdict</a:t>
            </a:r>
          </a:p>
        </p:txBody>
      </p:sp>
      <p:cxnSp>
        <p:nvCxnSpPr>
          <p:cNvPr id="19" name="Straight Connector 18">
            <a:extLst>
              <a:ext uri="{FF2B5EF4-FFF2-40B4-BE49-F238E27FC236}">
                <a16:creationId xmlns:a16="http://schemas.microsoft.com/office/drawing/2014/main" id="{7DAA7383-5A84-47F7-B7CD-52BB29C0587B}"/>
              </a:ext>
            </a:extLst>
          </p:cNvPr>
          <p:cNvCxnSpPr/>
          <p:nvPr/>
        </p:nvCxnSpPr>
        <p:spPr>
          <a:xfrm>
            <a:off x="8414974" y="2692499"/>
            <a:ext cx="1586752"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3CB52CF-E364-4E2C-9B3A-78418577C17F}"/>
              </a:ext>
            </a:extLst>
          </p:cNvPr>
          <p:cNvSpPr txBox="1"/>
          <p:nvPr/>
        </p:nvSpPr>
        <p:spPr>
          <a:xfrm>
            <a:off x="4443066" y="1059721"/>
            <a:ext cx="1731516" cy="400110"/>
          </a:xfrm>
          <a:prstGeom prst="rect">
            <a:avLst/>
          </a:prstGeom>
          <a:noFill/>
        </p:spPr>
        <p:txBody>
          <a:bodyPr wrap="square" lIns="91440" tIns="45720" rIns="91440" bIns="45720" rtlCol="0" anchor="ctr">
            <a:spAutoFit/>
          </a:bodyPr>
          <a:lstStyle/>
          <a:p>
            <a:pPr algn="ctr">
              <a:defRPr/>
            </a:pPr>
            <a:r>
              <a:rPr lang="en-US" sz="2000" b="1" dirty="0">
                <a:solidFill>
                  <a:srgbClr val="FFFFFF"/>
                </a:solidFill>
                <a:latin typeface="Segoe UI Semibold"/>
                <a:cs typeface="Segoe UI Semibold"/>
              </a:rPr>
              <a:t>Surgical </a:t>
            </a:r>
            <a:endParaRPr lang="en-US" sz="2000" b="1" dirty="0">
              <a:solidFill>
                <a:srgbClr val="FFFFFF"/>
              </a:solidFill>
              <a:latin typeface="Segoe UI Semibold" panose="020B0702040204020203" pitchFamily="34" charset="0"/>
              <a:cs typeface="Segoe UI Semibold" panose="020B0702040204020203" pitchFamily="34" charset="0"/>
            </a:endParaRPr>
          </a:p>
        </p:txBody>
      </p:sp>
      <p:sp>
        <p:nvSpPr>
          <p:cNvPr id="23" name="TextBox 22">
            <a:extLst>
              <a:ext uri="{FF2B5EF4-FFF2-40B4-BE49-F238E27FC236}">
                <a16:creationId xmlns:a16="http://schemas.microsoft.com/office/drawing/2014/main" id="{A6910788-05E8-4DB1-BDC4-E653FF37D581}"/>
              </a:ext>
            </a:extLst>
          </p:cNvPr>
          <p:cNvSpPr txBox="1"/>
          <p:nvPr/>
        </p:nvSpPr>
        <p:spPr>
          <a:xfrm>
            <a:off x="5073930" y="2013415"/>
            <a:ext cx="1731516" cy="400110"/>
          </a:xfrm>
          <a:prstGeom prst="rect">
            <a:avLst/>
          </a:prstGeom>
          <a:noFill/>
        </p:spPr>
        <p:txBody>
          <a:bodyPr wrap="square" rtlCol="0" anchor="ctr">
            <a:spAutoFit/>
          </a:bodyPr>
          <a:lstStyle/>
          <a:p>
            <a:pPr algn="ctr">
              <a:defRPr/>
            </a:pPr>
            <a:r>
              <a:rPr lang="en-US" sz="2000" b="1" dirty="0">
                <a:solidFill>
                  <a:srgbClr val="FFFFFF"/>
                </a:solidFill>
                <a:latin typeface="Segoe UI Semibold" panose="020B0702040204020203" pitchFamily="34" charset="0"/>
                <a:cs typeface="Segoe UI Semibold" panose="020B0702040204020203" pitchFamily="34" charset="0"/>
              </a:rPr>
              <a:t>Diagnostic </a:t>
            </a:r>
          </a:p>
        </p:txBody>
      </p:sp>
      <p:sp>
        <p:nvSpPr>
          <p:cNvPr id="25" name="TextBox 24">
            <a:extLst>
              <a:ext uri="{FF2B5EF4-FFF2-40B4-BE49-F238E27FC236}">
                <a16:creationId xmlns:a16="http://schemas.microsoft.com/office/drawing/2014/main" id="{28375F27-A216-44C5-84F5-3CA13852F981}"/>
              </a:ext>
            </a:extLst>
          </p:cNvPr>
          <p:cNvSpPr txBox="1"/>
          <p:nvPr/>
        </p:nvSpPr>
        <p:spPr>
          <a:xfrm>
            <a:off x="5168829" y="2980499"/>
            <a:ext cx="1731516" cy="400110"/>
          </a:xfrm>
          <a:prstGeom prst="rect">
            <a:avLst/>
          </a:prstGeom>
          <a:noFill/>
        </p:spPr>
        <p:txBody>
          <a:bodyPr wrap="square" rtlCol="0" anchor="ctr">
            <a:spAutoFit/>
          </a:bodyPr>
          <a:lstStyle/>
          <a:p>
            <a:pPr algn="ctr">
              <a:defRPr/>
            </a:pPr>
            <a:r>
              <a:rPr lang="en-US" sz="2000" b="1" dirty="0">
                <a:solidFill>
                  <a:srgbClr val="FFFFFF"/>
                </a:solidFill>
                <a:latin typeface="Segoe UI Semibold" panose="020B0702040204020203" pitchFamily="34" charset="0"/>
                <a:cs typeface="Segoe UI Semibold" panose="020B0702040204020203" pitchFamily="34" charset="0"/>
              </a:rPr>
              <a:t>OB </a:t>
            </a:r>
          </a:p>
        </p:txBody>
      </p:sp>
      <p:cxnSp>
        <p:nvCxnSpPr>
          <p:cNvPr id="27" name="Straight Connector 26">
            <a:extLst>
              <a:ext uri="{FF2B5EF4-FFF2-40B4-BE49-F238E27FC236}">
                <a16:creationId xmlns:a16="http://schemas.microsoft.com/office/drawing/2014/main" id="{C3ABF0F1-5B34-4861-AD22-71207805F0DC}"/>
              </a:ext>
            </a:extLst>
          </p:cNvPr>
          <p:cNvCxnSpPr>
            <a:cxnSpLocks/>
          </p:cNvCxnSpPr>
          <p:nvPr/>
        </p:nvCxnSpPr>
        <p:spPr>
          <a:xfrm>
            <a:off x="8122763" y="1408663"/>
            <a:ext cx="213045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1F09A63-04EA-7A63-D703-51E2700955EA}"/>
              </a:ext>
            </a:extLst>
          </p:cNvPr>
          <p:cNvSpPr>
            <a:spLocks noGrp="1"/>
          </p:cNvSpPr>
          <p:nvPr>
            <p:ph type="title"/>
          </p:nvPr>
        </p:nvSpPr>
        <p:spPr/>
        <p:txBody>
          <a:bodyPr/>
          <a:lstStyle/>
          <a:p>
            <a:r>
              <a:rPr lang="en-US" dirty="0"/>
              <a:t>Diagnostic</a:t>
            </a:r>
          </a:p>
        </p:txBody>
      </p:sp>
      <p:sp>
        <p:nvSpPr>
          <p:cNvPr id="36" name="Text Placeholder 35">
            <a:extLst>
              <a:ext uri="{FF2B5EF4-FFF2-40B4-BE49-F238E27FC236}">
                <a16:creationId xmlns:a16="http://schemas.microsoft.com/office/drawing/2014/main" id="{54FAC1B1-B3D7-2870-623E-C15A7FC1B0F4}"/>
              </a:ext>
            </a:extLst>
          </p:cNvPr>
          <p:cNvSpPr>
            <a:spLocks noGrp="1"/>
          </p:cNvSpPr>
          <p:nvPr>
            <p:ph type="body" sz="quarter" idx="15"/>
          </p:nvPr>
        </p:nvSpPr>
        <p:spPr>
          <a:xfrm>
            <a:off x="477977" y="2013415"/>
            <a:ext cx="5106988" cy="4323860"/>
          </a:xfrm>
        </p:spPr>
        <p:txBody>
          <a:bodyPr/>
          <a:lstStyle/>
          <a:p>
            <a:pPr marL="0" indent="0">
              <a:buNone/>
            </a:pPr>
            <a:r>
              <a:rPr lang="en-US" sz="2400" dirty="0"/>
              <a:t>#1 in cost</a:t>
            </a:r>
          </a:p>
          <a:p>
            <a:pPr marL="0" indent="0">
              <a:buNone/>
            </a:pPr>
            <a:r>
              <a:rPr lang="en-US" sz="2400" dirty="0"/>
              <a:t>#2 in occurrence</a:t>
            </a:r>
          </a:p>
        </p:txBody>
      </p:sp>
      <p:sp>
        <p:nvSpPr>
          <p:cNvPr id="13" name="Text Placeholder 12">
            <a:extLst>
              <a:ext uri="{FF2B5EF4-FFF2-40B4-BE49-F238E27FC236}">
                <a16:creationId xmlns:a16="http://schemas.microsoft.com/office/drawing/2014/main" id="{BBCA2F3F-D695-8223-46EA-6A2A79E7DEB6}"/>
              </a:ext>
            </a:extLst>
          </p:cNvPr>
          <p:cNvSpPr>
            <a:spLocks noGrp="1"/>
          </p:cNvSpPr>
          <p:nvPr>
            <p:ph type="body" sz="quarter" idx="16"/>
          </p:nvPr>
        </p:nvSpPr>
        <p:spPr/>
        <p:txBody>
          <a:bodyPr/>
          <a:lstStyle/>
          <a:p>
            <a:endParaRPr lang="en-US" dirty="0"/>
          </a:p>
        </p:txBody>
      </p:sp>
      <p:pic>
        <p:nvPicPr>
          <p:cNvPr id="12" name="Picture 11" descr="Taking a child's blood pressure">
            <a:extLst>
              <a:ext uri="{FF2B5EF4-FFF2-40B4-BE49-F238E27FC236}">
                <a16:creationId xmlns:a16="http://schemas.microsoft.com/office/drawing/2014/main" id="{530E3686-E850-19E1-DCC9-49F87A91E411}"/>
              </a:ext>
            </a:extLst>
          </p:cNvPr>
          <p:cNvPicPr>
            <a:picLocks noChangeAspect="1"/>
          </p:cNvPicPr>
          <p:nvPr/>
        </p:nvPicPr>
        <p:blipFill>
          <a:blip r:embed="rId3"/>
          <a:stretch>
            <a:fillRect/>
          </a:stretch>
        </p:blipFill>
        <p:spPr>
          <a:xfrm>
            <a:off x="6096000" y="1059721"/>
            <a:ext cx="6096000" cy="5030005"/>
          </a:xfrm>
          <a:prstGeom prst="rect">
            <a:avLst/>
          </a:prstGeom>
        </p:spPr>
      </p:pic>
    </p:spTree>
    <p:extLst>
      <p:ext uri="{BB962C8B-B14F-4D97-AF65-F5344CB8AC3E}">
        <p14:creationId xmlns:p14="http://schemas.microsoft.com/office/powerpoint/2010/main" val="1760804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0A7E86-A829-11FD-26FF-EC231A5C07AE}"/>
              </a:ext>
            </a:extLst>
          </p:cNvPr>
          <p:cNvSpPr>
            <a:spLocks noGrp="1"/>
          </p:cNvSpPr>
          <p:nvPr>
            <p:ph type="body" sz="quarter" idx="10"/>
          </p:nvPr>
        </p:nvSpPr>
        <p:spPr/>
        <p:txBody>
          <a:bodyPr/>
          <a:lstStyle/>
          <a:p>
            <a:r>
              <a:rPr lang="en-US" dirty="0"/>
              <a:t>DIAGNOSTIC </a:t>
            </a:r>
          </a:p>
        </p:txBody>
      </p:sp>
      <p:sp>
        <p:nvSpPr>
          <p:cNvPr id="6" name="Text Placeholder 5">
            <a:extLst>
              <a:ext uri="{FF2B5EF4-FFF2-40B4-BE49-F238E27FC236}">
                <a16:creationId xmlns:a16="http://schemas.microsoft.com/office/drawing/2014/main" id="{ED6B3F59-72F0-BA14-A567-053318C9E91C}"/>
              </a:ext>
            </a:extLst>
          </p:cNvPr>
          <p:cNvSpPr>
            <a:spLocks noGrp="1"/>
          </p:cNvSpPr>
          <p:nvPr>
            <p:ph type="body" sz="quarter" idx="15"/>
          </p:nvPr>
        </p:nvSpPr>
        <p:spPr>
          <a:xfrm>
            <a:off x="451737" y="1050128"/>
            <a:ext cx="5106988" cy="3939458"/>
          </a:xfrm>
        </p:spPr>
        <p:txBody>
          <a:bodyPr/>
          <a:lstStyle/>
          <a:p>
            <a:r>
              <a:rPr lang="en-US" dirty="0"/>
              <a:t>Initial Diagnostic Assessment  </a:t>
            </a:r>
          </a:p>
          <a:p>
            <a:endParaRPr lang="en-US" dirty="0"/>
          </a:p>
          <a:p>
            <a:endParaRPr lang="en-US" dirty="0"/>
          </a:p>
        </p:txBody>
      </p:sp>
      <p:pic>
        <p:nvPicPr>
          <p:cNvPr id="5" name="Picture 4">
            <a:extLst>
              <a:ext uri="{FF2B5EF4-FFF2-40B4-BE49-F238E27FC236}">
                <a16:creationId xmlns:a16="http://schemas.microsoft.com/office/drawing/2014/main" id="{B9D6B77B-F0A3-8688-624D-0955DC5E68C8}"/>
              </a:ext>
            </a:extLst>
          </p:cNvPr>
          <p:cNvPicPr>
            <a:picLocks noChangeAspect="1"/>
          </p:cNvPicPr>
          <p:nvPr/>
        </p:nvPicPr>
        <p:blipFill>
          <a:blip r:embed="rId3"/>
          <a:stretch>
            <a:fillRect/>
          </a:stretch>
        </p:blipFill>
        <p:spPr>
          <a:xfrm>
            <a:off x="4030579" y="3297325"/>
            <a:ext cx="3588138" cy="2923001"/>
          </a:xfrm>
          <a:prstGeom prst="rect">
            <a:avLst/>
          </a:prstGeom>
        </p:spPr>
      </p:pic>
      <p:sp>
        <p:nvSpPr>
          <p:cNvPr id="10" name="Oval 9">
            <a:extLst>
              <a:ext uri="{FF2B5EF4-FFF2-40B4-BE49-F238E27FC236}">
                <a16:creationId xmlns:a16="http://schemas.microsoft.com/office/drawing/2014/main" id="{B19A9406-CA49-9956-3ABE-AD499663EA96}"/>
              </a:ext>
            </a:extLst>
          </p:cNvPr>
          <p:cNvSpPr/>
          <p:nvPr/>
        </p:nvSpPr>
        <p:spPr>
          <a:xfrm>
            <a:off x="7861450" y="1658890"/>
            <a:ext cx="1571624" cy="14573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15" name="Text Placeholder 5">
            <a:extLst>
              <a:ext uri="{FF2B5EF4-FFF2-40B4-BE49-F238E27FC236}">
                <a16:creationId xmlns:a16="http://schemas.microsoft.com/office/drawing/2014/main" id="{2495727B-BB40-54D2-8D6D-E4FF56B9C22B}"/>
              </a:ext>
            </a:extLst>
          </p:cNvPr>
          <p:cNvSpPr txBox="1">
            <a:spLocks/>
          </p:cNvSpPr>
          <p:nvPr/>
        </p:nvSpPr>
        <p:spPr>
          <a:xfrm>
            <a:off x="6628810" y="1015044"/>
            <a:ext cx="5106988" cy="393945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Work Sans" pitchFamily="2" charset="77"/>
                <a:ea typeface="+mn-ea"/>
                <a:cs typeface="+mn-cs"/>
              </a:defRPr>
            </a:lvl1pPr>
            <a:lvl2pPr marL="685800" indent="-228600" algn="l" defTabSz="914400" rtl="0" eaLnBrk="1" latinLnBrk="0" hangingPunct="1">
              <a:lnSpc>
                <a:spcPct val="100000"/>
              </a:lnSpc>
              <a:spcBef>
                <a:spcPts val="500"/>
              </a:spcBef>
              <a:buFont typeface="System Font Regular"/>
              <a:buChar char="⎻"/>
              <a:defRPr sz="1800" kern="1200">
                <a:solidFill>
                  <a:schemeClr val="tx1"/>
                </a:solidFill>
                <a:latin typeface="Work Sans" pitchFamily="2" charset="77"/>
                <a:ea typeface="+mn-ea"/>
                <a:cs typeface="+mn-cs"/>
              </a:defRPr>
            </a:lvl2pPr>
            <a:lvl3pPr marL="1143000" indent="-228600" algn="l" defTabSz="914400" rtl="0" eaLnBrk="1" latinLnBrk="0" hangingPunct="1">
              <a:lnSpc>
                <a:spcPct val="100000"/>
              </a:lnSpc>
              <a:spcBef>
                <a:spcPts val="500"/>
              </a:spcBef>
              <a:buFont typeface="System Font Regular"/>
              <a:buChar char="⎻"/>
              <a:defRPr sz="1600" kern="1200">
                <a:solidFill>
                  <a:schemeClr val="tx1"/>
                </a:solidFill>
                <a:latin typeface="Work Sans" pitchFamily="2" charset="77"/>
                <a:ea typeface="+mn-ea"/>
                <a:cs typeface="+mn-cs"/>
              </a:defRPr>
            </a:lvl3pPr>
            <a:lvl4pPr marL="1600200" indent="-228600" algn="l" defTabSz="914400" rtl="0" eaLnBrk="1" latinLnBrk="0" hangingPunct="1">
              <a:lnSpc>
                <a:spcPct val="100000"/>
              </a:lnSpc>
              <a:spcBef>
                <a:spcPts val="500"/>
              </a:spcBef>
              <a:buFont typeface="System Font Regular"/>
              <a:buChar char="⎻"/>
              <a:defRPr sz="1400" kern="1200">
                <a:solidFill>
                  <a:schemeClr val="tx1"/>
                </a:solidFill>
                <a:latin typeface="Work Sans" pitchFamily="2" charset="77"/>
                <a:ea typeface="+mn-ea"/>
                <a:cs typeface="+mn-cs"/>
              </a:defRPr>
            </a:lvl4pPr>
            <a:lvl5pPr marL="2057400" indent="-228600" algn="l" defTabSz="914400" rtl="0" eaLnBrk="1" latinLnBrk="0" hangingPunct="1">
              <a:lnSpc>
                <a:spcPct val="100000"/>
              </a:lnSpc>
              <a:spcBef>
                <a:spcPts val="500"/>
              </a:spcBef>
              <a:buFont typeface="System Font Regular"/>
              <a:buChar char="⎻"/>
              <a:defRPr sz="14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Tests and Results Processing</a:t>
            </a:r>
          </a:p>
          <a:p>
            <a:endParaRPr lang="en-US" dirty="0"/>
          </a:p>
          <a:p>
            <a:endParaRPr lang="en-US" dirty="0"/>
          </a:p>
        </p:txBody>
      </p:sp>
      <p:sp>
        <p:nvSpPr>
          <p:cNvPr id="16" name="Pentagon 15">
            <a:extLst>
              <a:ext uri="{FF2B5EF4-FFF2-40B4-BE49-F238E27FC236}">
                <a16:creationId xmlns:a16="http://schemas.microsoft.com/office/drawing/2014/main" id="{E8DEFFA7-0FA0-E247-D62C-778B256C49D6}"/>
              </a:ext>
            </a:extLst>
          </p:cNvPr>
          <p:cNvSpPr/>
          <p:nvPr/>
        </p:nvSpPr>
        <p:spPr>
          <a:xfrm>
            <a:off x="1831346" y="1658890"/>
            <a:ext cx="1592337" cy="1360967"/>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69%</a:t>
            </a:r>
          </a:p>
        </p:txBody>
      </p:sp>
    </p:spTree>
    <p:extLst>
      <p:ext uri="{BB962C8B-B14F-4D97-AF65-F5344CB8AC3E}">
        <p14:creationId xmlns:p14="http://schemas.microsoft.com/office/powerpoint/2010/main" val="34442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D26C3E-27F4-89D6-268D-FA6C3FF857B0}"/>
              </a:ext>
            </a:extLst>
          </p:cNvPr>
          <p:cNvSpPr>
            <a:spLocks noGrp="1"/>
          </p:cNvSpPr>
          <p:nvPr>
            <p:ph type="title"/>
          </p:nvPr>
        </p:nvSpPr>
        <p:spPr/>
        <p:txBody>
          <a:bodyPr/>
          <a:lstStyle/>
          <a:p>
            <a:r>
              <a:rPr lang="en-US" dirty="0"/>
              <a:t>Follow-up and coordination failures</a:t>
            </a:r>
          </a:p>
        </p:txBody>
      </p:sp>
      <p:sp>
        <p:nvSpPr>
          <p:cNvPr id="4" name="Text Placeholder 3">
            <a:extLst>
              <a:ext uri="{FF2B5EF4-FFF2-40B4-BE49-F238E27FC236}">
                <a16:creationId xmlns:a16="http://schemas.microsoft.com/office/drawing/2014/main" id="{F0063D46-ED2E-9747-A706-45A21A72CFE0}"/>
              </a:ext>
            </a:extLst>
          </p:cNvPr>
          <p:cNvSpPr>
            <a:spLocks noGrp="1"/>
          </p:cNvSpPr>
          <p:nvPr>
            <p:ph type="body" sz="quarter" idx="10"/>
          </p:nvPr>
        </p:nvSpPr>
        <p:spPr/>
        <p:txBody>
          <a:bodyPr/>
          <a:lstStyle/>
          <a:p>
            <a:r>
              <a:rPr lang="en-US" dirty="0"/>
              <a:t>DIAGNOSTIC</a:t>
            </a:r>
          </a:p>
        </p:txBody>
      </p:sp>
      <p:pic>
        <p:nvPicPr>
          <p:cNvPr id="8" name="Picture 7">
            <a:extLst>
              <a:ext uri="{FF2B5EF4-FFF2-40B4-BE49-F238E27FC236}">
                <a16:creationId xmlns:a16="http://schemas.microsoft.com/office/drawing/2014/main" id="{1D019A1F-ED02-5918-0BBB-8212EDD5CB20}"/>
              </a:ext>
            </a:extLst>
          </p:cNvPr>
          <p:cNvPicPr>
            <a:picLocks noChangeAspect="1"/>
          </p:cNvPicPr>
          <p:nvPr/>
        </p:nvPicPr>
        <p:blipFill>
          <a:blip r:embed="rId3"/>
          <a:stretch>
            <a:fillRect/>
          </a:stretch>
        </p:blipFill>
        <p:spPr>
          <a:xfrm>
            <a:off x="2057400" y="1509496"/>
            <a:ext cx="7223691" cy="4434104"/>
          </a:xfrm>
          <a:prstGeom prst="rect">
            <a:avLst/>
          </a:prstGeom>
        </p:spPr>
      </p:pic>
    </p:spTree>
    <p:extLst>
      <p:ext uri="{BB962C8B-B14F-4D97-AF65-F5344CB8AC3E}">
        <p14:creationId xmlns:p14="http://schemas.microsoft.com/office/powerpoint/2010/main" val="19643648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Office Theme">
  <a:themeElements>
    <a:clrScheme name="Curi Colors 2">
      <a:dk1>
        <a:srgbClr val="2C4465"/>
      </a:dk1>
      <a:lt1>
        <a:srgbClr val="FFFFFF"/>
      </a:lt1>
      <a:dk2>
        <a:srgbClr val="2C4465"/>
      </a:dk2>
      <a:lt2>
        <a:srgbClr val="E7E6E6"/>
      </a:lt2>
      <a:accent1>
        <a:srgbClr val="2C4465"/>
      </a:accent1>
      <a:accent2>
        <a:srgbClr val="A8BDCE"/>
      </a:accent2>
      <a:accent3>
        <a:srgbClr val="8D6CAB"/>
      </a:accent3>
      <a:accent4>
        <a:srgbClr val="FFC828"/>
      </a:accent4>
      <a:accent5>
        <a:srgbClr val="65BCCD"/>
      </a:accent5>
      <a:accent6>
        <a:srgbClr val="7FAF5C"/>
      </a:accent6>
      <a:hlink>
        <a:srgbClr val="2C4465"/>
      </a:hlink>
      <a:folHlink>
        <a:srgbClr val="A8BD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8D9095FC-50AC-124C-89A6-87F8B42BBEF3}" vid="{E16A6C84-EB04-AB48-BF87-9D6BCFBDD0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usiness_x0020_Unit xmlns="40e9ef4e-14e0-4d61-90a2-1d86ae854b58" xsi:nil="true"/>
    <lcf76f155ced4ddcb4097134ff3c332f xmlns="40e9ef4e-14e0-4d61-90a2-1d86ae854b58">
      <Terms xmlns="http://schemas.microsoft.com/office/infopath/2007/PartnerControls"/>
    </lcf76f155ced4ddcb4097134ff3c332f>
    <TaxCatchAll xmlns="ad76e35a-ec6e-40b1-a7d7-fa554a073d98" xsi:nil="true"/>
    <Unit xmlns="40e9ef4e-14e0-4d61-90a2-1d86ae854b58" xsi:nil="true"/>
    <Category xmlns="40e9ef4e-14e0-4d61-90a2-1d86ae854b58">Customer-Facing PPT Decks</Categor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02F3705DFDE44CBDF637271F69476A" ma:contentTypeVersion="19" ma:contentTypeDescription="Create a new document." ma:contentTypeScope="" ma:versionID="34643e82c7f31b26a6a214662ee5f12e">
  <xsd:schema xmlns:xsd="http://www.w3.org/2001/XMLSchema" xmlns:xs="http://www.w3.org/2001/XMLSchema" xmlns:p="http://schemas.microsoft.com/office/2006/metadata/properties" xmlns:ns2="40e9ef4e-14e0-4d61-90a2-1d86ae854b58" xmlns:ns3="ad76e35a-ec6e-40b1-a7d7-fa554a073d98" targetNamespace="http://schemas.microsoft.com/office/2006/metadata/properties" ma:root="true" ma:fieldsID="729f3e44f21606b27516f67913befa72" ns2:_="" ns3:_="">
    <xsd:import namespace="40e9ef4e-14e0-4d61-90a2-1d86ae854b58"/>
    <xsd:import namespace="ad76e35a-ec6e-40b1-a7d7-fa554a073d98"/>
    <xsd:element name="properties">
      <xsd:complexType>
        <xsd:sequence>
          <xsd:element name="documentManagement">
            <xsd:complexType>
              <xsd:all>
                <xsd:element ref="ns2:Business_x0020_Unit" minOccurs="0"/>
                <xsd:element ref="ns2:Category"/>
                <xsd:element ref="ns2:Unit"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e9ef4e-14e0-4d61-90a2-1d86ae854b58" elementFormDefault="qualified">
    <xsd:import namespace="http://schemas.microsoft.com/office/2006/documentManagement/types"/>
    <xsd:import namespace="http://schemas.microsoft.com/office/infopath/2007/PartnerControls"/>
    <xsd:element name="Business_x0020_Unit" ma:index="2" nillable="true" ma:displayName="Business Unit" ma:format="Dropdown" ma:internalName="Business_x0020_Unit">
      <xsd:simpleType>
        <xsd:restriction base="dms:Choice">
          <xsd:enumeration value="Curi"/>
          <xsd:enumeration value="MMIC"/>
          <xsd:enumeration value="UMIA"/>
          <xsd:enumeration value="AMIC"/>
        </xsd:restriction>
      </xsd:simpleType>
    </xsd:element>
    <xsd:element name="Category" ma:index="3" ma:displayName="Category" ma:format="Dropdown" ma:internalName="Category">
      <xsd:simpleType>
        <xsd:restriction base="dms:Choice">
          <xsd:enumeration value="Broker Partner Tools"/>
          <xsd:enumeration value="Ancillary Providers"/>
          <xsd:enumeration value="Brink"/>
          <xsd:enumeration value="Brink Articles"/>
          <xsd:enumeration value="CliftonLarsonAllen"/>
          <xsd:enumeration value="Company Highlights"/>
          <xsd:enumeration value="Cyber Solutions"/>
          <xsd:enumeration value="Defend Claims"/>
          <xsd:enumeration value="Distribution"/>
          <xsd:enumeration value="Financial Highlights"/>
          <xsd:enumeration value="General Information"/>
          <xsd:enumeration value="Health Care Facilities"/>
          <xsd:enumeration value="Hospitals"/>
          <xsd:enumeration value="Long-Term Care"/>
          <xsd:enumeration value="Minimize Risk"/>
          <xsd:enumeration value="HEAL®"/>
          <xsd:enumeration value="Risk Reports"/>
          <xsd:enumeration value="Optimize Coverage"/>
          <xsd:enumeration value="Physicians and Surgeons"/>
          <xsd:enumeration value="Constellation Solutions"/>
          <xsd:enumeration value="Territory Maps"/>
          <xsd:enumeration value="Customer-Facing PPT Decks"/>
          <xsd:enumeration value="MyAccount"/>
          <xsd:enumeration value="Archive - Old Versions"/>
        </xsd:restriction>
      </xsd:simpleType>
    </xsd:element>
    <xsd:element name="Unit" ma:index="4" nillable="true" ma:displayName="Unit" ma:format="Dropdown" ma:internalName="Unit" ma:readOnly="false">
      <xsd:simpleType>
        <xsd:restriction base="dms:Text">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AutoTags" ma:index="16" nillable="true" ma:displayName="Tags" ma:hidden="true" ma:internalName="MediaServiceAutoTags"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26af60-d36e-462a-95d3-b51ad27405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76e35a-ec6e-40b1-a7d7-fa554a073d98"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98bf31d3-262a-467e-ae39-d1f8117d996e}" ma:internalName="TaxCatchAll" ma:showField="CatchAllData" ma:web="ad76e35a-ec6e-40b1-a7d7-fa554a073d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6B5B4D-6B31-4F65-B03C-F2505B07F358}">
  <ds:schemaRefs>
    <ds:schemaRef ds:uri="http://schemas.microsoft.com/sharepoint/v3/contenttype/forms"/>
  </ds:schemaRefs>
</ds:datastoreItem>
</file>

<file path=customXml/itemProps2.xml><?xml version="1.0" encoding="utf-8"?>
<ds:datastoreItem xmlns:ds="http://schemas.openxmlformats.org/officeDocument/2006/customXml" ds:itemID="{F1F44142-0501-4FD3-904D-BF6B9A4A5B15}">
  <ds:schemaRefs>
    <ds:schemaRef ds:uri="http://purl.org/dc/elements/1.1/"/>
    <ds:schemaRef ds:uri="ad76e35a-ec6e-40b1-a7d7-fa554a073d98"/>
    <ds:schemaRef ds:uri="40e9ef4e-14e0-4d61-90a2-1d86ae854b58"/>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98A4F4A-6A1F-4DCE-94C8-FA567A59E3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e9ef4e-14e0-4d61-90a2-1d86ae854b58"/>
    <ds:schemaRef ds:uri="ad76e35a-ec6e-40b1-a7d7-fa554a073d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Constellation Transition-Curi PPT Template 2023</Template>
  <TotalTime>4042</TotalTime>
  <Words>719</Words>
  <Application>Microsoft Office PowerPoint</Application>
  <PresentationFormat>Widescreen</PresentationFormat>
  <Paragraphs>163</Paragraphs>
  <Slides>28</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Playfair Display</vt:lpstr>
      <vt:lpstr>Segoe UI</vt:lpstr>
      <vt:lpstr>Segoe UI Semibold</vt:lpstr>
      <vt:lpstr>Segoe UI Semilight</vt:lpstr>
      <vt:lpstr>System Font Regular</vt:lpstr>
      <vt:lpstr>Work Sans</vt:lpstr>
      <vt:lpstr>Work Sans Medium</vt:lpstr>
      <vt:lpstr>4_Office Theme</vt:lpstr>
      <vt:lpstr> Mitigating Malpractice Risks </vt:lpstr>
      <vt:lpstr>Presenter</vt:lpstr>
      <vt:lpstr>Disclaimers</vt:lpstr>
      <vt:lpstr>Learning objectives</vt:lpstr>
      <vt:lpstr>PowerPoint Presentation</vt:lpstr>
      <vt:lpstr>Top claim drivers  </vt:lpstr>
      <vt:lpstr>Diagnostic</vt:lpstr>
      <vt:lpstr>PowerPoint Presentation</vt:lpstr>
      <vt:lpstr>Follow-up and coordination failures</vt:lpstr>
      <vt:lpstr>Medical treatment   </vt:lpstr>
      <vt:lpstr>Top contributing factors</vt:lpstr>
      <vt:lpstr>Medication Rx </vt:lpstr>
      <vt:lpstr>Top contributing factors</vt:lpstr>
      <vt:lpstr>Surgical</vt:lpstr>
      <vt:lpstr>Top contributing factors</vt:lpstr>
      <vt:lpstr>Legal factors that impact medical malpractice outcomes</vt:lpstr>
      <vt:lpstr>The four elements of malpractice</vt:lpstr>
      <vt:lpstr>What plaintiff attorneys look for</vt:lpstr>
      <vt:lpstr>Claims Analysis Factors</vt:lpstr>
      <vt:lpstr>The legal process</vt:lpstr>
      <vt:lpstr>Physicians who are at risk for lawsuits</vt:lpstr>
      <vt:lpstr>Issues Medical Malpractice Industry is Facing</vt:lpstr>
      <vt:lpstr>Trends Nationwide</vt:lpstr>
      <vt:lpstr>How to Combat Plaintiff Tactics</vt:lpstr>
      <vt:lpstr>It's not all bad...</vt:lpstr>
      <vt:lpstr>PowerPoint Presentation</vt:lpstr>
      <vt:lpstr>Utah Medical Candor Act- Main provisions </vt:lpstr>
      <vt:lpstr>Closing thoughts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Advisory Title Slide</dc:title>
  <dc:creator>Katie Knoerzer</dc:creator>
  <cp:lastModifiedBy>Heather Meyer</cp:lastModifiedBy>
  <cp:revision>9</cp:revision>
  <cp:lastPrinted>2021-12-31T19:40:29Z</cp:lastPrinted>
  <dcterms:created xsi:type="dcterms:W3CDTF">2021-11-03T19:24:55Z</dcterms:created>
  <dcterms:modified xsi:type="dcterms:W3CDTF">2024-05-03T19:40:57Z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0x0101006C02F3705DFDE44CBDF637271F69476A</vt:lpwstr>
  </property>
</Properties>
</file>