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4"/>
    <p:sldMasterId id="2147483777" r:id="rId5"/>
    <p:sldMasterId id="2147483787" r:id="rId6"/>
    <p:sldMasterId id="2147483797" r:id="rId7"/>
  </p:sldMasterIdLst>
  <p:notesMasterIdLst>
    <p:notesMasterId r:id="rId55"/>
  </p:notesMasterIdLst>
  <p:handoutMasterIdLst>
    <p:handoutMasterId r:id="rId56"/>
  </p:handoutMasterIdLst>
  <p:sldIdLst>
    <p:sldId id="2147377166" r:id="rId8"/>
    <p:sldId id="5102" r:id="rId9"/>
    <p:sldId id="2147377125" r:id="rId10"/>
    <p:sldId id="2147377175" r:id="rId11"/>
    <p:sldId id="2147377167" r:id="rId12"/>
    <p:sldId id="2147377147" r:id="rId13"/>
    <p:sldId id="2147377131" r:id="rId14"/>
    <p:sldId id="2147377148" r:id="rId15"/>
    <p:sldId id="2147377085" r:id="rId16"/>
    <p:sldId id="2147377168" r:id="rId17"/>
    <p:sldId id="2147377145" r:id="rId18"/>
    <p:sldId id="2147377136" r:id="rId19"/>
    <p:sldId id="2147377157" r:id="rId20"/>
    <p:sldId id="2147377130" r:id="rId21"/>
    <p:sldId id="2147377177" r:id="rId22"/>
    <p:sldId id="2147377178" r:id="rId23"/>
    <p:sldId id="2147377188" r:id="rId24"/>
    <p:sldId id="2147377190" r:id="rId25"/>
    <p:sldId id="2147377156" r:id="rId26"/>
    <p:sldId id="2147377165" r:id="rId27"/>
    <p:sldId id="263" r:id="rId28"/>
    <p:sldId id="2147377173" r:id="rId29"/>
    <p:sldId id="2147377182" r:id="rId30"/>
    <p:sldId id="2147377185" r:id="rId31"/>
    <p:sldId id="2147377183" r:id="rId32"/>
    <p:sldId id="2147377129" r:id="rId33"/>
    <p:sldId id="2147377141" r:id="rId34"/>
    <p:sldId id="2147377163" r:id="rId35"/>
    <p:sldId id="2147377174" r:id="rId36"/>
    <p:sldId id="2147377142" r:id="rId37"/>
    <p:sldId id="2147377159" r:id="rId38"/>
    <p:sldId id="2147377176" r:id="rId39"/>
    <p:sldId id="2147377187" r:id="rId40"/>
    <p:sldId id="2147377160" r:id="rId41"/>
    <p:sldId id="2147377161" r:id="rId42"/>
    <p:sldId id="2147377171" r:id="rId43"/>
    <p:sldId id="2147377162" r:id="rId44"/>
    <p:sldId id="2147377170" r:id="rId45"/>
    <p:sldId id="2147377184" r:id="rId46"/>
    <p:sldId id="2147377158" r:id="rId47"/>
    <p:sldId id="2147377169" r:id="rId48"/>
    <p:sldId id="2147377186" r:id="rId49"/>
    <p:sldId id="918" r:id="rId50"/>
    <p:sldId id="923" r:id="rId51"/>
    <p:sldId id="2147377154" r:id="rId52"/>
    <p:sldId id="2147377155" r:id="rId53"/>
    <p:sldId id="214737716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D0A32A-B754-BA4E-DBB0-601CB9B685F0}" name="Jackie Risco" initials="JR" userId="S::jackie@hmacademy.com::e32d5bd2-3ec7-495e-ae00-2b316e347aa9" providerId="AD"/>
  <p188:author id="{FE8DD6AD-BB85-C909-E90D-1214B591B99E}" name="Tomi Ogundimu" initials="TO" userId="S::togundimu@hmacademy.com::31600ec7-5cca-41f7-a14a-0333bb0bcc98" providerId="AD"/>
  <p188:author id="{1F2A42D0-1BDE-E1BA-9735-03A19781014E}" name="Chelsea Redman" initials="CR" userId="S::credman@hmacademy.com::4b361e08-73e9-470a-8ebb-fbe82ad69f30" providerId="AD"/>
  <p188:author id="{5F2F45ED-09F4-125E-BE32-C6A503BF8682}" name="Krishna Naik" initials="KN" userId="S::knaik@hmacademy.com::1e1245a7-3bef-4f88-89ae-882d73699f6c" providerId="AD"/>
  <p188:author id="{F49217F5-37CE-878D-ABDF-1D4B30BC45A4}" name="Alex Marrinan-Duke" initials="AM" userId="S::aduke@hmacademy.com::2b267e69-12ef-4d93-8cc4-d00e6289a4d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lissa Stahl" initials="MS" lastIdx="27" clrIdx="0">
    <p:extLst>
      <p:ext uri="{19B8F6BF-5375-455C-9EA6-DF929625EA0E}">
        <p15:presenceInfo xmlns:p15="http://schemas.microsoft.com/office/powerpoint/2012/main" userId="S::mstahl@hmacademy.com::f7b9aece-6b8f-4daf-8abd-4b37504545ec" providerId="AD"/>
      </p:ext>
    </p:extLst>
  </p:cmAuthor>
  <p:cmAuthor id="2" name="Dan Healy" initials="DH" lastIdx="4" clrIdx="1">
    <p:extLst>
      <p:ext uri="{19B8F6BF-5375-455C-9EA6-DF929625EA0E}">
        <p15:presenceInfo xmlns:p15="http://schemas.microsoft.com/office/powerpoint/2012/main" userId="S::dhealy@hmacademy.com::fbb62ac6-5a55-4ccd-8947-3cdb8ade03eb" providerId="AD"/>
      </p:ext>
    </p:extLst>
  </p:cmAuthor>
  <p:cmAuthor id="3" name="Tomi Ogundimu" initials="TO" lastIdx="11" clrIdx="2">
    <p:extLst>
      <p:ext uri="{19B8F6BF-5375-455C-9EA6-DF929625EA0E}">
        <p15:presenceInfo xmlns:p15="http://schemas.microsoft.com/office/powerpoint/2012/main" userId="S::togundimu@hmacademy.com::31600ec7-5cca-41f7-a14a-0333bb0bcc98" providerId="AD"/>
      </p:ext>
    </p:extLst>
  </p:cmAuthor>
  <p:cmAuthor id="4" name="Alex Marrinan-Duke" initials="AM" lastIdx="18" clrIdx="3">
    <p:extLst>
      <p:ext uri="{19B8F6BF-5375-455C-9EA6-DF929625EA0E}">
        <p15:presenceInfo xmlns:p15="http://schemas.microsoft.com/office/powerpoint/2012/main" userId="S::aduke@hmacademy.com::2b267e69-12ef-4d93-8cc4-d00e6289a4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C65"/>
    <a:srgbClr val="FF8D00"/>
    <a:srgbClr val="1695D1"/>
    <a:srgbClr val="F05523"/>
    <a:srgbClr val="4195D1"/>
    <a:srgbClr val="4698D2"/>
    <a:srgbClr val="4798D3"/>
    <a:srgbClr val="2F8ECF"/>
    <a:srgbClr val="4098D4"/>
    <a:srgbClr val="6DA9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25" autoAdjust="0"/>
    <p:restoredTop sz="92400" autoAdjust="0"/>
  </p:normalViewPr>
  <p:slideViewPr>
    <p:cSldViewPr snapToGrid="0">
      <p:cViewPr varScale="1">
        <p:scale>
          <a:sx n="47" d="100"/>
          <a:sy n="47" d="100"/>
        </p:scale>
        <p:origin x="725" y="43"/>
      </p:cViewPr>
      <p:guideLst/>
    </p:cSldViewPr>
  </p:slideViewPr>
  <p:notesTextViewPr>
    <p:cViewPr>
      <p:scale>
        <a:sx n="1" d="1"/>
        <a:sy n="1" d="1"/>
      </p:scale>
      <p:origin x="0" y="0"/>
    </p:cViewPr>
  </p:notesTextViewPr>
  <p:sorterViewPr>
    <p:cViewPr>
      <p:scale>
        <a:sx n="100" d="100"/>
        <a:sy n="100" d="100"/>
      </p:scale>
      <p:origin x="0" y="-18754"/>
    </p:cViewPr>
  </p:sorterViewPr>
  <p:notesViewPr>
    <p:cSldViewPr snapToGrid="0">
      <p:cViewPr varScale="1">
        <p:scale>
          <a:sx n="65" d="100"/>
          <a:sy n="65" d="100"/>
        </p:scale>
        <p:origin x="3154"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commentAuthors" Target="commentAuthor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77C60-C9CE-4B5D-A794-D7BAFF626E00}" type="doc">
      <dgm:prSet loTypeId="urn:microsoft.com/office/officeart/2005/8/layout/hList7#1" loCatId="list" qsTypeId="urn:microsoft.com/office/officeart/2005/8/quickstyle/simple1" qsCatId="simple" csTypeId="urn:microsoft.com/office/officeart/2005/8/colors/accent1_2" csCatId="accent1" phldr="1"/>
      <dgm:spPr/>
    </dgm:pt>
    <dgm:pt modelId="{982A9893-AF29-44BF-9EE1-825C96CCCB84}">
      <dgm:prSet phldrT="[Text]" phldr="1"/>
      <dgm:spPr>
        <a:solidFill>
          <a:srgbClr val="1F497D"/>
        </a:solidFill>
      </dgm:spPr>
      <dgm:t>
        <a:bodyPr/>
        <a:lstStyle/>
        <a:p>
          <a:endParaRPr lang="en-US" dirty="0"/>
        </a:p>
      </dgm:t>
    </dgm:pt>
    <dgm:pt modelId="{218B9BB6-ED6A-4AE6-AE96-F46EB8019E39}" type="parTrans" cxnId="{6CD0867F-E7D9-4D6E-8421-3F112030556B}">
      <dgm:prSet/>
      <dgm:spPr/>
      <dgm:t>
        <a:bodyPr/>
        <a:lstStyle/>
        <a:p>
          <a:endParaRPr lang="en-US"/>
        </a:p>
      </dgm:t>
    </dgm:pt>
    <dgm:pt modelId="{743629A4-0FAF-4D8C-AD37-606688062970}" type="sibTrans" cxnId="{6CD0867F-E7D9-4D6E-8421-3F112030556B}">
      <dgm:prSet/>
      <dgm:spPr/>
      <dgm:t>
        <a:bodyPr/>
        <a:lstStyle/>
        <a:p>
          <a:endParaRPr lang="en-US"/>
        </a:p>
      </dgm:t>
    </dgm:pt>
    <dgm:pt modelId="{4100DFDA-6187-4CAB-98EC-F1FCD515AD00}">
      <dgm:prSet phldrT="[Text]" phldr="1"/>
      <dgm:spPr>
        <a:solidFill>
          <a:srgbClr val="1F497D"/>
        </a:solidFill>
      </dgm:spPr>
      <dgm:t>
        <a:bodyPr/>
        <a:lstStyle/>
        <a:p>
          <a:endParaRPr lang="en-US"/>
        </a:p>
      </dgm:t>
    </dgm:pt>
    <dgm:pt modelId="{00982176-5CFD-4A9D-B838-1841B248C78E}" type="parTrans" cxnId="{856E57D4-B6CE-4FCF-89EE-DC7E2426A457}">
      <dgm:prSet/>
      <dgm:spPr/>
      <dgm:t>
        <a:bodyPr/>
        <a:lstStyle/>
        <a:p>
          <a:endParaRPr lang="en-US"/>
        </a:p>
      </dgm:t>
    </dgm:pt>
    <dgm:pt modelId="{B1681C19-379C-4EE6-BB21-3F0D567FA05A}" type="sibTrans" cxnId="{856E57D4-B6CE-4FCF-89EE-DC7E2426A457}">
      <dgm:prSet/>
      <dgm:spPr/>
      <dgm:t>
        <a:bodyPr/>
        <a:lstStyle/>
        <a:p>
          <a:endParaRPr lang="en-US"/>
        </a:p>
      </dgm:t>
    </dgm:pt>
    <dgm:pt modelId="{29BCA6C7-AB94-4DDC-9002-88ECCECDD470}">
      <dgm:prSet phldrT="[Text]" phldr="1"/>
      <dgm:spPr>
        <a:solidFill>
          <a:srgbClr val="1F497D"/>
        </a:solidFill>
      </dgm:spPr>
      <dgm:t>
        <a:bodyPr/>
        <a:lstStyle/>
        <a:p>
          <a:endParaRPr lang="en-US"/>
        </a:p>
      </dgm:t>
    </dgm:pt>
    <dgm:pt modelId="{708B6C34-6D74-4F56-A826-5CCC00AB734A}" type="parTrans" cxnId="{C2FB1B0A-9CF0-4C48-835C-E396B13158A6}">
      <dgm:prSet/>
      <dgm:spPr/>
      <dgm:t>
        <a:bodyPr/>
        <a:lstStyle/>
        <a:p>
          <a:endParaRPr lang="en-US"/>
        </a:p>
      </dgm:t>
    </dgm:pt>
    <dgm:pt modelId="{95208092-1108-42CA-8183-CAE2CBA67A17}" type="sibTrans" cxnId="{C2FB1B0A-9CF0-4C48-835C-E396B13158A6}">
      <dgm:prSet/>
      <dgm:spPr/>
      <dgm:t>
        <a:bodyPr/>
        <a:lstStyle/>
        <a:p>
          <a:endParaRPr lang="en-US"/>
        </a:p>
      </dgm:t>
    </dgm:pt>
    <dgm:pt modelId="{5259A90A-D943-4F44-B744-430CF8FFFA8D}" type="pres">
      <dgm:prSet presAssocID="{16977C60-C9CE-4B5D-A794-D7BAFF626E00}" presName="Name0" presStyleCnt="0">
        <dgm:presLayoutVars>
          <dgm:dir/>
          <dgm:resizeHandles val="exact"/>
        </dgm:presLayoutVars>
      </dgm:prSet>
      <dgm:spPr/>
    </dgm:pt>
    <dgm:pt modelId="{54CDFF4C-81B0-41BB-9998-7B4B129B3E28}" type="pres">
      <dgm:prSet presAssocID="{16977C60-C9CE-4B5D-A794-D7BAFF626E00}" presName="fgShape" presStyleLbl="fgShp" presStyleIdx="0" presStyleCnt="1"/>
      <dgm:spPr>
        <a:solidFill>
          <a:schemeClr val="bg1">
            <a:lumMod val="75000"/>
          </a:schemeClr>
        </a:solidFill>
      </dgm:spPr>
    </dgm:pt>
    <dgm:pt modelId="{CE3A265A-0DB6-49CD-8425-46DFF56BDCDD}" type="pres">
      <dgm:prSet presAssocID="{16977C60-C9CE-4B5D-A794-D7BAFF626E00}" presName="linComp" presStyleCnt="0"/>
      <dgm:spPr/>
    </dgm:pt>
    <dgm:pt modelId="{D8C8F432-9D2A-423F-A480-E04ABC1348EA}" type="pres">
      <dgm:prSet presAssocID="{982A9893-AF29-44BF-9EE1-825C96CCCB84}" presName="compNode" presStyleCnt="0"/>
      <dgm:spPr/>
    </dgm:pt>
    <dgm:pt modelId="{14380E18-9A73-4693-AA09-9A5B938DE7BE}" type="pres">
      <dgm:prSet presAssocID="{982A9893-AF29-44BF-9EE1-825C96CCCB84}" presName="bkgdShape" presStyleLbl="node1" presStyleIdx="0" presStyleCnt="3"/>
      <dgm:spPr/>
    </dgm:pt>
    <dgm:pt modelId="{52792FB9-D706-44E9-8794-BA0A0D87EE97}" type="pres">
      <dgm:prSet presAssocID="{982A9893-AF29-44BF-9EE1-825C96CCCB84}" presName="nodeTx" presStyleLbl="node1" presStyleIdx="0" presStyleCnt="3">
        <dgm:presLayoutVars>
          <dgm:bulletEnabled val="1"/>
        </dgm:presLayoutVars>
      </dgm:prSet>
      <dgm:spPr/>
    </dgm:pt>
    <dgm:pt modelId="{7ED8C7D9-E7AA-49D5-B7CA-202B5E8212D9}" type="pres">
      <dgm:prSet presAssocID="{982A9893-AF29-44BF-9EE1-825C96CCCB84}" presName="invisiNode" presStyleLbl="node1" presStyleIdx="0" presStyleCnt="3"/>
      <dgm:spPr/>
    </dgm:pt>
    <dgm:pt modelId="{878BC7C1-2F4C-46EE-9F04-B02E8B8A9171}" type="pres">
      <dgm:prSet presAssocID="{982A9893-AF29-44BF-9EE1-825C96CCCB84}" presName="imagNode" presStyleLbl="fgImgPlace1" presStyleIdx="0" presStyleCnt="3"/>
      <dgm:spPr>
        <a:solidFill>
          <a:schemeClr val="bg1">
            <a:lumMod val="75000"/>
          </a:schemeClr>
        </a:solidFill>
      </dgm:spPr>
      <dgm:extLst>
        <a:ext uri="{E40237B7-FDA0-4F09-8148-C483321AD2D9}">
          <dgm14:cNvPr xmlns:dgm14="http://schemas.microsoft.com/office/drawing/2010/diagram" id="0" name="" descr="placeholder for adding image"/>
        </a:ext>
      </dgm:extLst>
    </dgm:pt>
    <dgm:pt modelId="{710D4F04-8E65-41C1-AE1A-EC820565D65D}" type="pres">
      <dgm:prSet presAssocID="{743629A4-0FAF-4D8C-AD37-606688062970}" presName="sibTrans" presStyleLbl="sibTrans2D1" presStyleIdx="0" presStyleCnt="0"/>
      <dgm:spPr/>
    </dgm:pt>
    <dgm:pt modelId="{5B0D38DC-7CF7-4C7E-91E7-940A04B4AF00}" type="pres">
      <dgm:prSet presAssocID="{4100DFDA-6187-4CAB-98EC-F1FCD515AD00}" presName="compNode" presStyleCnt="0"/>
      <dgm:spPr/>
    </dgm:pt>
    <dgm:pt modelId="{8DA777F8-8704-4AAB-9FA5-0F95BB444C08}" type="pres">
      <dgm:prSet presAssocID="{4100DFDA-6187-4CAB-98EC-F1FCD515AD00}" presName="bkgdShape" presStyleLbl="node1" presStyleIdx="1" presStyleCnt="3"/>
      <dgm:spPr/>
    </dgm:pt>
    <dgm:pt modelId="{AEC3DBBF-E3B5-48F9-B68F-834054216858}" type="pres">
      <dgm:prSet presAssocID="{4100DFDA-6187-4CAB-98EC-F1FCD515AD00}" presName="nodeTx" presStyleLbl="node1" presStyleIdx="1" presStyleCnt="3">
        <dgm:presLayoutVars>
          <dgm:bulletEnabled val="1"/>
        </dgm:presLayoutVars>
      </dgm:prSet>
      <dgm:spPr/>
    </dgm:pt>
    <dgm:pt modelId="{0CDE0D8A-336E-4555-9A78-8010E6148BF3}" type="pres">
      <dgm:prSet presAssocID="{4100DFDA-6187-4CAB-98EC-F1FCD515AD00}" presName="invisiNode" presStyleLbl="node1" presStyleIdx="1" presStyleCnt="3"/>
      <dgm:spPr/>
    </dgm:pt>
    <dgm:pt modelId="{CBF537D4-A545-4B6C-939F-63E432C9F5A6}" type="pres">
      <dgm:prSet presAssocID="{4100DFDA-6187-4CAB-98EC-F1FCD515AD00}" presName="imagNode" presStyleLbl="fgImgPlace1" presStyleIdx="1" presStyleCnt="3"/>
      <dgm:spPr>
        <a:solidFill>
          <a:schemeClr val="bg1">
            <a:lumMod val="75000"/>
          </a:schemeClr>
        </a:solidFill>
      </dgm:spPr>
      <dgm:extLst>
        <a:ext uri="{E40237B7-FDA0-4F09-8148-C483321AD2D9}">
          <dgm14:cNvPr xmlns:dgm14="http://schemas.microsoft.com/office/drawing/2010/diagram" id="0" name="" descr="paceholder for adding content"/>
        </a:ext>
      </dgm:extLst>
    </dgm:pt>
    <dgm:pt modelId="{AB92182A-DE47-4F5D-AAE9-9241E3443498}" type="pres">
      <dgm:prSet presAssocID="{B1681C19-379C-4EE6-BB21-3F0D567FA05A}" presName="sibTrans" presStyleLbl="sibTrans2D1" presStyleIdx="0" presStyleCnt="0"/>
      <dgm:spPr/>
    </dgm:pt>
    <dgm:pt modelId="{4570698D-C253-448B-B958-9248DE8E585F}" type="pres">
      <dgm:prSet presAssocID="{29BCA6C7-AB94-4DDC-9002-88ECCECDD470}" presName="compNode" presStyleCnt="0"/>
      <dgm:spPr/>
    </dgm:pt>
    <dgm:pt modelId="{DC57AA67-BB0C-436A-8311-CCADCB517509}" type="pres">
      <dgm:prSet presAssocID="{29BCA6C7-AB94-4DDC-9002-88ECCECDD470}" presName="bkgdShape" presStyleLbl="node1" presStyleIdx="2" presStyleCnt="3"/>
      <dgm:spPr/>
    </dgm:pt>
    <dgm:pt modelId="{A7079005-9C7D-4CC2-AF0F-671C3A00B010}" type="pres">
      <dgm:prSet presAssocID="{29BCA6C7-AB94-4DDC-9002-88ECCECDD470}" presName="nodeTx" presStyleLbl="node1" presStyleIdx="2" presStyleCnt="3">
        <dgm:presLayoutVars>
          <dgm:bulletEnabled val="1"/>
        </dgm:presLayoutVars>
      </dgm:prSet>
      <dgm:spPr/>
    </dgm:pt>
    <dgm:pt modelId="{B649FBB1-0B4B-4609-871C-FED7BF315C9F}" type="pres">
      <dgm:prSet presAssocID="{29BCA6C7-AB94-4DDC-9002-88ECCECDD470}" presName="invisiNode" presStyleLbl="node1" presStyleIdx="2" presStyleCnt="3"/>
      <dgm:spPr/>
    </dgm:pt>
    <dgm:pt modelId="{50205122-CAA7-4B2D-9630-970F04BD2C9B}" type="pres">
      <dgm:prSet presAssocID="{29BCA6C7-AB94-4DDC-9002-88ECCECDD470}" presName="imagNode" presStyleLbl="fgImgPlace1" presStyleIdx="2" presStyleCnt="3"/>
      <dgm:spPr>
        <a:solidFill>
          <a:schemeClr val="bg1">
            <a:lumMod val="75000"/>
          </a:schemeClr>
        </a:solidFill>
      </dgm:spPr>
      <dgm:extLst>
        <a:ext uri="{E40237B7-FDA0-4F09-8148-C483321AD2D9}">
          <dgm14:cNvPr xmlns:dgm14="http://schemas.microsoft.com/office/drawing/2010/diagram" id="0" name="" descr="paceholder for adding content"/>
        </a:ext>
      </dgm:extLst>
    </dgm:pt>
  </dgm:ptLst>
  <dgm:cxnLst>
    <dgm:cxn modelId="{C2FB1B0A-9CF0-4C48-835C-E396B13158A6}" srcId="{16977C60-C9CE-4B5D-A794-D7BAFF626E00}" destId="{29BCA6C7-AB94-4DDC-9002-88ECCECDD470}" srcOrd="2" destOrd="0" parTransId="{708B6C34-6D74-4F56-A826-5CCC00AB734A}" sibTransId="{95208092-1108-42CA-8183-CAE2CBA67A17}"/>
    <dgm:cxn modelId="{20E49815-A436-8544-8063-DD2CCCDAA3E8}" type="presOf" srcId="{29BCA6C7-AB94-4DDC-9002-88ECCECDD470}" destId="{DC57AA67-BB0C-436A-8311-CCADCB517509}" srcOrd="0" destOrd="0" presId="urn:microsoft.com/office/officeart/2005/8/layout/hList7#1"/>
    <dgm:cxn modelId="{46A6F015-B8E5-CC45-ADA7-8F092F51A5A4}" type="presOf" srcId="{4100DFDA-6187-4CAB-98EC-F1FCD515AD00}" destId="{AEC3DBBF-E3B5-48F9-B68F-834054216858}" srcOrd="1" destOrd="0" presId="urn:microsoft.com/office/officeart/2005/8/layout/hList7#1"/>
    <dgm:cxn modelId="{E3E72832-4CCE-7B4A-BEB2-3D42D10B719D}" type="presOf" srcId="{29BCA6C7-AB94-4DDC-9002-88ECCECDD470}" destId="{A7079005-9C7D-4CC2-AF0F-671C3A00B010}" srcOrd="1" destOrd="0" presId="urn:microsoft.com/office/officeart/2005/8/layout/hList7#1"/>
    <dgm:cxn modelId="{11E43159-94C9-F141-865B-EA50FECCD399}" type="presOf" srcId="{B1681C19-379C-4EE6-BB21-3F0D567FA05A}" destId="{AB92182A-DE47-4F5D-AAE9-9241E3443498}" srcOrd="0" destOrd="0" presId="urn:microsoft.com/office/officeart/2005/8/layout/hList7#1"/>
    <dgm:cxn modelId="{C832DF5A-3E3D-334E-87E9-F224EFF2BA8D}" type="presOf" srcId="{743629A4-0FAF-4D8C-AD37-606688062970}" destId="{710D4F04-8E65-41C1-AE1A-EC820565D65D}" srcOrd="0" destOrd="0" presId="urn:microsoft.com/office/officeart/2005/8/layout/hList7#1"/>
    <dgm:cxn modelId="{730B117D-673C-D141-80E1-4C2835A20DBC}" type="presOf" srcId="{16977C60-C9CE-4B5D-A794-D7BAFF626E00}" destId="{5259A90A-D943-4F44-B744-430CF8FFFA8D}" srcOrd="0" destOrd="0" presId="urn:microsoft.com/office/officeart/2005/8/layout/hList7#1"/>
    <dgm:cxn modelId="{6CD0867F-E7D9-4D6E-8421-3F112030556B}" srcId="{16977C60-C9CE-4B5D-A794-D7BAFF626E00}" destId="{982A9893-AF29-44BF-9EE1-825C96CCCB84}" srcOrd="0" destOrd="0" parTransId="{218B9BB6-ED6A-4AE6-AE96-F46EB8019E39}" sibTransId="{743629A4-0FAF-4D8C-AD37-606688062970}"/>
    <dgm:cxn modelId="{DBCC4DA6-09AB-1F41-B819-5B1C424079D7}" type="presOf" srcId="{982A9893-AF29-44BF-9EE1-825C96CCCB84}" destId="{52792FB9-D706-44E9-8794-BA0A0D87EE97}" srcOrd="1" destOrd="0" presId="urn:microsoft.com/office/officeart/2005/8/layout/hList7#1"/>
    <dgm:cxn modelId="{856E57D4-B6CE-4FCF-89EE-DC7E2426A457}" srcId="{16977C60-C9CE-4B5D-A794-D7BAFF626E00}" destId="{4100DFDA-6187-4CAB-98EC-F1FCD515AD00}" srcOrd="1" destOrd="0" parTransId="{00982176-5CFD-4A9D-B838-1841B248C78E}" sibTransId="{B1681C19-379C-4EE6-BB21-3F0D567FA05A}"/>
    <dgm:cxn modelId="{2520C6F1-D0DE-F948-9350-DE07E101CEF5}" type="presOf" srcId="{4100DFDA-6187-4CAB-98EC-F1FCD515AD00}" destId="{8DA777F8-8704-4AAB-9FA5-0F95BB444C08}" srcOrd="0" destOrd="0" presId="urn:microsoft.com/office/officeart/2005/8/layout/hList7#1"/>
    <dgm:cxn modelId="{D45A37F4-4829-6F43-BD6A-EE7B5925615C}" type="presOf" srcId="{982A9893-AF29-44BF-9EE1-825C96CCCB84}" destId="{14380E18-9A73-4693-AA09-9A5B938DE7BE}" srcOrd="0" destOrd="0" presId="urn:microsoft.com/office/officeart/2005/8/layout/hList7#1"/>
    <dgm:cxn modelId="{623F7618-CC8D-5649-B8BE-D901AB7F38F3}" type="presParOf" srcId="{5259A90A-D943-4F44-B744-430CF8FFFA8D}" destId="{54CDFF4C-81B0-41BB-9998-7B4B129B3E28}" srcOrd="0" destOrd="0" presId="urn:microsoft.com/office/officeart/2005/8/layout/hList7#1"/>
    <dgm:cxn modelId="{7394D344-A1DC-D346-A4C1-0011DD5C3428}" type="presParOf" srcId="{5259A90A-D943-4F44-B744-430CF8FFFA8D}" destId="{CE3A265A-0DB6-49CD-8425-46DFF56BDCDD}" srcOrd="1" destOrd="0" presId="urn:microsoft.com/office/officeart/2005/8/layout/hList7#1"/>
    <dgm:cxn modelId="{06344920-38F6-784C-AB37-80368BE05EEA}" type="presParOf" srcId="{CE3A265A-0DB6-49CD-8425-46DFF56BDCDD}" destId="{D8C8F432-9D2A-423F-A480-E04ABC1348EA}" srcOrd="0" destOrd="0" presId="urn:microsoft.com/office/officeart/2005/8/layout/hList7#1"/>
    <dgm:cxn modelId="{2C8A5AF7-674E-964A-A80D-0010B8FF1C89}" type="presParOf" srcId="{D8C8F432-9D2A-423F-A480-E04ABC1348EA}" destId="{14380E18-9A73-4693-AA09-9A5B938DE7BE}" srcOrd="0" destOrd="0" presId="urn:microsoft.com/office/officeart/2005/8/layout/hList7#1"/>
    <dgm:cxn modelId="{7C8D25DD-7670-7B45-82DD-5DE2939BDCEA}" type="presParOf" srcId="{D8C8F432-9D2A-423F-A480-E04ABC1348EA}" destId="{52792FB9-D706-44E9-8794-BA0A0D87EE97}" srcOrd="1" destOrd="0" presId="urn:microsoft.com/office/officeart/2005/8/layout/hList7#1"/>
    <dgm:cxn modelId="{78ECDFCF-9DA4-AF45-8F05-821FE467787E}" type="presParOf" srcId="{D8C8F432-9D2A-423F-A480-E04ABC1348EA}" destId="{7ED8C7D9-E7AA-49D5-B7CA-202B5E8212D9}" srcOrd="2" destOrd="0" presId="urn:microsoft.com/office/officeart/2005/8/layout/hList7#1"/>
    <dgm:cxn modelId="{FBB1FD5E-8D0C-3C49-A0F4-C81A83B8BDAE}" type="presParOf" srcId="{D8C8F432-9D2A-423F-A480-E04ABC1348EA}" destId="{878BC7C1-2F4C-46EE-9F04-B02E8B8A9171}" srcOrd="3" destOrd="0" presId="urn:microsoft.com/office/officeart/2005/8/layout/hList7#1"/>
    <dgm:cxn modelId="{16EA1165-E658-9447-83D6-E2DB07C445E0}" type="presParOf" srcId="{CE3A265A-0DB6-49CD-8425-46DFF56BDCDD}" destId="{710D4F04-8E65-41C1-AE1A-EC820565D65D}" srcOrd="1" destOrd="0" presId="urn:microsoft.com/office/officeart/2005/8/layout/hList7#1"/>
    <dgm:cxn modelId="{BEC7DE42-C6E7-BC4B-BF8F-F844D08F0B96}" type="presParOf" srcId="{CE3A265A-0DB6-49CD-8425-46DFF56BDCDD}" destId="{5B0D38DC-7CF7-4C7E-91E7-940A04B4AF00}" srcOrd="2" destOrd="0" presId="urn:microsoft.com/office/officeart/2005/8/layout/hList7#1"/>
    <dgm:cxn modelId="{5CBA38B0-EE76-5641-8232-4A979945962D}" type="presParOf" srcId="{5B0D38DC-7CF7-4C7E-91E7-940A04B4AF00}" destId="{8DA777F8-8704-4AAB-9FA5-0F95BB444C08}" srcOrd="0" destOrd="0" presId="urn:microsoft.com/office/officeart/2005/8/layout/hList7#1"/>
    <dgm:cxn modelId="{88B49B70-395A-4B47-BC4E-AD289E462C28}" type="presParOf" srcId="{5B0D38DC-7CF7-4C7E-91E7-940A04B4AF00}" destId="{AEC3DBBF-E3B5-48F9-B68F-834054216858}" srcOrd="1" destOrd="0" presId="urn:microsoft.com/office/officeart/2005/8/layout/hList7#1"/>
    <dgm:cxn modelId="{A7EB326D-F500-9946-99F0-A4589F8D91E1}" type="presParOf" srcId="{5B0D38DC-7CF7-4C7E-91E7-940A04B4AF00}" destId="{0CDE0D8A-336E-4555-9A78-8010E6148BF3}" srcOrd="2" destOrd="0" presId="urn:microsoft.com/office/officeart/2005/8/layout/hList7#1"/>
    <dgm:cxn modelId="{899BDA00-A159-FD4C-A117-3C17DFE8EABD}" type="presParOf" srcId="{5B0D38DC-7CF7-4C7E-91E7-940A04B4AF00}" destId="{CBF537D4-A545-4B6C-939F-63E432C9F5A6}" srcOrd="3" destOrd="0" presId="urn:microsoft.com/office/officeart/2005/8/layout/hList7#1"/>
    <dgm:cxn modelId="{614A63F2-7CA1-FC44-80B2-118C2B2F68A9}" type="presParOf" srcId="{CE3A265A-0DB6-49CD-8425-46DFF56BDCDD}" destId="{AB92182A-DE47-4F5D-AAE9-9241E3443498}" srcOrd="3" destOrd="0" presId="urn:microsoft.com/office/officeart/2005/8/layout/hList7#1"/>
    <dgm:cxn modelId="{1E6D8442-A94A-A448-922D-752DDBDA531B}" type="presParOf" srcId="{CE3A265A-0DB6-49CD-8425-46DFF56BDCDD}" destId="{4570698D-C253-448B-B958-9248DE8E585F}" srcOrd="4" destOrd="0" presId="urn:microsoft.com/office/officeart/2005/8/layout/hList7#1"/>
    <dgm:cxn modelId="{09090066-2CF5-9041-B61D-2A886B2151A8}" type="presParOf" srcId="{4570698D-C253-448B-B958-9248DE8E585F}" destId="{DC57AA67-BB0C-436A-8311-CCADCB517509}" srcOrd="0" destOrd="0" presId="urn:microsoft.com/office/officeart/2005/8/layout/hList7#1"/>
    <dgm:cxn modelId="{1EAB27FF-ADB7-6F47-9CED-94F1CE0DD0B7}" type="presParOf" srcId="{4570698D-C253-448B-B958-9248DE8E585F}" destId="{A7079005-9C7D-4CC2-AF0F-671C3A00B010}" srcOrd="1" destOrd="0" presId="urn:microsoft.com/office/officeart/2005/8/layout/hList7#1"/>
    <dgm:cxn modelId="{AC8CC67B-BBD1-3047-A460-1DB491D66B29}" type="presParOf" srcId="{4570698D-C253-448B-B958-9248DE8E585F}" destId="{B649FBB1-0B4B-4609-871C-FED7BF315C9F}" srcOrd="2" destOrd="0" presId="urn:microsoft.com/office/officeart/2005/8/layout/hList7#1"/>
    <dgm:cxn modelId="{42E45520-B6D4-6C43-8178-A7C54140E71B}" type="presParOf" srcId="{4570698D-C253-448B-B958-9248DE8E585F}" destId="{50205122-CAA7-4B2D-9630-970F04BD2C9B}"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977C60-C9CE-4B5D-A794-D7BAFF626E00}" type="doc">
      <dgm:prSet loTypeId="urn:microsoft.com/office/officeart/2005/8/layout/hList7#1" loCatId="list" qsTypeId="urn:microsoft.com/office/officeart/2005/8/quickstyle/simple1" qsCatId="simple" csTypeId="urn:microsoft.com/office/officeart/2005/8/colors/accent1_2" csCatId="accent1" phldr="1"/>
      <dgm:spPr/>
    </dgm:pt>
    <dgm:pt modelId="{982A9893-AF29-44BF-9EE1-825C96CCCB84}">
      <dgm:prSet phldrT="[Text]" phldr="1"/>
      <dgm:spPr>
        <a:solidFill>
          <a:srgbClr val="1F497D"/>
        </a:solidFill>
      </dgm:spPr>
      <dgm:t>
        <a:bodyPr/>
        <a:lstStyle/>
        <a:p>
          <a:endParaRPr lang="en-US" dirty="0"/>
        </a:p>
      </dgm:t>
    </dgm:pt>
    <dgm:pt modelId="{218B9BB6-ED6A-4AE6-AE96-F46EB8019E39}" type="parTrans" cxnId="{6CD0867F-E7D9-4D6E-8421-3F112030556B}">
      <dgm:prSet/>
      <dgm:spPr/>
      <dgm:t>
        <a:bodyPr/>
        <a:lstStyle/>
        <a:p>
          <a:endParaRPr lang="en-US"/>
        </a:p>
      </dgm:t>
    </dgm:pt>
    <dgm:pt modelId="{743629A4-0FAF-4D8C-AD37-606688062970}" type="sibTrans" cxnId="{6CD0867F-E7D9-4D6E-8421-3F112030556B}">
      <dgm:prSet/>
      <dgm:spPr/>
      <dgm:t>
        <a:bodyPr/>
        <a:lstStyle/>
        <a:p>
          <a:endParaRPr lang="en-US"/>
        </a:p>
      </dgm:t>
    </dgm:pt>
    <dgm:pt modelId="{4100DFDA-6187-4CAB-98EC-F1FCD515AD00}">
      <dgm:prSet phldrT="[Text]" phldr="1"/>
      <dgm:spPr>
        <a:solidFill>
          <a:srgbClr val="1F497D"/>
        </a:solidFill>
      </dgm:spPr>
      <dgm:t>
        <a:bodyPr/>
        <a:lstStyle/>
        <a:p>
          <a:endParaRPr lang="en-US"/>
        </a:p>
      </dgm:t>
    </dgm:pt>
    <dgm:pt modelId="{00982176-5CFD-4A9D-B838-1841B248C78E}" type="parTrans" cxnId="{856E57D4-B6CE-4FCF-89EE-DC7E2426A457}">
      <dgm:prSet/>
      <dgm:spPr/>
      <dgm:t>
        <a:bodyPr/>
        <a:lstStyle/>
        <a:p>
          <a:endParaRPr lang="en-US"/>
        </a:p>
      </dgm:t>
    </dgm:pt>
    <dgm:pt modelId="{B1681C19-379C-4EE6-BB21-3F0D567FA05A}" type="sibTrans" cxnId="{856E57D4-B6CE-4FCF-89EE-DC7E2426A457}">
      <dgm:prSet/>
      <dgm:spPr/>
      <dgm:t>
        <a:bodyPr/>
        <a:lstStyle/>
        <a:p>
          <a:endParaRPr lang="en-US"/>
        </a:p>
      </dgm:t>
    </dgm:pt>
    <dgm:pt modelId="{29BCA6C7-AB94-4DDC-9002-88ECCECDD470}">
      <dgm:prSet phldrT="[Text]" phldr="1"/>
      <dgm:spPr>
        <a:solidFill>
          <a:srgbClr val="1F497D"/>
        </a:solidFill>
      </dgm:spPr>
      <dgm:t>
        <a:bodyPr/>
        <a:lstStyle/>
        <a:p>
          <a:endParaRPr lang="en-US"/>
        </a:p>
      </dgm:t>
    </dgm:pt>
    <dgm:pt modelId="{708B6C34-6D74-4F56-A826-5CCC00AB734A}" type="parTrans" cxnId="{C2FB1B0A-9CF0-4C48-835C-E396B13158A6}">
      <dgm:prSet/>
      <dgm:spPr/>
      <dgm:t>
        <a:bodyPr/>
        <a:lstStyle/>
        <a:p>
          <a:endParaRPr lang="en-US"/>
        </a:p>
      </dgm:t>
    </dgm:pt>
    <dgm:pt modelId="{95208092-1108-42CA-8183-CAE2CBA67A17}" type="sibTrans" cxnId="{C2FB1B0A-9CF0-4C48-835C-E396B13158A6}">
      <dgm:prSet/>
      <dgm:spPr/>
      <dgm:t>
        <a:bodyPr/>
        <a:lstStyle/>
        <a:p>
          <a:endParaRPr lang="en-US"/>
        </a:p>
      </dgm:t>
    </dgm:pt>
    <dgm:pt modelId="{5259A90A-D943-4F44-B744-430CF8FFFA8D}" type="pres">
      <dgm:prSet presAssocID="{16977C60-C9CE-4B5D-A794-D7BAFF626E00}" presName="Name0" presStyleCnt="0">
        <dgm:presLayoutVars>
          <dgm:dir/>
          <dgm:resizeHandles val="exact"/>
        </dgm:presLayoutVars>
      </dgm:prSet>
      <dgm:spPr/>
    </dgm:pt>
    <dgm:pt modelId="{54CDFF4C-81B0-41BB-9998-7B4B129B3E28}" type="pres">
      <dgm:prSet presAssocID="{16977C60-C9CE-4B5D-A794-D7BAFF626E00}" presName="fgShape" presStyleLbl="fgShp" presStyleIdx="0" presStyleCnt="1"/>
      <dgm:spPr>
        <a:solidFill>
          <a:schemeClr val="bg1">
            <a:lumMod val="75000"/>
          </a:schemeClr>
        </a:solidFill>
      </dgm:spPr>
    </dgm:pt>
    <dgm:pt modelId="{CE3A265A-0DB6-49CD-8425-46DFF56BDCDD}" type="pres">
      <dgm:prSet presAssocID="{16977C60-C9CE-4B5D-A794-D7BAFF626E00}" presName="linComp" presStyleCnt="0"/>
      <dgm:spPr/>
    </dgm:pt>
    <dgm:pt modelId="{D8C8F432-9D2A-423F-A480-E04ABC1348EA}" type="pres">
      <dgm:prSet presAssocID="{982A9893-AF29-44BF-9EE1-825C96CCCB84}" presName="compNode" presStyleCnt="0"/>
      <dgm:spPr/>
    </dgm:pt>
    <dgm:pt modelId="{14380E18-9A73-4693-AA09-9A5B938DE7BE}" type="pres">
      <dgm:prSet presAssocID="{982A9893-AF29-44BF-9EE1-825C96CCCB84}" presName="bkgdShape" presStyleLbl="node1" presStyleIdx="0" presStyleCnt="3"/>
      <dgm:spPr/>
    </dgm:pt>
    <dgm:pt modelId="{52792FB9-D706-44E9-8794-BA0A0D87EE97}" type="pres">
      <dgm:prSet presAssocID="{982A9893-AF29-44BF-9EE1-825C96CCCB84}" presName="nodeTx" presStyleLbl="node1" presStyleIdx="0" presStyleCnt="3">
        <dgm:presLayoutVars>
          <dgm:bulletEnabled val="1"/>
        </dgm:presLayoutVars>
      </dgm:prSet>
      <dgm:spPr/>
    </dgm:pt>
    <dgm:pt modelId="{7ED8C7D9-E7AA-49D5-B7CA-202B5E8212D9}" type="pres">
      <dgm:prSet presAssocID="{982A9893-AF29-44BF-9EE1-825C96CCCB84}" presName="invisiNode" presStyleLbl="node1" presStyleIdx="0" presStyleCnt="3"/>
      <dgm:spPr/>
    </dgm:pt>
    <dgm:pt modelId="{878BC7C1-2F4C-46EE-9F04-B02E8B8A9171}" type="pres">
      <dgm:prSet presAssocID="{982A9893-AF29-44BF-9EE1-825C96CCCB84}" presName="imagNode" presStyleLbl="fgImgPlace1" presStyleIdx="0" presStyleCnt="3"/>
      <dgm:spPr>
        <a:solidFill>
          <a:schemeClr val="bg1">
            <a:lumMod val="75000"/>
          </a:schemeClr>
        </a:solidFill>
      </dgm:spPr>
      <dgm:extLst>
        <a:ext uri="{E40237B7-FDA0-4F09-8148-C483321AD2D9}">
          <dgm14:cNvPr xmlns:dgm14="http://schemas.microsoft.com/office/drawing/2010/diagram" id="0" name="" descr="placeholder for adding image"/>
        </a:ext>
      </dgm:extLst>
    </dgm:pt>
    <dgm:pt modelId="{710D4F04-8E65-41C1-AE1A-EC820565D65D}" type="pres">
      <dgm:prSet presAssocID="{743629A4-0FAF-4D8C-AD37-606688062970}" presName="sibTrans" presStyleLbl="sibTrans2D1" presStyleIdx="0" presStyleCnt="0"/>
      <dgm:spPr/>
    </dgm:pt>
    <dgm:pt modelId="{5B0D38DC-7CF7-4C7E-91E7-940A04B4AF00}" type="pres">
      <dgm:prSet presAssocID="{4100DFDA-6187-4CAB-98EC-F1FCD515AD00}" presName="compNode" presStyleCnt="0"/>
      <dgm:spPr/>
    </dgm:pt>
    <dgm:pt modelId="{8DA777F8-8704-4AAB-9FA5-0F95BB444C08}" type="pres">
      <dgm:prSet presAssocID="{4100DFDA-6187-4CAB-98EC-F1FCD515AD00}" presName="bkgdShape" presStyleLbl="node1" presStyleIdx="1" presStyleCnt="3"/>
      <dgm:spPr/>
    </dgm:pt>
    <dgm:pt modelId="{AEC3DBBF-E3B5-48F9-B68F-834054216858}" type="pres">
      <dgm:prSet presAssocID="{4100DFDA-6187-4CAB-98EC-F1FCD515AD00}" presName="nodeTx" presStyleLbl="node1" presStyleIdx="1" presStyleCnt="3">
        <dgm:presLayoutVars>
          <dgm:bulletEnabled val="1"/>
        </dgm:presLayoutVars>
      </dgm:prSet>
      <dgm:spPr/>
    </dgm:pt>
    <dgm:pt modelId="{0CDE0D8A-336E-4555-9A78-8010E6148BF3}" type="pres">
      <dgm:prSet presAssocID="{4100DFDA-6187-4CAB-98EC-F1FCD515AD00}" presName="invisiNode" presStyleLbl="node1" presStyleIdx="1" presStyleCnt="3"/>
      <dgm:spPr/>
    </dgm:pt>
    <dgm:pt modelId="{CBF537D4-A545-4B6C-939F-63E432C9F5A6}" type="pres">
      <dgm:prSet presAssocID="{4100DFDA-6187-4CAB-98EC-F1FCD515AD00}" presName="imagNode" presStyleLbl="fgImgPlace1" presStyleIdx="1" presStyleCnt="3"/>
      <dgm:spPr>
        <a:solidFill>
          <a:schemeClr val="bg1">
            <a:lumMod val="75000"/>
          </a:schemeClr>
        </a:solidFill>
      </dgm:spPr>
      <dgm:extLst>
        <a:ext uri="{E40237B7-FDA0-4F09-8148-C483321AD2D9}">
          <dgm14:cNvPr xmlns:dgm14="http://schemas.microsoft.com/office/drawing/2010/diagram" id="0" name="" descr="paceholder for adding content"/>
        </a:ext>
      </dgm:extLst>
    </dgm:pt>
    <dgm:pt modelId="{AB92182A-DE47-4F5D-AAE9-9241E3443498}" type="pres">
      <dgm:prSet presAssocID="{B1681C19-379C-4EE6-BB21-3F0D567FA05A}" presName="sibTrans" presStyleLbl="sibTrans2D1" presStyleIdx="0" presStyleCnt="0"/>
      <dgm:spPr/>
    </dgm:pt>
    <dgm:pt modelId="{4570698D-C253-448B-B958-9248DE8E585F}" type="pres">
      <dgm:prSet presAssocID="{29BCA6C7-AB94-4DDC-9002-88ECCECDD470}" presName="compNode" presStyleCnt="0"/>
      <dgm:spPr/>
    </dgm:pt>
    <dgm:pt modelId="{DC57AA67-BB0C-436A-8311-CCADCB517509}" type="pres">
      <dgm:prSet presAssocID="{29BCA6C7-AB94-4DDC-9002-88ECCECDD470}" presName="bkgdShape" presStyleLbl="node1" presStyleIdx="2" presStyleCnt="3"/>
      <dgm:spPr/>
    </dgm:pt>
    <dgm:pt modelId="{A7079005-9C7D-4CC2-AF0F-671C3A00B010}" type="pres">
      <dgm:prSet presAssocID="{29BCA6C7-AB94-4DDC-9002-88ECCECDD470}" presName="nodeTx" presStyleLbl="node1" presStyleIdx="2" presStyleCnt="3">
        <dgm:presLayoutVars>
          <dgm:bulletEnabled val="1"/>
        </dgm:presLayoutVars>
      </dgm:prSet>
      <dgm:spPr/>
    </dgm:pt>
    <dgm:pt modelId="{B649FBB1-0B4B-4609-871C-FED7BF315C9F}" type="pres">
      <dgm:prSet presAssocID="{29BCA6C7-AB94-4DDC-9002-88ECCECDD470}" presName="invisiNode" presStyleLbl="node1" presStyleIdx="2" presStyleCnt="3"/>
      <dgm:spPr/>
    </dgm:pt>
    <dgm:pt modelId="{50205122-CAA7-4B2D-9630-970F04BD2C9B}" type="pres">
      <dgm:prSet presAssocID="{29BCA6C7-AB94-4DDC-9002-88ECCECDD470}" presName="imagNode" presStyleLbl="fgImgPlace1" presStyleIdx="2" presStyleCnt="3"/>
      <dgm:spPr>
        <a:solidFill>
          <a:schemeClr val="bg1">
            <a:lumMod val="75000"/>
          </a:schemeClr>
        </a:solidFill>
      </dgm:spPr>
      <dgm:extLst>
        <a:ext uri="{E40237B7-FDA0-4F09-8148-C483321AD2D9}">
          <dgm14:cNvPr xmlns:dgm14="http://schemas.microsoft.com/office/drawing/2010/diagram" id="0" name="" descr="paceholder for adding content"/>
        </a:ext>
      </dgm:extLst>
    </dgm:pt>
  </dgm:ptLst>
  <dgm:cxnLst>
    <dgm:cxn modelId="{C2FB1B0A-9CF0-4C48-835C-E396B13158A6}" srcId="{16977C60-C9CE-4B5D-A794-D7BAFF626E00}" destId="{29BCA6C7-AB94-4DDC-9002-88ECCECDD470}" srcOrd="2" destOrd="0" parTransId="{708B6C34-6D74-4F56-A826-5CCC00AB734A}" sibTransId="{95208092-1108-42CA-8183-CAE2CBA67A17}"/>
    <dgm:cxn modelId="{20E49815-A436-8544-8063-DD2CCCDAA3E8}" type="presOf" srcId="{29BCA6C7-AB94-4DDC-9002-88ECCECDD470}" destId="{DC57AA67-BB0C-436A-8311-CCADCB517509}" srcOrd="0" destOrd="0" presId="urn:microsoft.com/office/officeart/2005/8/layout/hList7#1"/>
    <dgm:cxn modelId="{46A6F015-B8E5-CC45-ADA7-8F092F51A5A4}" type="presOf" srcId="{4100DFDA-6187-4CAB-98EC-F1FCD515AD00}" destId="{AEC3DBBF-E3B5-48F9-B68F-834054216858}" srcOrd="1" destOrd="0" presId="urn:microsoft.com/office/officeart/2005/8/layout/hList7#1"/>
    <dgm:cxn modelId="{E3E72832-4CCE-7B4A-BEB2-3D42D10B719D}" type="presOf" srcId="{29BCA6C7-AB94-4DDC-9002-88ECCECDD470}" destId="{A7079005-9C7D-4CC2-AF0F-671C3A00B010}" srcOrd="1" destOrd="0" presId="urn:microsoft.com/office/officeart/2005/8/layout/hList7#1"/>
    <dgm:cxn modelId="{11E43159-94C9-F141-865B-EA50FECCD399}" type="presOf" srcId="{B1681C19-379C-4EE6-BB21-3F0D567FA05A}" destId="{AB92182A-DE47-4F5D-AAE9-9241E3443498}" srcOrd="0" destOrd="0" presId="urn:microsoft.com/office/officeart/2005/8/layout/hList7#1"/>
    <dgm:cxn modelId="{C832DF5A-3E3D-334E-87E9-F224EFF2BA8D}" type="presOf" srcId="{743629A4-0FAF-4D8C-AD37-606688062970}" destId="{710D4F04-8E65-41C1-AE1A-EC820565D65D}" srcOrd="0" destOrd="0" presId="urn:microsoft.com/office/officeart/2005/8/layout/hList7#1"/>
    <dgm:cxn modelId="{730B117D-673C-D141-80E1-4C2835A20DBC}" type="presOf" srcId="{16977C60-C9CE-4B5D-A794-D7BAFF626E00}" destId="{5259A90A-D943-4F44-B744-430CF8FFFA8D}" srcOrd="0" destOrd="0" presId="urn:microsoft.com/office/officeart/2005/8/layout/hList7#1"/>
    <dgm:cxn modelId="{6CD0867F-E7D9-4D6E-8421-3F112030556B}" srcId="{16977C60-C9CE-4B5D-A794-D7BAFF626E00}" destId="{982A9893-AF29-44BF-9EE1-825C96CCCB84}" srcOrd="0" destOrd="0" parTransId="{218B9BB6-ED6A-4AE6-AE96-F46EB8019E39}" sibTransId="{743629A4-0FAF-4D8C-AD37-606688062970}"/>
    <dgm:cxn modelId="{DBCC4DA6-09AB-1F41-B819-5B1C424079D7}" type="presOf" srcId="{982A9893-AF29-44BF-9EE1-825C96CCCB84}" destId="{52792FB9-D706-44E9-8794-BA0A0D87EE97}" srcOrd="1" destOrd="0" presId="urn:microsoft.com/office/officeart/2005/8/layout/hList7#1"/>
    <dgm:cxn modelId="{856E57D4-B6CE-4FCF-89EE-DC7E2426A457}" srcId="{16977C60-C9CE-4B5D-A794-D7BAFF626E00}" destId="{4100DFDA-6187-4CAB-98EC-F1FCD515AD00}" srcOrd="1" destOrd="0" parTransId="{00982176-5CFD-4A9D-B838-1841B248C78E}" sibTransId="{B1681C19-379C-4EE6-BB21-3F0D567FA05A}"/>
    <dgm:cxn modelId="{2520C6F1-D0DE-F948-9350-DE07E101CEF5}" type="presOf" srcId="{4100DFDA-6187-4CAB-98EC-F1FCD515AD00}" destId="{8DA777F8-8704-4AAB-9FA5-0F95BB444C08}" srcOrd="0" destOrd="0" presId="urn:microsoft.com/office/officeart/2005/8/layout/hList7#1"/>
    <dgm:cxn modelId="{D45A37F4-4829-6F43-BD6A-EE7B5925615C}" type="presOf" srcId="{982A9893-AF29-44BF-9EE1-825C96CCCB84}" destId="{14380E18-9A73-4693-AA09-9A5B938DE7BE}" srcOrd="0" destOrd="0" presId="urn:microsoft.com/office/officeart/2005/8/layout/hList7#1"/>
    <dgm:cxn modelId="{623F7618-CC8D-5649-B8BE-D901AB7F38F3}" type="presParOf" srcId="{5259A90A-D943-4F44-B744-430CF8FFFA8D}" destId="{54CDFF4C-81B0-41BB-9998-7B4B129B3E28}" srcOrd="0" destOrd="0" presId="urn:microsoft.com/office/officeart/2005/8/layout/hList7#1"/>
    <dgm:cxn modelId="{7394D344-A1DC-D346-A4C1-0011DD5C3428}" type="presParOf" srcId="{5259A90A-D943-4F44-B744-430CF8FFFA8D}" destId="{CE3A265A-0DB6-49CD-8425-46DFF56BDCDD}" srcOrd="1" destOrd="0" presId="urn:microsoft.com/office/officeart/2005/8/layout/hList7#1"/>
    <dgm:cxn modelId="{06344920-38F6-784C-AB37-80368BE05EEA}" type="presParOf" srcId="{CE3A265A-0DB6-49CD-8425-46DFF56BDCDD}" destId="{D8C8F432-9D2A-423F-A480-E04ABC1348EA}" srcOrd="0" destOrd="0" presId="urn:microsoft.com/office/officeart/2005/8/layout/hList7#1"/>
    <dgm:cxn modelId="{2C8A5AF7-674E-964A-A80D-0010B8FF1C89}" type="presParOf" srcId="{D8C8F432-9D2A-423F-A480-E04ABC1348EA}" destId="{14380E18-9A73-4693-AA09-9A5B938DE7BE}" srcOrd="0" destOrd="0" presId="urn:microsoft.com/office/officeart/2005/8/layout/hList7#1"/>
    <dgm:cxn modelId="{7C8D25DD-7670-7B45-82DD-5DE2939BDCEA}" type="presParOf" srcId="{D8C8F432-9D2A-423F-A480-E04ABC1348EA}" destId="{52792FB9-D706-44E9-8794-BA0A0D87EE97}" srcOrd="1" destOrd="0" presId="urn:microsoft.com/office/officeart/2005/8/layout/hList7#1"/>
    <dgm:cxn modelId="{78ECDFCF-9DA4-AF45-8F05-821FE467787E}" type="presParOf" srcId="{D8C8F432-9D2A-423F-A480-E04ABC1348EA}" destId="{7ED8C7D9-E7AA-49D5-B7CA-202B5E8212D9}" srcOrd="2" destOrd="0" presId="urn:microsoft.com/office/officeart/2005/8/layout/hList7#1"/>
    <dgm:cxn modelId="{FBB1FD5E-8D0C-3C49-A0F4-C81A83B8BDAE}" type="presParOf" srcId="{D8C8F432-9D2A-423F-A480-E04ABC1348EA}" destId="{878BC7C1-2F4C-46EE-9F04-B02E8B8A9171}" srcOrd="3" destOrd="0" presId="urn:microsoft.com/office/officeart/2005/8/layout/hList7#1"/>
    <dgm:cxn modelId="{16EA1165-E658-9447-83D6-E2DB07C445E0}" type="presParOf" srcId="{CE3A265A-0DB6-49CD-8425-46DFF56BDCDD}" destId="{710D4F04-8E65-41C1-AE1A-EC820565D65D}" srcOrd="1" destOrd="0" presId="urn:microsoft.com/office/officeart/2005/8/layout/hList7#1"/>
    <dgm:cxn modelId="{BEC7DE42-C6E7-BC4B-BF8F-F844D08F0B96}" type="presParOf" srcId="{CE3A265A-0DB6-49CD-8425-46DFF56BDCDD}" destId="{5B0D38DC-7CF7-4C7E-91E7-940A04B4AF00}" srcOrd="2" destOrd="0" presId="urn:microsoft.com/office/officeart/2005/8/layout/hList7#1"/>
    <dgm:cxn modelId="{5CBA38B0-EE76-5641-8232-4A979945962D}" type="presParOf" srcId="{5B0D38DC-7CF7-4C7E-91E7-940A04B4AF00}" destId="{8DA777F8-8704-4AAB-9FA5-0F95BB444C08}" srcOrd="0" destOrd="0" presId="urn:microsoft.com/office/officeart/2005/8/layout/hList7#1"/>
    <dgm:cxn modelId="{88B49B70-395A-4B47-BC4E-AD289E462C28}" type="presParOf" srcId="{5B0D38DC-7CF7-4C7E-91E7-940A04B4AF00}" destId="{AEC3DBBF-E3B5-48F9-B68F-834054216858}" srcOrd="1" destOrd="0" presId="urn:microsoft.com/office/officeart/2005/8/layout/hList7#1"/>
    <dgm:cxn modelId="{A7EB326D-F500-9946-99F0-A4589F8D91E1}" type="presParOf" srcId="{5B0D38DC-7CF7-4C7E-91E7-940A04B4AF00}" destId="{0CDE0D8A-336E-4555-9A78-8010E6148BF3}" srcOrd="2" destOrd="0" presId="urn:microsoft.com/office/officeart/2005/8/layout/hList7#1"/>
    <dgm:cxn modelId="{899BDA00-A159-FD4C-A117-3C17DFE8EABD}" type="presParOf" srcId="{5B0D38DC-7CF7-4C7E-91E7-940A04B4AF00}" destId="{CBF537D4-A545-4B6C-939F-63E432C9F5A6}" srcOrd="3" destOrd="0" presId="urn:microsoft.com/office/officeart/2005/8/layout/hList7#1"/>
    <dgm:cxn modelId="{614A63F2-7CA1-FC44-80B2-118C2B2F68A9}" type="presParOf" srcId="{CE3A265A-0DB6-49CD-8425-46DFF56BDCDD}" destId="{AB92182A-DE47-4F5D-AAE9-9241E3443498}" srcOrd="3" destOrd="0" presId="urn:microsoft.com/office/officeart/2005/8/layout/hList7#1"/>
    <dgm:cxn modelId="{1E6D8442-A94A-A448-922D-752DDBDA531B}" type="presParOf" srcId="{CE3A265A-0DB6-49CD-8425-46DFF56BDCDD}" destId="{4570698D-C253-448B-B958-9248DE8E585F}" srcOrd="4" destOrd="0" presId="urn:microsoft.com/office/officeart/2005/8/layout/hList7#1"/>
    <dgm:cxn modelId="{09090066-2CF5-9041-B61D-2A886B2151A8}" type="presParOf" srcId="{4570698D-C253-448B-B958-9248DE8E585F}" destId="{DC57AA67-BB0C-436A-8311-CCADCB517509}" srcOrd="0" destOrd="0" presId="urn:microsoft.com/office/officeart/2005/8/layout/hList7#1"/>
    <dgm:cxn modelId="{1EAB27FF-ADB7-6F47-9CED-94F1CE0DD0B7}" type="presParOf" srcId="{4570698D-C253-448B-B958-9248DE8E585F}" destId="{A7079005-9C7D-4CC2-AF0F-671C3A00B010}" srcOrd="1" destOrd="0" presId="urn:microsoft.com/office/officeart/2005/8/layout/hList7#1"/>
    <dgm:cxn modelId="{AC8CC67B-BBD1-3047-A460-1DB491D66B29}" type="presParOf" srcId="{4570698D-C253-448B-B958-9248DE8E585F}" destId="{B649FBB1-0B4B-4609-871C-FED7BF315C9F}" srcOrd="2" destOrd="0" presId="urn:microsoft.com/office/officeart/2005/8/layout/hList7#1"/>
    <dgm:cxn modelId="{42E45520-B6D4-6C43-8178-A7C54140E71B}" type="presParOf" srcId="{4570698D-C253-448B-B958-9248DE8E585F}" destId="{50205122-CAA7-4B2D-9630-970F04BD2C9B}" srcOrd="3" destOrd="0" presId="urn:microsoft.com/office/officeart/2005/8/layout/hList7#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977C60-C9CE-4B5D-A794-D7BAFF626E00}" type="doc">
      <dgm:prSet loTypeId="urn:microsoft.com/office/officeart/2005/8/layout/hList7#1" loCatId="list" qsTypeId="urn:microsoft.com/office/officeart/2005/8/quickstyle/simple1" qsCatId="simple" csTypeId="urn:microsoft.com/office/officeart/2005/8/colors/accent1_2" csCatId="accent1" phldr="1"/>
      <dgm:spPr/>
    </dgm:pt>
    <dgm:pt modelId="{982A9893-AF29-44BF-9EE1-825C96CCCB84}">
      <dgm:prSet phldrT="[Text]" phldr="1"/>
      <dgm:spPr>
        <a:solidFill>
          <a:srgbClr val="1F497D"/>
        </a:solidFill>
      </dgm:spPr>
      <dgm:t>
        <a:bodyPr/>
        <a:lstStyle/>
        <a:p>
          <a:endParaRPr lang="en-US" dirty="0"/>
        </a:p>
      </dgm:t>
    </dgm:pt>
    <dgm:pt modelId="{218B9BB6-ED6A-4AE6-AE96-F46EB8019E39}" type="parTrans" cxnId="{6CD0867F-E7D9-4D6E-8421-3F112030556B}">
      <dgm:prSet/>
      <dgm:spPr/>
      <dgm:t>
        <a:bodyPr/>
        <a:lstStyle/>
        <a:p>
          <a:endParaRPr lang="en-US"/>
        </a:p>
      </dgm:t>
    </dgm:pt>
    <dgm:pt modelId="{743629A4-0FAF-4D8C-AD37-606688062970}" type="sibTrans" cxnId="{6CD0867F-E7D9-4D6E-8421-3F112030556B}">
      <dgm:prSet/>
      <dgm:spPr/>
      <dgm:t>
        <a:bodyPr/>
        <a:lstStyle/>
        <a:p>
          <a:endParaRPr lang="en-US"/>
        </a:p>
      </dgm:t>
    </dgm:pt>
    <dgm:pt modelId="{4100DFDA-6187-4CAB-98EC-F1FCD515AD00}">
      <dgm:prSet phldrT="[Text]" phldr="1"/>
      <dgm:spPr>
        <a:solidFill>
          <a:srgbClr val="1F497D"/>
        </a:solidFill>
      </dgm:spPr>
      <dgm:t>
        <a:bodyPr/>
        <a:lstStyle/>
        <a:p>
          <a:endParaRPr lang="en-US"/>
        </a:p>
      </dgm:t>
    </dgm:pt>
    <dgm:pt modelId="{00982176-5CFD-4A9D-B838-1841B248C78E}" type="parTrans" cxnId="{856E57D4-B6CE-4FCF-89EE-DC7E2426A457}">
      <dgm:prSet/>
      <dgm:spPr/>
      <dgm:t>
        <a:bodyPr/>
        <a:lstStyle/>
        <a:p>
          <a:endParaRPr lang="en-US"/>
        </a:p>
      </dgm:t>
    </dgm:pt>
    <dgm:pt modelId="{B1681C19-379C-4EE6-BB21-3F0D567FA05A}" type="sibTrans" cxnId="{856E57D4-B6CE-4FCF-89EE-DC7E2426A457}">
      <dgm:prSet/>
      <dgm:spPr/>
      <dgm:t>
        <a:bodyPr/>
        <a:lstStyle/>
        <a:p>
          <a:endParaRPr lang="en-US"/>
        </a:p>
      </dgm:t>
    </dgm:pt>
    <dgm:pt modelId="{29BCA6C7-AB94-4DDC-9002-88ECCECDD470}">
      <dgm:prSet phldrT="[Text]" phldr="1"/>
      <dgm:spPr>
        <a:solidFill>
          <a:srgbClr val="1F497D"/>
        </a:solidFill>
      </dgm:spPr>
      <dgm:t>
        <a:bodyPr/>
        <a:lstStyle/>
        <a:p>
          <a:endParaRPr lang="en-US"/>
        </a:p>
      </dgm:t>
    </dgm:pt>
    <dgm:pt modelId="{708B6C34-6D74-4F56-A826-5CCC00AB734A}" type="parTrans" cxnId="{C2FB1B0A-9CF0-4C48-835C-E396B13158A6}">
      <dgm:prSet/>
      <dgm:spPr/>
      <dgm:t>
        <a:bodyPr/>
        <a:lstStyle/>
        <a:p>
          <a:endParaRPr lang="en-US"/>
        </a:p>
      </dgm:t>
    </dgm:pt>
    <dgm:pt modelId="{95208092-1108-42CA-8183-CAE2CBA67A17}" type="sibTrans" cxnId="{C2FB1B0A-9CF0-4C48-835C-E396B13158A6}">
      <dgm:prSet/>
      <dgm:spPr/>
      <dgm:t>
        <a:bodyPr/>
        <a:lstStyle/>
        <a:p>
          <a:endParaRPr lang="en-US"/>
        </a:p>
      </dgm:t>
    </dgm:pt>
    <dgm:pt modelId="{5259A90A-D943-4F44-B744-430CF8FFFA8D}" type="pres">
      <dgm:prSet presAssocID="{16977C60-C9CE-4B5D-A794-D7BAFF626E00}" presName="Name0" presStyleCnt="0">
        <dgm:presLayoutVars>
          <dgm:dir/>
          <dgm:resizeHandles val="exact"/>
        </dgm:presLayoutVars>
      </dgm:prSet>
      <dgm:spPr/>
    </dgm:pt>
    <dgm:pt modelId="{54CDFF4C-81B0-41BB-9998-7B4B129B3E28}" type="pres">
      <dgm:prSet presAssocID="{16977C60-C9CE-4B5D-A794-D7BAFF626E00}" presName="fgShape" presStyleLbl="fgShp" presStyleIdx="0" presStyleCnt="1"/>
      <dgm:spPr>
        <a:solidFill>
          <a:schemeClr val="bg1">
            <a:lumMod val="75000"/>
          </a:schemeClr>
        </a:solidFill>
      </dgm:spPr>
    </dgm:pt>
    <dgm:pt modelId="{CE3A265A-0DB6-49CD-8425-46DFF56BDCDD}" type="pres">
      <dgm:prSet presAssocID="{16977C60-C9CE-4B5D-A794-D7BAFF626E00}" presName="linComp" presStyleCnt="0"/>
      <dgm:spPr/>
    </dgm:pt>
    <dgm:pt modelId="{D8C8F432-9D2A-423F-A480-E04ABC1348EA}" type="pres">
      <dgm:prSet presAssocID="{982A9893-AF29-44BF-9EE1-825C96CCCB84}" presName="compNode" presStyleCnt="0"/>
      <dgm:spPr/>
    </dgm:pt>
    <dgm:pt modelId="{14380E18-9A73-4693-AA09-9A5B938DE7BE}" type="pres">
      <dgm:prSet presAssocID="{982A9893-AF29-44BF-9EE1-825C96CCCB84}" presName="bkgdShape" presStyleLbl="node1" presStyleIdx="0" presStyleCnt="3"/>
      <dgm:spPr/>
    </dgm:pt>
    <dgm:pt modelId="{52792FB9-D706-44E9-8794-BA0A0D87EE97}" type="pres">
      <dgm:prSet presAssocID="{982A9893-AF29-44BF-9EE1-825C96CCCB84}" presName="nodeTx" presStyleLbl="node1" presStyleIdx="0" presStyleCnt="3">
        <dgm:presLayoutVars>
          <dgm:bulletEnabled val="1"/>
        </dgm:presLayoutVars>
      </dgm:prSet>
      <dgm:spPr/>
    </dgm:pt>
    <dgm:pt modelId="{7ED8C7D9-E7AA-49D5-B7CA-202B5E8212D9}" type="pres">
      <dgm:prSet presAssocID="{982A9893-AF29-44BF-9EE1-825C96CCCB84}" presName="invisiNode" presStyleLbl="node1" presStyleIdx="0" presStyleCnt="3"/>
      <dgm:spPr/>
    </dgm:pt>
    <dgm:pt modelId="{878BC7C1-2F4C-46EE-9F04-B02E8B8A9171}" type="pres">
      <dgm:prSet presAssocID="{982A9893-AF29-44BF-9EE1-825C96CCCB84}" presName="imagNode" presStyleLbl="fgImgPlace1" presStyleIdx="0" presStyleCnt="3"/>
      <dgm:spPr>
        <a:solidFill>
          <a:schemeClr val="bg1">
            <a:lumMod val="75000"/>
          </a:schemeClr>
        </a:solidFill>
      </dgm:spPr>
      <dgm:extLst>
        <a:ext uri="{E40237B7-FDA0-4F09-8148-C483321AD2D9}">
          <dgm14:cNvPr xmlns:dgm14="http://schemas.microsoft.com/office/drawing/2010/diagram" id="0" name="" descr="placeholder for adding image"/>
        </a:ext>
      </dgm:extLst>
    </dgm:pt>
    <dgm:pt modelId="{710D4F04-8E65-41C1-AE1A-EC820565D65D}" type="pres">
      <dgm:prSet presAssocID="{743629A4-0FAF-4D8C-AD37-606688062970}" presName="sibTrans" presStyleLbl="sibTrans2D1" presStyleIdx="0" presStyleCnt="0"/>
      <dgm:spPr/>
    </dgm:pt>
    <dgm:pt modelId="{5B0D38DC-7CF7-4C7E-91E7-940A04B4AF00}" type="pres">
      <dgm:prSet presAssocID="{4100DFDA-6187-4CAB-98EC-F1FCD515AD00}" presName="compNode" presStyleCnt="0"/>
      <dgm:spPr/>
    </dgm:pt>
    <dgm:pt modelId="{8DA777F8-8704-4AAB-9FA5-0F95BB444C08}" type="pres">
      <dgm:prSet presAssocID="{4100DFDA-6187-4CAB-98EC-F1FCD515AD00}" presName="bkgdShape" presStyleLbl="node1" presStyleIdx="1" presStyleCnt="3"/>
      <dgm:spPr/>
    </dgm:pt>
    <dgm:pt modelId="{AEC3DBBF-E3B5-48F9-B68F-834054216858}" type="pres">
      <dgm:prSet presAssocID="{4100DFDA-6187-4CAB-98EC-F1FCD515AD00}" presName="nodeTx" presStyleLbl="node1" presStyleIdx="1" presStyleCnt="3">
        <dgm:presLayoutVars>
          <dgm:bulletEnabled val="1"/>
        </dgm:presLayoutVars>
      </dgm:prSet>
      <dgm:spPr/>
    </dgm:pt>
    <dgm:pt modelId="{0CDE0D8A-336E-4555-9A78-8010E6148BF3}" type="pres">
      <dgm:prSet presAssocID="{4100DFDA-6187-4CAB-98EC-F1FCD515AD00}" presName="invisiNode" presStyleLbl="node1" presStyleIdx="1" presStyleCnt="3"/>
      <dgm:spPr/>
    </dgm:pt>
    <dgm:pt modelId="{CBF537D4-A545-4B6C-939F-63E432C9F5A6}" type="pres">
      <dgm:prSet presAssocID="{4100DFDA-6187-4CAB-98EC-F1FCD515AD00}" presName="imagNode" presStyleLbl="fgImgPlace1" presStyleIdx="1" presStyleCnt="3"/>
      <dgm:spPr>
        <a:solidFill>
          <a:schemeClr val="bg1">
            <a:lumMod val="75000"/>
          </a:schemeClr>
        </a:solidFill>
      </dgm:spPr>
      <dgm:extLst>
        <a:ext uri="{E40237B7-FDA0-4F09-8148-C483321AD2D9}">
          <dgm14:cNvPr xmlns:dgm14="http://schemas.microsoft.com/office/drawing/2010/diagram" id="0" name="" descr="paceholder for adding content"/>
        </a:ext>
      </dgm:extLst>
    </dgm:pt>
    <dgm:pt modelId="{AB92182A-DE47-4F5D-AAE9-9241E3443498}" type="pres">
      <dgm:prSet presAssocID="{B1681C19-379C-4EE6-BB21-3F0D567FA05A}" presName="sibTrans" presStyleLbl="sibTrans2D1" presStyleIdx="0" presStyleCnt="0"/>
      <dgm:spPr/>
    </dgm:pt>
    <dgm:pt modelId="{4570698D-C253-448B-B958-9248DE8E585F}" type="pres">
      <dgm:prSet presAssocID="{29BCA6C7-AB94-4DDC-9002-88ECCECDD470}" presName="compNode" presStyleCnt="0"/>
      <dgm:spPr/>
    </dgm:pt>
    <dgm:pt modelId="{DC57AA67-BB0C-436A-8311-CCADCB517509}" type="pres">
      <dgm:prSet presAssocID="{29BCA6C7-AB94-4DDC-9002-88ECCECDD470}" presName="bkgdShape" presStyleLbl="node1" presStyleIdx="2" presStyleCnt="3"/>
      <dgm:spPr/>
    </dgm:pt>
    <dgm:pt modelId="{A7079005-9C7D-4CC2-AF0F-671C3A00B010}" type="pres">
      <dgm:prSet presAssocID="{29BCA6C7-AB94-4DDC-9002-88ECCECDD470}" presName="nodeTx" presStyleLbl="node1" presStyleIdx="2" presStyleCnt="3">
        <dgm:presLayoutVars>
          <dgm:bulletEnabled val="1"/>
        </dgm:presLayoutVars>
      </dgm:prSet>
      <dgm:spPr/>
    </dgm:pt>
    <dgm:pt modelId="{B649FBB1-0B4B-4609-871C-FED7BF315C9F}" type="pres">
      <dgm:prSet presAssocID="{29BCA6C7-AB94-4DDC-9002-88ECCECDD470}" presName="invisiNode" presStyleLbl="node1" presStyleIdx="2" presStyleCnt="3"/>
      <dgm:spPr/>
    </dgm:pt>
    <dgm:pt modelId="{50205122-CAA7-4B2D-9630-970F04BD2C9B}" type="pres">
      <dgm:prSet presAssocID="{29BCA6C7-AB94-4DDC-9002-88ECCECDD470}" presName="imagNode" presStyleLbl="fgImgPlace1" presStyleIdx="2" presStyleCnt="3"/>
      <dgm:spPr>
        <a:solidFill>
          <a:schemeClr val="bg1">
            <a:lumMod val="75000"/>
          </a:schemeClr>
        </a:solidFill>
      </dgm:spPr>
      <dgm:extLst>
        <a:ext uri="{E40237B7-FDA0-4F09-8148-C483321AD2D9}">
          <dgm14:cNvPr xmlns:dgm14="http://schemas.microsoft.com/office/drawing/2010/diagram" id="0" name="" descr="paceholder for adding content"/>
        </a:ext>
      </dgm:extLst>
    </dgm:pt>
  </dgm:ptLst>
  <dgm:cxnLst>
    <dgm:cxn modelId="{C2FB1B0A-9CF0-4C48-835C-E396B13158A6}" srcId="{16977C60-C9CE-4B5D-A794-D7BAFF626E00}" destId="{29BCA6C7-AB94-4DDC-9002-88ECCECDD470}" srcOrd="2" destOrd="0" parTransId="{708B6C34-6D74-4F56-A826-5CCC00AB734A}" sibTransId="{95208092-1108-42CA-8183-CAE2CBA67A17}"/>
    <dgm:cxn modelId="{20E49815-A436-8544-8063-DD2CCCDAA3E8}" type="presOf" srcId="{29BCA6C7-AB94-4DDC-9002-88ECCECDD470}" destId="{DC57AA67-BB0C-436A-8311-CCADCB517509}" srcOrd="0" destOrd="0" presId="urn:microsoft.com/office/officeart/2005/8/layout/hList7#1"/>
    <dgm:cxn modelId="{46A6F015-B8E5-CC45-ADA7-8F092F51A5A4}" type="presOf" srcId="{4100DFDA-6187-4CAB-98EC-F1FCD515AD00}" destId="{AEC3DBBF-E3B5-48F9-B68F-834054216858}" srcOrd="1" destOrd="0" presId="urn:microsoft.com/office/officeart/2005/8/layout/hList7#1"/>
    <dgm:cxn modelId="{E3E72832-4CCE-7B4A-BEB2-3D42D10B719D}" type="presOf" srcId="{29BCA6C7-AB94-4DDC-9002-88ECCECDD470}" destId="{A7079005-9C7D-4CC2-AF0F-671C3A00B010}" srcOrd="1" destOrd="0" presId="urn:microsoft.com/office/officeart/2005/8/layout/hList7#1"/>
    <dgm:cxn modelId="{11E43159-94C9-F141-865B-EA50FECCD399}" type="presOf" srcId="{B1681C19-379C-4EE6-BB21-3F0D567FA05A}" destId="{AB92182A-DE47-4F5D-AAE9-9241E3443498}" srcOrd="0" destOrd="0" presId="urn:microsoft.com/office/officeart/2005/8/layout/hList7#1"/>
    <dgm:cxn modelId="{C832DF5A-3E3D-334E-87E9-F224EFF2BA8D}" type="presOf" srcId="{743629A4-0FAF-4D8C-AD37-606688062970}" destId="{710D4F04-8E65-41C1-AE1A-EC820565D65D}" srcOrd="0" destOrd="0" presId="urn:microsoft.com/office/officeart/2005/8/layout/hList7#1"/>
    <dgm:cxn modelId="{730B117D-673C-D141-80E1-4C2835A20DBC}" type="presOf" srcId="{16977C60-C9CE-4B5D-A794-D7BAFF626E00}" destId="{5259A90A-D943-4F44-B744-430CF8FFFA8D}" srcOrd="0" destOrd="0" presId="urn:microsoft.com/office/officeart/2005/8/layout/hList7#1"/>
    <dgm:cxn modelId="{6CD0867F-E7D9-4D6E-8421-3F112030556B}" srcId="{16977C60-C9CE-4B5D-A794-D7BAFF626E00}" destId="{982A9893-AF29-44BF-9EE1-825C96CCCB84}" srcOrd="0" destOrd="0" parTransId="{218B9BB6-ED6A-4AE6-AE96-F46EB8019E39}" sibTransId="{743629A4-0FAF-4D8C-AD37-606688062970}"/>
    <dgm:cxn modelId="{DBCC4DA6-09AB-1F41-B819-5B1C424079D7}" type="presOf" srcId="{982A9893-AF29-44BF-9EE1-825C96CCCB84}" destId="{52792FB9-D706-44E9-8794-BA0A0D87EE97}" srcOrd="1" destOrd="0" presId="urn:microsoft.com/office/officeart/2005/8/layout/hList7#1"/>
    <dgm:cxn modelId="{856E57D4-B6CE-4FCF-89EE-DC7E2426A457}" srcId="{16977C60-C9CE-4B5D-A794-D7BAFF626E00}" destId="{4100DFDA-6187-4CAB-98EC-F1FCD515AD00}" srcOrd="1" destOrd="0" parTransId="{00982176-5CFD-4A9D-B838-1841B248C78E}" sibTransId="{B1681C19-379C-4EE6-BB21-3F0D567FA05A}"/>
    <dgm:cxn modelId="{2520C6F1-D0DE-F948-9350-DE07E101CEF5}" type="presOf" srcId="{4100DFDA-6187-4CAB-98EC-F1FCD515AD00}" destId="{8DA777F8-8704-4AAB-9FA5-0F95BB444C08}" srcOrd="0" destOrd="0" presId="urn:microsoft.com/office/officeart/2005/8/layout/hList7#1"/>
    <dgm:cxn modelId="{D45A37F4-4829-6F43-BD6A-EE7B5925615C}" type="presOf" srcId="{982A9893-AF29-44BF-9EE1-825C96CCCB84}" destId="{14380E18-9A73-4693-AA09-9A5B938DE7BE}" srcOrd="0" destOrd="0" presId="urn:microsoft.com/office/officeart/2005/8/layout/hList7#1"/>
    <dgm:cxn modelId="{623F7618-CC8D-5649-B8BE-D901AB7F38F3}" type="presParOf" srcId="{5259A90A-D943-4F44-B744-430CF8FFFA8D}" destId="{54CDFF4C-81B0-41BB-9998-7B4B129B3E28}" srcOrd="0" destOrd="0" presId="urn:microsoft.com/office/officeart/2005/8/layout/hList7#1"/>
    <dgm:cxn modelId="{7394D344-A1DC-D346-A4C1-0011DD5C3428}" type="presParOf" srcId="{5259A90A-D943-4F44-B744-430CF8FFFA8D}" destId="{CE3A265A-0DB6-49CD-8425-46DFF56BDCDD}" srcOrd="1" destOrd="0" presId="urn:microsoft.com/office/officeart/2005/8/layout/hList7#1"/>
    <dgm:cxn modelId="{06344920-38F6-784C-AB37-80368BE05EEA}" type="presParOf" srcId="{CE3A265A-0DB6-49CD-8425-46DFF56BDCDD}" destId="{D8C8F432-9D2A-423F-A480-E04ABC1348EA}" srcOrd="0" destOrd="0" presId="urn:microsoft.com/office/officeart/2005/8/layout/hList7#1"/>
    <dgm:cxn modelId="{2C8A5AF7-674E-964A-A80D-0010B8FF1C89}" type="presParOf" srcId="{D8C8F432-9D2A-423F-A480-E04ABC1348EA}" destId="{14380E18-9A73-4693-AA09-9A5B938DE7BE}" srcOrd="0" destOrd="0" presId="urn:microsoft.com/office/officeart/2005/8/layout/hList7#1"/>
    <dgm:cxn modelId="{7C8D25DD-7670-7B45-82DD-5DE2939BDCEA}" type="presParOf" srcId="{D8C8F432-9D2A-423F-A480-E04ABC1348EA}" destId="{52792FB9-D706-44E9-8794-BA0A0D87EE97}" srcOrd="1" destOrd="0" presId="urn:microsoft.com/office/officeart/2005/8/layout/hList7#1"/>
    <dgm:cxn modelId="{78ECDFCF-9DA4-AF45-8F05-821FE467787E}" type="presParOf" srcId="{D8C8F432-9D2A-423F-A480-E04ABC1348EA}" destId="{7ED8C7D9-E7AA-49D5-B7CA-202B5E8212D9}" srcOrd="2" destOrd="0" presId="urn:microsoft.com/office/officeart/2005/8/layout/hList7#1"/>
    <dgm:cxn modelId="{FBB1FD5E-8D0C-3C49-A0F4-C81A83B8BDAE}" type="presParOf" srcId="{D8C8F432-9D2A-423F-A480-E04ABC1348EA}" destId="{878BC7C1-2F4C-46EE-9F04-B02E8B8A9171}" srcOrd="3" destOrd="0" presId="urn:microsoft.com/office/officeart/2005/8/layout/hList7#1"/>
    <dgm:cxn modelId="{16EA1165-E658-9447-83D6-E2DB07C445E0}" type="presParOf" srcId="{CE3A265A-0DB6-49CD-8425-46DFF56BDCDD}" destId="{710D4F04-8E65-41C1-AE1A-EC820565D65D}" srcOrd="1" destOrd="0" presId="urn:microsoft.com/office/officeart/2005/8/layout/hList7#1"/>
    <dgm:cxn modelId="{BEC7DE42-C6E7-BC4B-BF8F-F844D08F0B96}" type="presParOf" srcId="{CE3A265A-0DB6-49CD-8425-46DFF56BDCDD}" destId="{5B0D38DC-7CF7-4C7E-91E7-940A04B4AF00}" srcOrd="2" destOrd="0" presId="urn:microsoft.com/office/officeart/2005/8/layout/hList7#1"/>
    <dgm:cxn modelId="{5CBA38B0-EE76-5641-8232-4A979945962D}" type="presParOf" srcId="{5B0D38DC-7CF7-4C7E-91E7-940A04B4AF00}" destId="{8DA777F8-8704-4AAB-9FA5-0F95BB444C08}" srcOrd="0" destOrd="0" presId="urn:microsoft.com/office/officeart/2005/8/layout/hList7#1"/>
    <dgm:cxn modelId="{88B49B70-395A-4B47-BC4E-AD289E462C28}" type="presParOf" srcId="{5B0D38DC-7CF7-4C7E-91E7-940A04B4AF00}" destId="{AEC3DBBF-E3B5-48F9-B68F-834054216858}" srcOrd="1" destOrd="0" presId="urn:microsoft.com/office/officeart/2005/8/layout/hList7#1"/>
    <dgm:cxn modelId="{A7EB326D-F500-9946-99F0-A4589F8D91E1}" type="presParOf" srcId="{5B0D38DC-7CF7-4C7E-91E7-940A04B4AF00}" destId="{0CDE0D8A-336E-4555-9A78-8010E6148BF3}" srcOrd="2" destOrd="0" presId="urn:microsoft.com/office/officeart/2005/8/layout/hList7#1"/>
    <dgm:cxn modelId="{899BDA00-A159-FD4C-A117-3C17DFE8EABD}" type="presParOf" srcId="{5B0D38DC-7CF7-4C7E-91E7-940A04B4AF00}" destId="{CBF537D4-A545-4B6C-939F-63E432C9F5A6}" srcOrd="3" destOrd="0" presId="urn:microsoft.com/office/officeart/2005/8/layout/hList7#1"/>
    <dgm:cxn modelId="{614A63F2-7CA1-FC44-80B2-118C2B2F68A9}" type="presParOf" srcId="{CE3A265A-0DB6-49CD-8425-46DFF56BDCDD}" destId="{AB92182A-DE47-4F5D-AAE9-9241E3443498}" srcOrd="3" destOrd="0" presId="urn:microsoft.com/office/officeart/2005/8/layout/hList7#1"/>
    <dgm:cxn modelId="{1E6D8442-A94A-A448-922D-752DDBDA531B}" type="presParOf" srcId="{CE3A265A-0DB6-49CD-8425-46DFF56BDCDD}" destId="{4570698D-C253-448B-B958-9248DE8E585F}" srcOrd="4" destOrd="0" presId="urn:microsoft.com/office/officeart/2005/8/layout/hList7#1"/>
    <dgm:cxn modelId="{09090066-2CF5-9041-B61D-2A886B2151A8}" type="presParOf" srcId="{4570698D-C253-448B-B958-9248DE8E585F}" destId="{DC57AA67-BB0C-436A-8311-CCADCB517509}" srcOrd="0" destOrd="0" presId="urn:microsoft.com/office/officeart/2005/8/layout/hList7#1"/>
    <dgm:cxn modelId="{1EAB27FF-ADB7-6F47-9CED-94F1CE0DD0B7}" type="presParOf" srcId="{4570698D-C253-448B-B958-9248DE8E585F}" destId="{A7079005-9C7D-4CC2-AF0F-671C3A00B010}" srcOrd="1" destOrd="0" presId="urn:microsoft.com/office/officeart/2005/8/layout/hList7#1"/>
    <dgm:cxn modelId="{AC8CC67B-BBD1-3047-A460-1DB491D66B29}" type="presParOf" srcId="{4570698D-C253-448B-B958-9248DE8E585F}" destId="{B649FBB1-0B4B-4609-871C-FED7BF315C9F}" srcOrd="2" destOrd="0" presId="urn:microsoft.com/office/officeart/2005/8/layout/hList7#1"/>
    <dgm:cxn modelId="{42E45520-B6D4-6C43-8178-A7C54140E71B}" type="presParOf" srcId="{4570698D-C253-448B-B958-9248DE8E585F}" destId="{50205122-CAA7-4B2D-9630-970F04BD2C9B}"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977C60-C9CE-4B5D-A794-D7BAFF626E00}" type="doc">
      <dgm:prSet loTypeId="urn:microsoft.com/office/officeart/2005/8/layout/hList7#1" loCatId="list" qsTypeId="urn:microsoft.com/office/officeart/2005/8/quickstyle/simple1" qsCatId="simple" csTypeId="urn:microsoft.com/office/officeart/2005/8/colors/accent1_2" csCatId="accent1" phldr="1"/>
      <dgm:spPr/>
    </dgm:pt>
    <dgm:pt modelId="{982A9893-AF29-44BF-9EE1-825C96CCCB84}">
      <dgm:prSet phldrT="[Text]" phldr="1"/>
      <dgm:spPr>
        <a:solidFill>
          <a:srgbClr val="1F497D"/>
        </a:solidFill>
      </dgm:spPr>
      <dgm:t>
        <a:bodyPr/>
        <a:lstStyle/>
        <a:p>
          <a:endParaRPr lang="en-US" dirty="0"/>
        </a:p>
      </dgm:t>
    </dgm:pt>
    <dgm:pt modelId="{218B9BB6-ED6A-4AE6-AE96-F46EB8019E39}" type="parTrans" cxnId="{6CD0867F-E7D9-4D6E-8421-3F112030556B}">
      <dgm:prSet/>
      <dgm:spPr/>
      <dgm:t>
        <a:bodyPr/>
        <a:lstStyle/>
        <a:p>
          <a:endParaRPr lang="en-US"/>
        </a:p>
      </dgm:t>
    </dgm:pt>
    <dgm:pt modelId="{743629A4-0FAF-4D8C-AD37-606688062970}" type="sibTrans" cxnId="{6CD0867F-E7D9-4D6E-8421-3F112030556B}">
      <dgm:prSet/>
      <dgm:spPr/>
      <dgm:t>
        <a:bodyPr/>
        <a:lstStyle/>
        <a:p>
          <a:endParaRPr lang="en-US"/>
        </a:p>
      </dgm:t>
    </dgm:pt>
    <dgm:pt modelId="{4100DFDA-6187-4CAB-98EC-F1FCD515AD00}">
      <dgm:prSet phldrT="[Text]" phldr="1"/>
      <dgm:spPr>
        <a:solidFill>
          <a:srgbClr val="1F497D"/>
        </a:solidFill>
      </dgm:spPr>
      <dgm:t>
        <a:bodyPr/>
        <a:lstStyle/>
        <a:p>
          <a:endParaRPr lang="en-US"/>
        </a:p>
      </dgm:t>
    </dgm:pt>
    <dgm:pt modelId="{00982176-5CFD-4A9D-B838-1841B248C78E}" type="parTrans" cxnId="{856E57D4-B6CE-4FCF-89EE-DC7E2426A457}">
      <dgm:prSet/>
      <dgm:spPr/>
      <dgm:t>
        <a:bodyPr/>
        <a:lstStyle/>
        <a:p>
          <a:endParaRPr lang="en-US"/>
        </a:p>
      </dgm:t>
    </dgm:pt>
    <dgm:pt modelId="{B1681C19-379C-4EE6-BB21-3F0D567FA05A}" type="sibTrans" cxnId="{856E57D4-B6CE-4FCF-89EE-DC7E2426A457}">
      <dgm:prSet/>
      <dgm:spPr/>
      <dgm:t>
        <a:bodyPr/>
        <a:lstStyle/>
        <a:p>
          <a:endParaRPr lang="en-US"/>
        </a:p>
      </dgm:t>
    </dgm:pt>
    <dgm:pt modelId="{29BCA6C7-AB94-4DDC-9002-88ECCECDD470}">
      <dgm:prSet phldrT="[Text]" phldr="1"/>
      <dgm:spPr>
        <a:solidFill>
          <a:srgbClr val="1F497D"/>
        </a:solidFill>
      </dgm:spPr>
      <dgm:t>
        <a:bodyPr/>
        <a:lstStyle/>
        <a:p>
          <a:endParaRPr lang="en-US"/>
        </a:p>
      </dgm:t>
    </dgm:pt>
    <dgm:pt modelId="{708B6C34-6D74-4F56-A826-5CCC00AB734A}" type="parTrans" cxnId="{C2FB1B0A-9CF0-4C48-835C-E396B13158A6}">
      <dgm:prSet/>
      <dgm:spPr/>
      <dgm:t>
        <a:bodyPr/>
        <a:lstStyle/>
        <a:p>
          <a:endParaRPr lang="en-US"/>
        </a:p>
      </dgm:t>
    </dgm:pt>
    <dgm:pt modelId="{95208092-1108-42CA-8183-CAE2CBA67A17}" type="sibTrans" cxnId="{C2FB1B0A-9CF0-4C48-835C-E396B13158A6}">
      <dgm:prSet/>
      <dgm:spPr/>
      <dgm:t>
        <a:bodyPr/>
        <a:lstStyle/>
        <a:p>
          <a:endParaRPr lang="en-US"/>
        </a:p>
      </dgm:t>
    </dgm:pt>
    <dgm:pt modelId="{5259A90A-D943-4F44-B744-430CF8FFFA8D}" type="pres">
      <dgm:prSet presAssocID="{16977C60-C9CE-4B5D-A794-D7BAFF626E00}" presName="Name0" presStyleCnt="0">
        <dgm:presLayoutVars>
          <dgm:dir/>
          <dgm:resizeHandles val="exact"/>
        </dgm:presLayoutVars>
      </dgm:prSet>
      <dgm:spPr/>
    </dgm:pt>
    <dgm:pt modelId="{54CDFF4C-81B0-41BB-9998-7B4B129B3E28}" type="pres">
      <dgm:prSet presAssocID="{16977C60-C9CE-4B5D-A794-D7BAFF626E00}" presName="fgShape" presStyleLbl="fgShp" presStyleIdx="0" presStyleCnt="1"/>
      <dgm:spPr>
        <a:solidFill>
          <a:schemeClr val="bg1">
            <a:lumMod val="75000"/>
          </a:schemeClr>
        </a:solidFill>
      </dgm:spPr>
    </dgm:pt>
    <dgm:pt modelId="{CE3A265A-0DB6-49CD-8425-46DFF56BDCDD}" type="pres">
      <dgm:prSet presAssocID="{16977C60-C9CE-4B5D-A794-D7BAFF626E00}" presName="linComp" presStyleCnt="0"/>
      <dgm:spPr/>
    </dgm:pt>
    <dgm:pt modelId="{D8C8F432-9D2A-423F-A480-E04ABC1348EA}" type="pres">
      <dgm:prSet presAssocID="{982A9893-AF29-44BF-9EE1-825C96CCCB84}" presName="compNode" presStyleCnt="0"/>
      <dgm:spPr/>
    </dgm:pt>
    <dgm:pt modelId="{14380E18-9A73-4693-AA09-9A5B938DE7BE}" type="pres">
      <dgm:prSet presAssocID="{982A9893-AF29-44BF-9EE1-825C96CCCB84}" presName="bkgdShape" presStyleLbl="node1" presStyleIdx="0" presStyleCnt="3"/>
      <dgm:spPr/>
    </dgm:pt>
    <dgm:pt modelId="{52792FB9-D706-44E9-8794-BA0A0D87EE97}" type="pres">
      <dgm:prSet presAssocID="{982A9893-AF29-44BF-9EE1-825C96CCCB84}" presName="nodeTx" presStyleLbl="node1" presStyleIdx="0" presStyleCnt="3">
        <dgm:presLayoutVars>
          <dgm:bulletEnabled val="1"/>
        </dgm:presLayoutVars>
      </dgm:prSet>
      <dgm:spPr/>
    </dgm:pt>
    <dgm:pt modelId="{7ED8C7D9-E7AA-49D5-B7CA-202B5E8212D9}" type="pres">
      <dgm:prSet presAssocID="{982A9893-AF29-44BF-9EE1-825C96CCCB84}" presName="invisiNode" presStyleLbl="node1" presStyleIdx="0" presStyleCnt="3"/>
      <dgm:spPr/>
    </dgm:pt>
    <dgm:pt modelId="{878BC7C1-2F4C-46EE-9F04-B02E8B8A9171}" type="pres">
      <dgm:prSet presAssocID="{982A9893-AF29-44BF-9EE1-825C96CCCB84}" presName="imagNode" presStyleLbl="fgImgPlace1" presStyleIdx="0" presStyleCnt="3"/>
      <dgm:spPr>
        <a:solidFill>
          <a:schemeClr val="bg1">
            <a:lumMod val="75000"/>
          </a:schemeClr>
        </a:solidFill>
      </dgm:spPr>
      <dgm:extLst>
        <a:ext uri="{E40237B7-FDA0-4F09-8148-C483321AD2D9}">
          <dgm14:cNvPr xmlns:dgm14="http://schemas.microsoft.com/office/drawing/2010/diagram" id="0" name="" descr="placeholder for adding image"/>
        </a:ext>
      </dgm:extLst>
    </dgm:pt>
    <dgm:pt modelId="{710D4F04-8E65-41C1-AE1A-EC820565D65D}" type="pres">
      <dgm:prSet presAssocID="{743629A4-0FAF-4D8C-AD37-606688062970}" presName="sibTrans" presStyleLbl="sibTrans2D1" presStyleIdx="0" presStyleCnt="0"/>
      <dgm:spPr/>
    </dgm:pt>
    <dgm:pt modelId="{5B0D38DC-7CF7-4C7E-91E7-940A04B4AF00}" type="pres">
      <dgm:prSet presAssocID="{4100DFDA-6187-4CAB-98EC-F1FCD515AD00}" presName="compNode" presStyleCnt="0"/>
      <dgm:spPr/>
    </dgm:pt>
    <dgm:pt modelId="{8DA777F8-8704-4AAB-9FA5-0F95BB444C08}" type="pres">
      <dgm:prSet presAssocID="{4100DFDA-6187-4CAB-98EC-F1FCD515AD00}" presName="bkgdShape" presStyleLbl="node1" presStyleIdx="1" presStyleCnt="3"/>
      <dgm:spPr/>
    </dgm:pt>
    <dgm:pt modelId="{AEC3DBBF-E3B5-48F9-B68F-834054216858}" type="pres">
      <dgm:prSet presAssocID="{4100DFDA-6187-4CAB-98EC-F1FCD515AD00}" presName="nodeTx" presStyleLbl="node1" presStyleIdx="1" presStyleCnt="3">
        <dgm:presLayoutVars>
          <dgm:bulletEnabled val="1"/>
        </dgm:presLayoutVars>
      </dgm:prSet>
      <dgm:spPr/>
    </dgm:pt>
    <dgm:pt modelId="{0CDE0D8A-336E-4555-9A78-8010E6148BF3}" type="pres">
      <dgm:prSet presAssocID="{4100DFDA-6187-4CAB-98EC-F1FCD515AD00}" presName="invisiNode" presStyleLbl="node1" presStyleIdx="1" presStyleCnt="3"/>
      <dgm:spPr/>
    </dgm:pt>
    <dgm:pt modelId="{CBF537D4-A545-4B6C-939F-63E432C9F5A6}" type="pres">
      <dgm:prSet presAssocID="{4100DFDA-6187-4CAB-98EC-F1FCD515AD00}" presName="imagNode" presStyleLbl="fgImgPlace1" presStyleIdx="1" presStyleCnt="3"/>
      <dgm:spPr>
        <a:solidFill>
          <a:schemeClr val="bg1">
            <a:lumMod val="75000"/>
          </a:schemeClr>
        </a:solidFill>
      </dgm:spPr>
      <dgm:extLst>
        <a:ext uri="{E40237B7-FDA0-4F09-8148-C483321AD2D9}">
          <dgm14:cNvPr xmlns:dgm14="http://schemas.microsoft.com/office/drawing/2010/diagram" id="0" name="" descr="paceholder for adding content"/>
        </a:ext>
      </dgm:extLst>
    </dgm:pt>
    <dgm:pt modelId="{AB92182A-DE47-4F5D-AAE9-9241E3443498}" type="pres">
      <dgm:prSet presAssocID="{B1681C19-379C-4EE6-BB21-3F0D567FA05A}" presName="sibTrans" presStyleLbl="sibTrans2D1" presStyleIdx="0" presStyleCnt="0"/>
      <dgm:spPr/>
    </dgm:pt>
    <dgm:pt modelId="{4570698D-C253-448B-B958-9248DE8E585F}" type="pres">
      <dgm:prSet presAssocID="{29BCA6C7-AB94-4DDC-9002-88ECCECDD470}" presName="compNode" presStyleCnt="0"/>
      <dgm:spPr/>
    </dgm:pt>
    <dgm:pt modelId="{DC57AA67-BB0C-436A-8311-CCADCB517509}" type="pres">
      <dgm:prSet presAssocID="{29BCA6C7-AB94-4DDC-9002-88ECCECDD470}" presName="bkgdShape" presStyleLbl="node1" presStyleIdx="2" presStyleCnt="3"/>
      <dgm:spPr/>
    </dgm:pt>
    <dgm:pt modelId="{A7079005-9C7D-4CC2-AF0F-671C3A00B010}" type="pres">
      <dgm:prSet presAssocID="{29BCA6C7-AB94-4DDC-9002-88ECCECDD470}" presName="nodeTx" presStyleLbl="node1" presStyleIdx="2" presStyleCnt="3">
        <dgm:presLayoutVars>
          <dgm:bulletEnabled val="1"/>
        </dgm:presLayoutVars>
      </dgm:prSet>
      <dgm:spPr/>
    </dgm:pt>
    <dgm:pt modelId="{B649FBB1-0B4B-4609-871C-FED7BF315C9F}" type="pres">
      <dgm:prSet presAssocID="{29BCA6C7-AB94-4DDC-9002-88ECCECDD470}" presName="invisiNode" presStyleLbl="node1" presStyleIdx="2" presStyleCnt="3"/>
      <dgm:spPr/>
    </dgm:pt>
    <dgm:pt modelId="{50205122-CAA7-4B2D-9630-970F04BD2C9B}" type="pres">
      <dgm:prSet presAssocID="{29BCA6C7-AB94-4DDC-9002-88ECCECDD470}" presName="imagNode" presStyleLbl="fgImgPlace1" presStyleIdx="2" presStyleCnt="3"/>
      <dgm:spPr>
        <a:solidFill>
          <a:schemeClr val="bg1">
            <a:lumMod val="75000"/>
          </a:schemeClr>
        </a:solidFill>
      </dgm:spPr>
      <dgm:extLst>
        <a:ext uri="{E40237B7-FDA0-4F09-8148-C483321AD2D9}">
          <dgm14:cNvPr xmlns:dgm14="http://schemas.microsoft.com/office/drawing/2010/diagram" id="0" name="" descr="paceholder for adding content"/>
        </a:ext>
      </dgm:extLst>
    </dgm:pt>
  </dgm:ptLst>
  <dgm:cxnLst>
    <dgm:cxn modelId="{C2FB1B0A-9CF0-4C48-835C-E396B13158A6}" srcId="{16977C60-C9CE-4B5D-A794-D7BAFF626E00}" destId="{29BCA6C7-AB94-4DDC-9002-88ECCECDD470}" srcOrd="2" destOrd="0" parTransId="{708B6C34-6D74-4F56-A826-5CCC00AB734A}" sibTransId="{95208092-1108-42CA-8183-CAE2CBA67A17}"/>
    <dgm:cxn modelId="{20E49815-A436-8544-8063-DD2CCCDAA3E8}" type="presOf" srcId="{29BCA6C7-AB94-4DDC-9002-88ECCECDD470}" destId="{DC57AA67-BB0C-436A-8311-CCADCB517509}" srcOrd="0" destOrd="0" presId="urn:microsoft.com/office/officeart/2005/8/layout/hList7#1"/>
    <dgm:cxn modelId="{46A6F015-B8E5-CC45-ADA7-8F092F51A5A4}" type="presOf" srcId="{4100DFDA-6187-4CAB-98EC-F1FCD515AD00}" destId="{AEC3DBBF-E3B5-48F9-B68F-834054216858}" srcOrd="1" destOrd="0" presId="urn:microsoft.com/office/officeart/2005/8/layout/hList7#1"/>
    <dgm:cxn modelId="{E3E72832-4CCE-7B4A-BEB2-3D42D10B719D}" type="presOf" srcId="{29BCA6C7-AB94-4DDC-9002-88ECCECDD470}" destId="{A7079005-9C7D-4CC2-AF0F-671C3A00B010}" srcOrd="1" destOrd="0" presId="urn:microsoft.com/office/officeart/2005/8/layout/hList7#1"/>
    <dgm:cxn modelId="{11E43159-94C9-F141-865B-EA50FECCD399}" type="presOf" srcId="{B1681C19-379C-4EE6-BB21-3F0D567FA05A}" destId="{AB92182A-DE47-4F5D-AAE9-9241E3443498}" srcOrd="0" destOrd="0" presId="urn:microsoft.com/office/officeart/2005/8/layout/hList7#1"/>
    <dgm:cxn modelId="{C832DF5A-3E3D-334E-87E9-F224EFF2BA8D}" type="presOf" srcId="{743629A4-0FAF-4D8C-AD37-606688062970}" destId="{710D4F04-8E65-41C1-AE1A-EC820565D65D}" srcOrd="0" destOrd="0" presId="urn:microsoft.com/office/officeart/2005/8/layout/hList7#1"/>
    <dgm:cxn modelId="{730B117D-673C-D141-80E1-4C2835A20DBC}" type="presOf" srcId="{16977C60-C9CE-4B5D-A794-D7BAFF626E00}" destId="{5259A90A-D943-4F44-B744-430CF8FFFA8D}" srcOrd="0" destOrd="0" presId="urn:microsoft.com/office/officeart/2005/8/layout/hList7#1"/>
    <dgm:cxn modelId="{6CD0867F-E7D9-4D6E-8421-3F112030556B}" srcId="{16977C60-C9CE-4B5D-A794-D7BAFF626E00}" destId="{982A9893-AF29-44BF-9EE1-825C96CCCB84}" srcOrd="0" destOrd="0" parTransId="{218B9BB6-ED6A-4AE6-AE96-F46EB8019E39}" sibTransId="{743629A4-0FAF-4D8C-AD37-606688062970}"/>
    <dgm:cxn modelId="{DBCC4DA6-09AB-1F41-B819-5B1C424079D7}" type="presOf" srcId="{982A9893-AF29-44BF-9EE1-825C96CCCB84}" destId="{52792FB9-D706-44E9-8794-BA0A0D87EE97}" srcOrd="1" destOrd="0" presId="urn:microsoft.com/office/officeart/2005/8/layout/hList7#1"/>
    <dgm:cxn modelId="{856E57D4-B6CE-4FCF-89EE-DC7E2426A457}" srcId="{16977C60-C9CE-4B5D-A794-D7BAFF626E00}" destId="{4100DFDA-6187-4CAB-98EC-F1FCD515AD00}" srcOrd="1" destOrd="0" parTransId="{00982176-5CFD-4A9D-B838-1841B248C78E}" sibTransId="{B1681C19-379C-4EE6-BB21-3F0D567FA05A}"/>
    <dgm:cxn modelId="{2520C6F1-D0DE-F948-9350-DE07E101CEF5}" type="presOf" srcId="{4100DFDA-6187-4CAB-98EC-F1FCD515AD00}" destId="{8DA777F8-8704-4AAB-9FA5-0F95BB444C08}" srcOrd="0" destOrd="0" presId="urn:microsoft.com/office/officeart/2005/8/layout/hList7#1"/>
    <dgm:cxn modelId="{D45A37F4-4829-6F43-BD6A-EE7B5925615C}" type="presOf" srcId="{982A9893-AF29-44BF-9EE1-825C96CCCB84}" destId="{14380E18-9A73-4693-AA09-9A5B938DE7BE}" srcOrd="0" destOrd="0" presId="urn:microsoft.com/office/officeart/2005/8/layout/hList7#1"/>
    <dgm:cxn modelId="{623F7618-CC8D-5649-B8BE-D901AB7F38F3}" type="presParOf" srcId="{5259A90A-D943-4F44-B744-430CF8FFFA8D}" destId="{54CDFF4C-81B0-41BB-9998-7B4B129B3E28}" srcOrd="0" destOrd="0" presId="urn:microsoft.com/office/officeart/2005/8/layout/hList7#1"/>
    <dgm:cxn modelId="{7394D344-A1DC-D346-A4C1-0011DD5C3428}" type="presParOf" srcId="{5259A90A-D943-4F44-B744-430CF8FFFA8D}" destId="{CE3A265A-0DB6-49CD-8425-46DFF56BDCDD}" srcOrd="1" destOrd="0" presId="urn:microsoft.com/office/officeart/2005/8/layout/hList7#1"/>
    <dgm:cxn modelId="{06344920-38F6-784C-AB37-80368BE05EEA}" type="presParOf" srcId="{CE3A265A-0DB6-49CD-8425-46DFF56BDCDD}" destId="{D8C8F432-9D2A-423F-A480-E04ABC1348EA}" srcOrd="0" destOrd="0" presId="urn:microsoft.com/office/officeart/2005/8/layout/hList7#1"/>
    <dgm:cxn modelId="{2C8A5AF7-674E-964A-A80D-0010B8FF1C89}" type="presParOf" srcId="{D8C8F432-9D2A-423F-A480-E04ABC1348EA}" destId="{14380E18-9A73-4693-AA09-9A5B938DE7BE}" srcOrd="0" destOrd="0" presId="urn:microsoft.com/office/officeart/2005/8/layout/hList7#1"/>
    <dgm:cxn modelId="{7C8D25DD-7670-7B45-82DD-5DE2939BDCEA}" type="presParOf" srcId="{D8C8F432-9D2A-423F-A480-E04ABC1348EA}" destId="{52792FB9-D706-44E9-8794-BA0A0D87EE97}" srcOrd="1" destOrd="0" presId="urn:microsoft.com/office/officeart/2005/8/layout/hList7#1"/>
    <dgm:cxn modelId="{78ECDFCF-9DA4-AF45-8F05-821FE467787E}" type="presParOf" srcId="{D8C8F432-9D2A-423F-A480-E04ABC1348EA}" destId="{7ED8C7D9-E7AA-49D5-B7CA-202B5E8212D9}" srcOrd="2" destOrd="0" presId="urn:microsoft.com/office/officeart/2005/8/layout/hList7#1"/>
    <dgm:cxn modelId="{FBB1FD5E-8D0C-3C49-A0F4-C81A83B8BDAE}" type="presParOf" srcId="{D8C8F432-9D2A-423F-A480-E04ABC1348EA}" destId="{878BC7C1-2F4C-46EE-9F04-B02E8B8A9171}" srcOrd="3" destOrd="0" presId="urn:microsoft.com/office/officeart/2005/8/layout/hList7#1"/>
    <dgm:cxn modelId="{16EA1165-E658-9447-83D6-E2DB07C445E0}" type="presParOf" srcId="{CE3A265A-0DB6-49CD-8425-46DFF56BDCDD}" destId="{710D4F04-8E65-41C1-AE1A-EC820565D65D}" srcOrd="1" destOrd="0" presId="urn:microsoft.com/office/officeart/2005/8/layout/hList7#1"/>
    <dgm:cxn modelId="{BEC7DE42-C6E7-BC4B-BF8F-F844D08F0B96}" type="presParOf" srcId="{CE3A265A-0DB6-49CD-8425-46DFF56BDCDD}" destId="{5B0D38DC-7CF7-4C7E-91E7-940A04B4AF00}" srcOrd="2" destOrd="0" presId="urn:microsoft.com/office/officeart/2005/8/layout/hList7#1"/>
    <dgm:cxn modelId="{5CBA38B0-EE76-5641-8232-4A979945962D}" type="presParOf" srcId="{5B0D38DC-7CF7-4C7E-91E7-940A04B4AF00}" destId="{8DA777F8-8704-4AAB-9FA5-0F95BB444C08}" srcOrd="0" destOrd="0" presId="urn:microsoft.com/office/officeart/2005/8/layout/hList7#1"/>
    <dgm:cxn modelId="{88B49B70-395A-4B47-BC4E-AD289E462C28}" type="presParOf" srcId="{5B0D38DC-7CF7-4C7E-91E7-940A04B4AF00}" destId="{AEC3DBBF-E3B5-48F9-B68F-834054216858}" srcOrd="1" destOrd="0" presId="urn:microsoft.com/office/officeart/2005/8/layout/hList7#1"/>
    <dgm:cxn modelId="{A7EB326D-F500-9946-99F0-A4589F8D91E1}" type="presParOf" srcId="{5B0D38DC-7CF7-4C7E-91E7-940A04B4AF00}" destId="{0CDE0D8A-336E-4555-9A78-8010E6148BF3}" srcOrd="2" destOrd="0" presId="urn:microsoft.com/office/officeart/2005/8/layout/hList7#1"/>
    <dgm:cxn modelId="{899BDA00-A159-FD4C-A117-3C17DFE8EABD}" type="presParOf" srcId="{5B0D38DC-7CF7-4C7E-91E7-940A04B4AF00}" destId="{CBF537D4-A545-4B6C-939F-63E432C9F5A6}" srcOrd="3" destOrd="0" presId="urn:microsoft.com/office/officeart/2005/8/layout/hList7#1"/>
    <dgm:cxn modelId="{614A63F2-7CA1-FC44-80B2-118C2B2F68A9}" type="presParOf" srcId="{CE3A265A-0DB6-49CD-8425-46DFF56BDCDD}" destId="{AB92182A-DE47-4F5D-AAE9-9241E3443498}" srcOrd="3" destOrd="0" presId="urn:microsoft.com/office/officeart/2005/8/layout/hList7#1"/>
    <dgm:cxn modelId="{1E6D8442-A94A-A448-922D-752DDBDA531B}" type="presParOf" srcId="{CE3A265A-0DB6-49CD-8425-46DFF56BDCDD}" destId="{4570698D-C253-448B-B958-9248DE8E585F}" srcOrd="4" destOrd="0" presId="urn:microsoft.com/office/officeart/2005/8/layout/hList7#1"/>
    <dgm:cxn modelId="{09090066-2CF5-9041-B61D-2A886B2151A8}" type="presParOf" srcId="{4570698D-C253-448B-B958-9248DE8E585F}" destId="{DC57AA67-BB0C-436A-8311-CCADCB517509}" srcOrd="0" destOrd="0" presId="urn:microsoft.com/office/officeart/2005/8/layout/hList7#1"/>
    <dgm:cxn modelId="{1EAB27FF-ADB7-6F47-9CED-94F1CE0DD0B7}" type="presParOf" srcId="{4570698D-C253-448B-B958-9248DE8E585F}" destId="{A7079005-9C7D-4CC2-AF0F-671C3A00B010}" srcOrd="1" destOrd="0" presId="urn:microsoft.com/office/officeart/2005/8/layout/hList7#1"/>
    <dgm:cxn modelId="{AC8CC67B-BBD1-3047-A460-1DB491D66B29}" type="presParOf" srcId="{4570698D-C253-448B-B958-9248DE8E585F}" destId="{B649FBB1-0B4B-4609-871C-FED7BF315C9F}" srcOrd="2" destOrd="0" presId="urn:microsoft.com/office/officeart/2005/8/layout/hList7#1"/>
    <dgm:cxn modelId="{42E45520-B6D4-6C43-8178-A7C54140E71B}" type="presParOf" srcId="{4570698D-C253-448B-B958-9248DE8E585F}" destId="{50205122-CAA7-4B2D-9630-970F04BD2C9B}"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977C60-C9CE-4B5D-A794-D7BAFF626E00}" type="doc">
      <dgm:prSet loTypeId="urn:microsoft.com/office/officeart/2005/8/layout/hList7#1" loCatId="list" qsTypeId="urn:microsoft.com/office/officeart/2005/8/quickstyle/simple1" qsCatId="simple" csTypeId="urn:microsoft.com/office/officeart/2005/8/colors/accent1_2" csCatId="accent1" phldr="1"/>
      <dgm:spPr/>
    </dgm:pt>
    <dgm:pt modelId="{982A9893-AF29-44BF-9EE1-825C96CCCB84}">
      <dgm:prSet phldrT="[Text]" phldr="1"/>
      <dgm:spPr>
        <a:solidFill>
          <a:srgbClr val="1F497D"/>
        </a:solidFill>
      </dgm:spPr>
      <dgm:t>
        <a:bodyPr/>
        <a:lstStyle/>
        <a:p>
          <a:endParaRPr lang="en-US" dirty="0"/>
        </a:p>
      </dgm:t>
    </dgm:pt>
    <dgm:pt modelId="{218B9BB6-ED6A-4AE6-AE96-F46EB8019E39}" type="parTrans" cxnId="{6CD0867F-E7D9-4D6E-8421-3F112030556B}">
      <dgm:prSet/>
      <dgm:spPr/>
      <dgm:t>
        <a:bodyPr/>
        <a:lstStyle/>
        <a:p>
          <a:endParaRPr lang="en-US"/>
        </a:p>
      </dgm:t>
    </dgm:pt>
    <dgm:pt modelId="{743629A4-0FAF-4D8C-AD37-606688062970}" type="sibTrans" cxnId="{6CD0867F-E7D9-4D6E-8421-3F112030556B}">
      <dgm:prSet/>
      <dgm:spPr/>
      <dgm:t>
        <a:bodyPr/>
        <a:lstStyle/>
        <a:p>
          <a:endParaRPr lang="en-US"/>
        </a:p>
      </dgm:t>
    </dgm:pt>
    <dgm:pt modelId="{4100DFDA-6187-4CAB-98EC-F1FCD515AD00}">
      <dgm:prSet phldrT="[Text]" phldr="1"/>
      <dgm:spPr>
        <a:solidFill>
          <a:srgbClr val="1F497D"/>
        </a:solidFill>
      </dgm:spPr>
      <dgm:t>
        <a:bodyPr/>
        <a:lstStyle/>
        <a:p>
          <a:endParaRPr lang="en-US"/>
        </a:p>
      </dgm:t>
    </dgm:pt>
    <dgm:pt modelId="{00982176-5CFD-4A9D-B838-1841B248C78E}" type="parTrans" cxnId="{856E57D4-B6CE-4FCF-89EE-DC7E2426A457}">
      <dgm:prSet/>
      <dgm:spPr/>
      <dgm:t>
        <a:bodyPr/>
        <a:lstStyle/>
        <a:p>
          <a:endParaRPr lang="en-US"/>
        </a:p>
      </dgm:t>
    </dgm:pt>
    <dgm:pt modelId="{B1681C19-379C-4EE6-BB21-3F0D567FA05A}" type="sibTrans" cxnId="{856E57D4-B6CE-4FCF-89EE-DC7E2426A457}">
      <dgm:prSet/>
      <dgm:spPr/>
      <dgm:t>
        <a:bodyPr/>
        <a:lstStyle/>
        <a:p>
          <a:endParaRPr lang="en-US"/>
        </a:p>
      </dgm:t>
    </dgm:pt>
    <dgm:pt modelId="{29BCA6C7-AB94-4DDC-9002-88ECCECDD470}">
      <dgm:prSet phldrT="[Text]" phldr="1"/>
      <dgm:spPr>
        <a:solidFill>
          <a:srgbClr val="1F497D"/>
        </a:solidFill>
      </dgm:spPr>
      <dgm:t>
        <a:bodyPr/>
        <a:lstStyle/>
        <a:p>
          <a:endParaRPr lang="en-US"/>
        </a:p>
      </dgm:t>
    </dgm:pt>
    <dgm:pt modelId="{708B6C34-6D74-4F56-A826-5CCC00AB734A}" type="parTrans" cxnId="{C2FB1B0A-9CF0-4C48-835C-E396B13158A6}">
      <dgm:prSet/>
      <dgm:spPr/>
      <dgm:t>
        <a:bodyPr/>
        <a:lstStyle/>
        <a:p>
          <a:endParaRPr lang="en-US"/>
        </a:p>
      </dgm:t>
    </dgm:pt>
    <dgm:pt modelId="{95208092-1108-42CA-8183-CAE2CBA67A17}" type="sibTrans" cxnId="{C2FB1B0A-9CF0-4C48-835C-E396B13158A6}">
      <dgm:prSet/>
      <dgm:spPr/>
      <dgm:t>
        <a:bodyPr/>
        <a:lstStyle/>
        <a:p>
          <a:endParaRPr lang="en-US"/>
        </a:p>
      </dgm:t>
    </dgm:pt>
    <dgm:pt modelId="{5259A90A-D943-4F44-B744-430CF8FFFA8D}" type="pres">
      <dgm:prSet presAssocID="{16977C60-C9CE-4B5D-A794-D7BAFF626E00}" presName="Name0" presStyleCnt="0">
        <dgm:presLayoutVars>
          <dgm:dir/>
          <dgm:resizeHandles val="exact"/>
        </dgm:presLayoutVars>
      </dgm:prSet>
      <dgm:spPr/>
    </dgm:pt>
    <dgm:pt modelId="{54CDFF4C-81B0-41BB-9998-7B4B129B3E28}" type="pres">
      <dgm:prSet presAssocID="{16977C60-C9CE-4B5D-A794-D7BAFF626E00}" presName="fgShape" presStyleLbl="fgShp" presStyleIdx="0" presStyleCnt="1"/>
      <dgm:spPr>
        <a:solidFill>
          <a:schemeClr val="bg1">
            <a:lumMod val="75000"/>
          </a:schemeClr>
        </a:solidFill>
      </dgm:spPr>
    </dgm:pt>
    <dgm:pt modelId="{CE3A265A-0DB6-49CD-8425-46DFF56BDCDD}" type="pres">
      <dgm:prSet presAssocID="{16977C60-C9CE-4B5D-A794-D7BAFF626E00}" presName="linComp" presStyleCnt="0"/>
      <dgm:spPr/>
    </dgm:pt>
    <dgm:pt modelId="{D8C8F432-9D2A-423F-A480-E04ABC1348EA}" type="pres">
      <dgm:prSet presAssocID="{982A9893-AF29-44BF-9EE1-825C96CCCB84}" presName="compNode" presStyleCnt="0"/>
      <dgm:spPr/>
    </dgm:pt>
    <dgm:pt modelId="{14380E18-9A73-4693-AA09-9A5B938DE7BE}" type="pres">
      <dgm:prSet presAssocID="{982A9893-AF29-44BF-9EE1-825C96CCCB84}" presName="bkgdShape" presStyleLbl="node1" presStyleIdx="0" presStyleCnt="3"/>
      <dgm:spPr/>
    </dgm:pt>
    <dgm:pt modelId="{52792FB9-D706-44E9-8794-BA0A0D87EE97}" type="pres">
      <dgm:prSet presAssocID="{982A9893-AF29-44BF-9EE1-825C96CCCB84}" presName="nodeTx" presStyleLbl="node1" presStyleIdx="0" presStyleCnt="3">
        <dgm:presLayoutVars>
          <dgm:bulletEnabled val="1"/>
        </dgm:presLayoutVars>
      </dgm:prSet>
      <dgm:spPr/>
    </dgm:pt>
    <dgm:pt modelId="{7ED8C7D9-E7AA-49D5-B7CA-202B5E8212D9}" type="pres">
      <dgm:prSet presAssocID="{982A9893-AF29-44BF-9EE1-825C96CCCB84}" presName="invisiNode" presStyleLbl="node1" presStyleIdx="0" presStyleCnt="3"/>
      <dgm:spPr/>
    </dgm:pt>
    <dgm:pt modelId="{878BC7C1-2F4C-46EE-9F04-B02E8B8A9171}" type="pres">
      <dgm:prSet presAssocID="{982A9893-AF29-44BF-9EE1-825C96CCCB84}" presName="imagNode" presStyleLbl="fgImgPlace1" presStyleIdx="0" presStyleCnt="3"/>
      <dgm:spPr>
        <a:solidFill>
          <a:schemeClr val="bg1">
            <a:lumMod val="75000"/>
          </a:schemeClr>
        </a:solidFill>
      </dgm:spPr>
      <dgm:extLst>
        <a:ext uri="{E40237B7-FDA0-4F09-8148-C483321AD2D9}">
          <dgm14:cNvPr xmlns:dgm14="http://schemas.microsoft.com/office/drawing/2010/diagram" id="0" name="" descr="placeholder for adding image"/>
        </a:ext>
      </dgm:extLst>
    </dgm:pt>
    <dgm:pt modelId="{710D4F04-8E65-41C1-AE1A-EC820565D65D}" type="pres">
      <dgm:prSet presAssocID="{743629A4-0FAF-4D8C-AD37-606688062970}" presName="sibTrans" presStyleLbl="sibTrans2D1" presStyleIdx="0" presStyleCnt="0"/>
      <dgm:spPr/>
    </dgm:pt>
    <dgm:pt modelId="{5B0D38DC-7CF7-4C7E-91E7-940A04B4AF00}" type="pres">
      <dgm:prSet presAssocID="{4100DFDA-6187-4CAB-98EC-F1FCD515AD00}" presName="compNode" presStyleCnt="0"/>
      <dgm:spPr/>
    </dgm:pt>
    <dgm:pt modelId="{8DA777F8-8704-4AAB-9FA5-0F95BB444C08}" type="pres">
      <dgm:prSet presAssocID="{4100DFDA-6187-4CAB-98EC-F1FCD515AD00}" presName="bkgdShape" presStyleLbl="node1" presStyleIdx="1" presStyleCnt="3"/>
      <dgm:spPr/>
    </dgm:pt>
    <dgm:pt modelId="{AEC3DBBF-E3B5-48F9-B68F-834054216858}" type="pres">
      <dgm:prSet presAssocID="{4100DFDA-6187-4CAB-98EC-F1FCD515AD00}" presName="nodeTx" presStyleLbl="node1" presStyleIdx="1" presStyleCnt="3">
        <dgm:presLayoutVars>
          <dgm:bulletEnabled val="1"/>
        </dgm:presLayoutVars>
      </dgm:prSet>
      <dgm:spPr/>
    </dgm:pt>
    <dgm:pt modelId="{0CDE0D8A-336E-4555-9A78-8010E6148BF3}" type="pres">
      <dgm:prSet presAssocID="{4100DFDA-6187-4CAB-98EC-F1FCD515AD00}" presName="invisiNode" presStyleLbl="node1" presStyleIdx="1" presStyleCnt="3"/>
      <dgm:spPr/>
    </dgm:pt>
    <dgm:pt modelId="{CBF537D4-A545-4B6C-939F-63E432C9F5A6}" type="pres">
      <dgm:prSet presAssocID="{4100DFDA-6187-4CAB-98EC-F1FCD515AD00}" presName="imagNode" presStyleLbl="fgImgPlace1" presStyleIdx="1" presStyleCnt="3"/>
      <dgm:spPr>
        <a:solidFill>
          <a:schemeClr val="bg1">
            <a:lumMod val="75000"/>
          </a:schemeClr>
        </a:solidFill>
      </dgm:spPr>
      <dgm:extLst>
        <a:ext uri="{E40237B7-FDA0-4F09-8148-C483321AD2D9}">
          <dgm14:cNvPr xmlns:dgm14="http://schemas.microsoft.com/office/drawing/2010/diagram" id="0" name="" descr="paceholder for adding content"/>
        </a:ext>
      </dgm:extLst>
    </dgm:pt>
    <dgm:pt modelId="{AB92182A-DE47-4F5D-AAE9-9241E3443498}" type="pres">
      <dgm:prSet presAssocID="{B1681C19-379C-4EE6-BB21-3F0D567FA05A}" presName="sibTrans" presStyleLbl="sibTrans2D1" presStyleIdx="0" presStyleCnt="0"/>
      <dgm:spPr/>
    </dgm:pt>
    <dgm:pt modelId="{4570698D-C253-448B-B958-9248DE8E585F}" type="pres">
      <dgm:prSet presAssocID="{29BCA6C7-AB94-4DDC-9002-88ECCECDD470}" presName="compNode" presStyleCnt="0"/>
      <dgm:spPr/>
    </dgm:pt>
    <dgm:pt modelId="{DC57AA67-BB0C-436A-8311-CCADCB517509}" type="pres">
      <dgm:prSet presAssocID="{29BCA6C7-AB94-4DDC-9002-88ECCECDD470}" presName="bkgdShape" presStyleLbl="node1" presStyleIdx="2" presStyleCnt="3"/>
      <dgm:spPr/>
    </dgm:pt>
    <dgm:pt modelId="{A7079005-9C7D-4CC2-AF0F-671C3A00B010}" type="pres">
      <dgm:prSet presAssocID="{29BCA6C7-AB94-4DDC-9002-88ECCECDD470}" presName="nodeTx" presStyleLbl="node1" presStyleIdx="2" presStyleCnt="3">
        <dgm:presLayoutVars>
          <dgm:bulletEnabled val="1"/>
        </dgm:presLayoutVars>
      </dgm:prSet>
      <dgm:spPr/>
    </dgm:pt>
    <dgm:pt modelId="{B649FBB1-0B4B-4609-871C-FED7BF315C9F}" type="pres">
      <dgm:prSet presAssocID="{29BCA6C7-AB94-4DDC-9002-88ECCECDD470}" presName="invisiNode" presStyleLbl="node1" presStyleIdx="2" presStyleCnt="3"/>
      <dgm:spPr/>
    </dgm:pt>
    <dgm:pt modelId="{50205122-CAA7-4B2D-9630-970F04BD2C9B}" type="pres">
      <dgm:prSet presAssocID="{29BCA6C7-AB94-4DDC-9002-88ECCECDD470}" presName="imagNode" presStyleLbl="fgImgPlace1" presStyleIdx="2" presStyleCnt="3"/>
      <dgm:spPr>
        <a:solidFill>
          <a:schemeClr val="bg1">
            <a:lumMod val="75000"/>
          </a:schemeClr>
        </a:solidFill>
      </dgm:spPr>
      <dgm:extLst>
        <a:ext uri="{E40237B7-FDA0-4F09-8148-C483321AD2D9}">
          <dgm14:cNvPr xmlns:dgm14="http://schemas.microsoft.com/office/drawing/2010/diagram" id="0" name="" descr="paceholder for adding content"/>
        </a:ext>
      </dgm:extLst>
    </dgm:pt>
  </dgm:ptLst>
  <dgm:cxnLst>
    <dgm:cxn modelId="{C2FB1B0A-9CF0-4C48-835C-E396B13158A6}" srcId="{16977C60-C9CE-4B5D-A794-D7BAFF626E00}" destId="{29BCA6C7-AB94-4DDC-9002-88ECCECDD470}" srcOrd="2" destOrd="0" parTransId="{708B6C34-6D74-4F56-A826-5CCC00AB734A}" sibTransId="{95208092-1108-42CA-8183-CAE2CBA67A17}"/>
    <dgm:cxn modelId="{20E49815-A436-8544-8063-DD2CCCDAA3E8}" type="presOf" srcId="{29BCA6C7-AB94-4DDC-9002-88ECCECDD470}" destId="{DC57AA67-BB0C-436A-8311-CCADCB517509}" srcOrd="0" destOrd="0" presId="urn:microsoft.com/office/officeart/2005/8/layout/hList7#1"/>
    <dgm:cxn modelId="{46A6F015-B8E5-CC45-ADA7-8F092F51A5A4}" type="presOf" srcId="{4100DFDA-6187-4CAB-98EC-F1FCD515AD00}" destId="{AEC3DBBF-E3B5-48F9-B68F-834054216858}" srcOrd="1" destOrd="0" presId="urn:microsoft.com/office/officeart/2005/8/layout/hList7#1"/>
    <dgm:cxn modelId="{E3E72832-4CCE-7B4A-BEB2-3D42D10B719D}" type="presOf" srcId="{29BCA6C7-AB94-4DDC-9002-88ECCECDD470}" destId="{A7079005-9C7D-4CC2-AF0F-671C3A00B010}" srcOrd="1" destOrd="0" presId="urn:microsoft.com/office/officeart/2005/8/layout/hList7#1"/>
    <dgm:cxn modelId="{11E43159-94C9-F141-865B-EA50FECCD399}" type="presOf" srcId="{B1681C19-379C-4EE6-BB21-3F0D567FA05A}" destId="{AB92182A-DE47-4F5D-AAE9-9241E3443498}" srcOrd="0" destOrd="0" presId="urn:microsoft.com/office/officeart/2005/8/layout/hList7#1"/>
    <dgm:cxn modelId="{C832DF5A-3E3D-334E-87E9-F224EFF2BA8D}" type="presOf" srcId="{743629A4-0FAF-4D8C-AD37-606688062970}" destId="{710D4F04-8E65-41C1-AE1A-EC820565D65D}" srcOrd="0" destOrd="0" presId="urn:microsoft.com/office/officeart/2005/8/layout/hList7#1"/>
    <dgm:cxn modelId="{730B117D-673C-D141-80E1-4C2835A20DBC}" type="presOf" srcId="{16977C60-C9CE-4B5D-A794-D7BAFF626E00}" destId="{5259A90A-D943-4F44-B744-430CF8FFFA8D}" srcOrd="0" destOrd="0" presId="urn:microsoft.com/office/officeart/2005/8/layout/hList7#1"/>
    <dgm:cxn modelId="{6CD0867F-E7D9-4D6E-8421-3F112030556B}" srcId="{16977C60-C9CE-4B5D-A794-D7BAFF626E00}" destId="{982A9893-AF29-44BF-9EE1-825C96CCCB84}" srcOrd="0" destOrd="0" parTransId="{218B9BB6-ED6A-4AE6-AE96-F46EB8019E39}" sibTransId="{743629A4-0FAF-4D8C-AD37-606688062970}"/>
    <dgm:cxn modelId="{DBCC4DA6-09AB-1F41-B819-5B1C424079D7}" type="presOf" srcId="{982A9893-AF29-44BF-9EE1-825C96CCCB84}" destId="{52792FB9-D706-44E9-8794-BA0A0D87EE97}" srcOrd="1" destOrd="0" presId="urn:microsoft.com/office/officeart/2005/8/layout/hList7#1"/>
    <dgm:cxn modelId="{856E57D4-B6CE-4FCF-89EE-DC7E2426A457}" srcId="{16977C60-C9CE-4B5D-A794-D7BAFF626E00}" destId="{4100DFDA-6187-4CAB-98EC-F1FCD515AD00}" srcOrd="1" destOrd="0" parTransId="{00982176-5CFD-4A9D-B838-1841B248C78E}" sibTransId="{B1681C19-379C-4EE6-BB21-3F0D567FA05A}"/>
    <dgm:cxn modelId="{2520C6F1-D0DE-F948-9350-DE07E101CEF5}" type="presOf" srcId="{4100DFDA-6187-4CAB-98EC-F1FCD515AD00}" destId="{8DA777F8-8704-4AAB-9FA5-0F95BB444C08}" srcOrd="0" destOrd="0" presId="urn:microsoft.com/office/officeart/2005/8/layout/hList7#1"/>
    <dgm:cxn modelId="{D45A37F4-4829-6F43-BD6A-EE7B5925615C}" type="presOf" srcId="{982A9893-AF29-44BF-9EE1-825C96CCCB84}" destId="{14380E18-9A73-4693-AA09-9A5B938DE7BE}" srcOrd="0" destOrd="0" presId="urn:microsoft.com/office/officeart/2005/8/layout/hList7#1"/>
    <dgm:cxn modelId="{623F7618-CC8D-5649-B8BE-D901AB7F38F3}" type="presParOf" srcId="{5259A90A-D943-4F44-B744-430CF8FFFA8D}" destId="{54CDFF4C-81B0-41BB-9998-7B4B129B3E28}" srcOrd="0" destOrd="0" presId="urn:microsoft.com/office/officeart/2005/8/layout/hList7#1"/>
    <dgm:cxn modelId="{7394D344-A1DC-D346-A4C1-0011DD5C3428}" type="presParOf" srcId="{5259A90A-D943-4F44-B744-430CF8FFFA8D}" destId="{CE3A265A-0DB6-49CD-8425-46DFF56BDCDD}" srcOrd="1" destOrd="0" presId="urn:microsoft.com/office/officeart/2005/8/layout/hList7#1"/>
    <dgm:cxn modelId="{06344920-38F6-784C-AB37-80368BE05EEA}" type="presParOf" srcId="{CE3A265A-0DB6-49CD-8425-46DFF56BDCDD}" destId="{D8C8F432-9D2A-423F-A480-E04ABC1348EA}" srcOrd="0" destOrd="0" presId="urn:microsoft.com/office/officeart/2005/8/layout/hList7#1"/>
    <dgm:cxn modelId="{2C8A5AF7-674E-964A-A80D-0010B8FF1C89}" type="presParOf" srcId="{D8C8F432-9D2A-423F-A480-E04ABC1348EA}" destId="{14380E18-9A73-4693-AA09-9A5B938DE7BE}" srcOrd="0" destOrd="0" presId="urn:microsoft.com/office/officeart/2005/8/layout/hList7#1"/>
    <dgm:cxn modelId="{7C8D25DD-7670-7B45-82DD-5DE2939BDCEA}" type="presParOf" srcId="{D8C8F432-9D2A-423F-A480-E04ABC1348EA}" destId="{52792FB9-D706-44E9-8794-BA0A0D87EE97}" srcOrd="1" destOrd="0" presId="urn:microsoft.com/office/officeart/2005/8/layout/hList7#1"/>
    <dgm:cxn modelId="{78ECDFCF-9DA4-AF45-8F05-821FE467787E}" type="presParOf" srcId="{D8C8F432-9D2A-423F-A480-E04ABC1348EA}" destId="{7ED8C7D9-E7AA-49D5-B7CA-202B5E8212D9}" srcOrd="2" destOrd="0" presId="urn:microsoft.com/office/officeart/2005/8/layout/hList7#1"/>
    <dgm:cxn modelId="{FBB1FD5E-8D0C-3C49-A0F4-C81A83B8BDAE}" type="presParOf" srcId="{D8C8F432-9D2A-423F-A480-E04ABC1348EA}" destId="{878BC7C1-2F4C-46EE-9F04-B02E8B8A9171}" srcOrd="3" destOrd="0" presId="urn:microsoft.com/office/officeart/2005/8/layout/hList7#1"/>
    <dgm:cxn modelId="{16EA1165-E658-9447-83D6-E2DB07C445E0}" type="presParOf" srcId="{CE3A265A-0DB6-49CD-8425-46DFF56BDCDD}" destId="{710D4F04-8E65-41C1-AE1A-EC820565D65D}" srcOrd="1" destOrd="0" presId="urn:microsoft.com/office/officeart/2005/8/layout/hList7#1"/>
    <dgm:cxn modelId="{BEC7DE42-C6E7-BC4B-BF8F-F844D08F0B96}" type="presParOf" srcId="{CE3A265A-0DB6-49CD-8425-46DFF56BDCDD}" destId="{5B0D38DC-7CF7-4C7E-91E7-940A04B4AF00}" srcOrd="2" destOrd="0" presId="urn:microsoft.com/office/officeart/2005/8/layout/hList7#1"/>
    <dgm:cxn modelId="{5CBA38B0-EE76-5641-8232-4A979945962D}" type="presParOf" srcId="{5B0D38DC-7CF7-4C7E-91E7-940A04B4AF00}" destId="{8DA777F8-8704-4AAB-9FA5-0F95BB444C08}" srcOrd="0" destOrd="0" presId="urn:microsoft.com/office/officeart/2005/8/layout/hList7#1"/>
    <dgm:cxn modelId="{88B49B70-395A-4B47-BC4E-AD289E462C28}" type="presParOf" srcId="{5B0D38DC-7CF7-4C7E-91E7-940A04B4AF00}" destId="{AEC3DBBF-E3B5-48F9-B68F-834054216858}" srcOrd="1" destOrd="0" presId="urn:microsoft.com/office/officeart/2005/8/layout/hList7#1"/>
    <dgm:cxn modelId="{A7EB326D-F500-9946-99F0-A4589F8D91E1}" type="presParOf" srcId="{5B0D38DC-7CF7-4C7E-91E7-940A04B4AF00}" destId="{0CDE0D8A-336E-4555-9A78-8010E6148BF3}" srcOrd="2" destOrd="0" presId="urn:microsoft.com/office/officeart/2005/8/layout/hList7#1"/>
    <dgm:cxn modelId="{899BDA00-A159-FD4C-A117-3C17DFE8EABD}" type="presParOf" srcId="{5B0D38DC-7CF7-4C7E-91E7-940A04B4AF00}" destId="{CBF537D4-A545-4B6C-939F-63E432C9F5A6}" srcOrd="3" destOrd="0" presId="urn:microsoft.com/office/officeart/2005/8/layout/hList7#1"/>
    <dgm:cxn modelId="{614A63F2-7CA1-FC44-80B2-118C2B2F68A9}" type="presParOf" srcId="{CE3A265A-0DB6-49CD-8425-46DFF56BDCDD}" destId="{AB92182A-DE47-4F5D-AAE9-9241E3443498}" srcOrd="3" destOrd="0" presId="urn:microsoft.com/office/officeart/2005/8/layout/hList7#1"/>
    <dgm:cxn modelId="{1E6D8442-A94A-A448-922D-752DDBDA531B}" type="presParOf" srcId="{CE3A265A-0DB6-49CD-8425-46DFF56BDCDD}" destId="{4570698D-C253-448B-B958-9248DE8E585F}" srcOrd="4" destOrd="0" presId="urn:microsoft.com/office/officeart/2005/8/layout/hList7#1"/>
    <dgm:cxn modelId="{09090066-2CF5-9041-B61D-2A886B2151A8}" type="presParOf" srcId="{4570698D-C253-448B-B958-9248DE8E585F}" destId="{DC57AA67-BB0C-436A-8311-CCADCB517509}" srcOrd="0" destOrd="0" presId="urn:microsoft.com/office/officeart/2005/8/layout/hList7#1"/>
    <dgm:cxn modelId="{1EAB27FF-ADB7-6F47-9CED-94F1CE0DD0B7}" type="presParOf" srcId="{4570698D-C253-448B-B958-9248DE8E585F}" destId="{A7079005-9C7D-4CC2-AF0F-671C3A00B010}" srcOrd="1" destOrd="0" presId="urn:microsoft.com/office/officeart/2005/8/layout/hList7#1"/>
    <dgm:cxn modelId="{AC8CC67B-BBD1-3047-A460-1DB491D66B29}" type="presParOf" srcId="{4570698D-C253-448B-B958-9248DE8E585F}" destId="{B649FBB1-0B4B-4609-871C-FED7BF315C9F}" srcOrd="2" destOrd="0" presId="urn:microsoft.com/office/officeart/2005/8/layout/hList7#1"/>
    <dgm:cxn modelId="{42E45520-B6D4-6C43-8178-A7C54140E71B}" type="presParOf" srcId="{4570698D-C253-448B-B958-9248DE8E585F}" destId="{50205122-CAA7-4B2D-9630-970F04BD2C9B}"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569042-EBBA-4740-BC90-EA8213289912}" type="doc">
      <dgm:prSet loTypeId="urn:microsoft.com/office/officeart/2005/8/layout/hProcess7" loCatId="process" qsTypeId="urn:microsoft.com/office/officeart/2005/8/quickstyle/simple4" qsCatId="simple" csTypeId="urn:microsoft.com/office/officeart/2005/8/colors/accent0_3" csCatId="mainScheme" phldr="1"/>
      <dgm:spPr/>
      <dgm:t>
        <a:bodyPr/>
        <a:lstStyle/>
        <a:p>
          <a:endParaRPr lang="en-US"/>
        </a:p>
      </dgm:t>
    </dgm:pt>
    <dgm:pt modelId="{648DEF9A-FBB6-4DBB-8D70-9C42E6CE83E9}">
      <dgm:prSet phldrT="[Text]" custT="1"/>
      <dgm:spPr/>
      <dgm:t>
        <a:bodyPr/>
        <a:lstStyle/>
        <a:p>
          <a:r>
            <a:rPr lang="en-US" sz="1600" b="1" dirty="0">
              <a:solidFill>
                <a:srgbClr val="FFFF00"/>
              </a:solidFill>
            </a:rPr>
            <a:t>Measure Submission</a:t>
          </a:r>
        </a:p>
      </dgm:t>
    </dgm:pt>
    <dgm:pt modelId="{0CC0FD87-1426-4DC2-982F-EC9E9876E019}" type="parTrans" cxnId="{83D0E4A3-5D2C-491B-9E5D-5CA0D924CDFB}">
      <dgm:prSet/>
      <dgm:spPr/>
      <dgm:t>
        <a:bodyPr/>
        <a:lstStyle/>
        <a:p>
          <a:endParaRPr lang="en-US" sz="4000"/>
        </a:p>
      </dgm:t>
    </dgm:pt>
    <dgm:pt modelId="{B0CC3E26-3FC5-4369-89E0-7AB23E2D9924}" type="sibTrans" cxnId="{83D0E4A3-5D2C-491B-9E5D-5CA0D924CDFB}">
      <dgm:prSet/>
      <dgm:spPr/>
      <dgm:t>
        <a:bodyPr/>
        <a:lstStyle/>
        <a:p>
          <a:endParaRPr lang="en-US" sz="4000"/>
        </a:p>
      </dgm:t>
    </dgm:pt>
    <dgm:pt modelId="{193C1EB6-29A5-414C-897A-B85AF4F49C66}">
      <dgm:prSet phldrT="[Text]" custT="1"/>
      <dgm:spPr/>
      <dgm:t>
        <a:bodyPr/>
        <a:lstStyle/>
        <a:p>
          <a:pPr>
            <a:spcAft>
              <a:spcPts val="1800"/>
            </a:spcAft>
          </a:pPr>
          <a:r>
            <a:rPr lang="en-US" sz="2400" b="1" dirty="0">
              <a:latin typeface="Lato" panose="020F0502020204030203" pitchFamily="34" charset="0"/>
              <a:ea typeface="Lato" panose="020F0502020204030203" pitchFamily="34" charset="0"/>
              <a:cs typeface="Lato" panose="020F0502020204030203" pitchFamily="34" charset="0"/>
            </a:rPr>
            <a:t>January—May 2024:</a:t>
          </a:r>
        </a:p>
        <a:p>
          <a:pPr>
            <a:spcAft>
              <a:spcPct val="35000"/>
            </a:spcAft>
          </a:pPr>
          <a:r>
            <a:rPr lang="en-US" sz="2000" dirty="0">
              <a:latin typeface="Lato" panose="020F0502020204030203" pitchFamily="34" charset="0"/>
              <a:ea typeface="Lato" panose="020F0502020204030203" pitchFamily="34" charset="0"/>
              <a:cs typeface="Lato" panose="020F0502020204030203" pitchFamily="34" charset="0"/>
            </a:rPr>
            <a:t>Developers submit measures through the </a:t>
          </a:r>
          <a:r>
            <a:rPr lang="en-US" sz="2000" b="0" i="0" dirty="0">
              <a:latin typeface="Lato" panose="020F0502020204030203" pitchFamily="34" charset="0"/>
              <a:ea typeface="Lato" panose="020F0502020204030203" pitchFamily="34" charset="0"/>
              <a:cs typeface="Lato" panose="020F0502020204030203" pitchFamily="34" charset="0"/>
            </a:rPr>
            <a:t>Measure Submissions for CMS Consideration Entry/ Review Information Tool (MERIT</a:t>
          </a:r>
          <a:r>
            <a:rPr lang="en-US" sz="2400" b="0" i="0" dirty="0">
              <a:latin typeface="Lato" panose="020F0502020204030203" pitchFamily="34" charset="0"/>
              <a:ea typeface="Lato" panose="020F0502020204030203" pitchFamily="34" charset="0"/>
              <a:cs typeface="Lato" panose="020F0502020204030203" pitchFamily="34" charset="0"/>
            </a:rPr>
            <a:t>)</a:t>
          </a:r>
          <a:endParaRPr lang="en-US" sz="2400" b="0" dirty="0">
            <a:latin typeface="Lato" panose="020F0502020204030203" pitchFamily="34" charset="0"/>
            <a:ea typeface="Lato" panose="020F0502020204030203" pitchFamily="34" charset="0"/>
            <a:cs typeface="Lato" panose="020F0502020204030203" pitchFamily="34" charset="0"/>
          </a:endParaRPr>
        </a:p>
      </dgm:t>
    </dgm:pt>
    <dgm:pt modelId="{1CF3F6E8-1D79-453A-ADFD-4375AA06AAFE}" type="parTrans" cxnId="{DC4A9A28-4B84-423A-B0A3-FAB98544AD10}">
      <dgm:prSet/>
      <dgm:spPr/>
      <dgm:t>
        <a:bodyPr/>
        <a:lstStyle/>
        <a:p>
          <a:endParaRPr lang="en-US" sz="4000"/>
        </a:p>
      </dgm:t>
    </dgm:pt>
    <dgm:pt modelId="{9FC3E461-F6AF-4ED1-A8E7-8CC97E52218C}" type="sibTrans" cxnId="{DC4A9A28-4B84-423A-B0A3-FAB98544AD10}">
      <dgm:prSet/>
      <dgm:spPr/>
      <dgm:t>
        <a:bodyPr/>
        <a:lstStyle/>
        <a:p>
          <a:endParaRPr lang="en-US" sz="4000"/>
        </a:p>
      </dgm:t>
    </dgm:pt>
    <dgm:pt modelId="{1905AFF6-EC7B-4665-B542-4059D8F261CE}">
      <dgm:prSet phldrT="[Text]" custT="1"/>
      <dgm:spPr/>
      <dgm:t>
        <a:bodyPr/>
        <a:lstStyle/>
        <a:p>
          <a:pPr>
            <a:spcAft>
              <a:spcPts val="1800"/>
            </a:spcAft>
          </a:pPr>
          <a:r>
            <a:rPr lang="en-US" sz="2400" b="1" dirty="0">
              <a:latin typeface="Lato" panose="020F0502020204030203" pitchFamily="34" charset="0"/>
              <a:ea typeface="Lato" panose="020F0502020204030203" pitchFamily="34" charset="0"/>
              <a:cs typeface="Lato" panose="020F0502020204030203" pitchFamily="34" charset="0"/>
            </a:rPr>
            <a:t>June—November 2024:</a:t>
          </a:r>
        </a:p>
        <a:p>
          <a:pPr>
            <a:spcAft>
              <a:spcPct val="35000"/>
            </a:spcAft>
          </a:pPr>
          <a:r>
            <a:rPr lang="en-US" sz="2000" dirty="0">
              <a:latin typeface="Lato" panose="020F0502020204030203" pitchFamily="34" charset="0"/>
              <a:ea typeface="Lato" panose="020F0502020204030203" pitchFamily="34" charset="0"/>
              <a:cs typeface="Lato" panose="020F0502020204030203" pitchFamily="34" charset="0"/>
            </a:rPr>
            <a:t>Review of the Measure Submissions for CMS Consideration List by CMS, HHS, and OMB </a:t>
          </a:r>
        </a:p>
      </dgm:t>
    </dgm:pt>
    <dgm:pt modelId="{BB9F865F-5BBF-43A8-A23D-1FF39AD3BAAF}" type="parTrans" cxnId="{4A4AA2A6-0C16-45F4-9A75-8669CB49E258}">
      <dgm:prSet/>
      <dgm:spPr/>
      <dgm:t>
        <a:bodyPr/>
        <a:lstStyle/>
        <a:p>
          <a:endParaRPr lang="en-US" sz="4000"/>
        </a:p>
      </dgm:t>
    </dgm:pt>
    <dgm:pt modelId="{6AD48BD6-26CE-4100-B145-42E803FFB056}" type="sibTrans" cxnId="{4A4AA2A6-0C16-45F4-9A75-8669CB49E258}">
      <dgm:prSet/>
      <dgm:spPr/>
      <dgm:t>
        <a:bodyPr/>
        <a:lstStyle/>
        <a:p>
          <a:endParaRPr lang="en-US" sz="4000"/>
        </a:p>
      </dgm:t>
    </dgm:pt>
    <dgm:pt modelId="{8F850152-5F87-4A31-86AE-15B860E378DD}">
      <dgm:prSet phldrT="[Text]" custT="1"/>
      <dgm:spPr/>
      <dgm:t>
        <a:bodyPr/>
        <a:lstStyle/>
        <a:p>
          <a:r>
            <a:rPr lang="en-US" sz="1600" b="1" i="0" dirty="0">
              <a:solidFill>
                <a:srgbClr val="FFFF00"/>
              </a:solidFill>
            </a:rPr>
            <a:t>PRMR</a:t>
          </a:r>
          <a:endParaRPr lang="en-US" sz="1600" dirty="0">
            <a:solidFill>
              <a:srgbClr val="FFFF00"/>
            </a:solidFill>
          </a:endParaRPr>
        </a:p>
      </dgm:t>
    </dgm:pt>
    <dgm:pt modelId="{EB927CBA-36AC-48B0-9098-DAE87A664E59}" type="parTrans" cxnId="{7B0E9CC0-67D9-4137-8572-295503730212}">
      <dgm:prSet/>
      <dgm:spPr/>
      <dgm:t>
        <a:bodyPr/>
        <a:lstStyle/>
        <a:p>
          <a:endParaRPr lang="en-US" sz="4000"/>
        </a:p>
      </dgm:t>
    </dgm:pt>
    <dgm:pt modelId="{E488E893-B655-4B32-8859-2E7B3AD5DCD8}" type="sibTrans" cxnId="{7B0E9CC0-67D9-4137-8572-295503730212}">
      <dgm:prSet/>
      <dgm:spPr/>
      <dgm:t>
        <a:bodyPr/>
        <a:lstStyle/>
        <a:p>
          <a:endParaRPr lang="en-US" sz="4000"/>
        </a:p>
      </dgm:t>
    </dgm:pt>
    <dgm:pt modelId="{700B5590-4EA3-405D-AD11-0A034D703268}">
      <dgm:prSet phldrT="[Text]" custT="1"/>
      <dgm:spPr/>
      <dgm:t>
        <a:bodyPr/>
        <a:lstStyle/>
        <a:p>
          <a:r>
            <a:rPr lang="en-US" sz="1600" b="1" dirty="0">
              <a:solidFill>
                <a:srgbClr val="FFFF00"/>
              </a:solidFill>
            </a:rPr>
            <a:t>Rulemaking</a:t>
          </a:r>
        </a:p>
      </dgm:t>
    </dgm:pt>
    <dgm:pt modelId="{D2A7FF0C-57A9-42F1-9B35-B54867CA12A9}" type="parTrans" cxnId="{A97A2485-B443-4A5A-8F42-0690C17CFC3F}">
      <dgm:prSet/>
      <dgm:spPr/>
      <dgm:t>
        <a:bodyPr/>
        <a:lstStyle/>
        <a:p>
          <a:endParaRPr lang="en-US" sz="4000"/>
        </a:p>
      </dgm:t>
    </dgm:pt>
    <dgm:pt modelId="{71EACC07-B589-4DF3-AB6B-840CBEEE06B5}" type="sibTrans" cxnId="{A97A2485-B443-4A5A-8F42-0690C17CFC3F}">
      <dgm:prSet/>
      <dgm:spPr/>
      <dgm:t>
        <a:bodyPr/>
        <a:lstStyle/>
        <a:p>
          <a:endParaRPr lang="en-US" sz="4000"/>
        </a:p>
      </dgm:t>
    </dgm:pt>
    <dgm:pt modelId="{2A4CB889-B5F0-4FD2-ADE6-04283C5CFB0E}">
      <dgm:prSet phldrT="[Text]" custT="1"/>
      <dgm:spPr/>
      <dgm:t>
        <a:bodyPr/>
        <a:lstStyle/>
        <a:p>
          <a:r>
            <a:rPr lang="en-US" sz="1600" b="1" dirty="0">
              <a:solidFill>
                <a:srgbClr val="FFFF00"/>
              </a:solidFill>
            </a:rPr>
            <a:t>Implementation</a:t>
          </a:r>
        </a:p>
      </dgm:t>
    </dgm:pt>
    <dgm:pt modelId="{E4D9DC5C-6CE8-4A6F-A527-020E51A91398}" type="parTrans" cxnId="{956BF91D-1119-4E69-9EA5-63A88A783A7E}">
      <dgm:prSet/>
      <dgm:spPr/>
      <dgm:t>
        <a:bodyPr/>
        <a:lstStyle/>
        <a:p>
          <a:endParaRPr lang="en-US" sz="4000"/>
        </a:p>
      </dgm:t>
    </dgm:pt>
    <dgm:pt modelId="{BA3BB72F-55D8-40D4-93AF-797DE7743906}" type="sibTrans" cxnId="{956BF91D-1119-4E69-9EA5-63A88A783A7E}">
      <dgm:prSet/>
      <dgm:spPr/>
      <dgm:t>
        <a:bodyPr/>
        <a:lstStyle/>
        <a:p>
          <a:endParaRPr lang="en-US" sz="4000"/>
        </a:p>
      </dgm:t>
    </dgm:pt>
    <dgm:pt modelId="{AD468847-95E9-4F25-AA5B-105429B1CF60}">
      <dgm:prSet phldrT="[Text]" custT="1"/>
      <dgm:spPr/>
      <dgm:t>
        <a:bodyPr/>
        <a:lstStyle/>
        <a:p>
          <a:pPr>
            <a:spcAft>
              <a:spcPts val="1800"/>
            </a:spcAft>
          </a:pPr>
          <a:r>
            <a:rPr lang="en-US" sz="2400" b="1" dirty="0">
              <a:latin typeface="Lato" panose="020F0502020204030203" pitchFamily="34" charset="0"/>
              <a:ea typeface="Lato" panose="020F0502020204030203" pitchFamily="34" charset="0"/>
              <a:cs typeface="Lato" panose="020F0502020204030203" pitchFamily="34" charset="0"/>
            </a:rPr>
            <a:t>December 2024—January 2025:</a:t>
          </a:r>
        </a:p>
        <a:p>
          <a:pPr>
            <a:spcAft>
              <a:spcPct val="35000"/>
            </a:spcAft>
          </a:pPr>
          <a:r>
            <a:rPr lang="en-US" sz="2000" dirty="0">
              <a:latin typeface="Lato" panose="020F0502020204030203" pitchFamily="34" charset="0"/>
              <a:ea typeface="Lato" panose="020F0502020204030203" pitchFamily="34" charset="0"/>
              <a:cs typeface="Lato" panose="020F0502020204030203" pitchFamily="34" charset="0"/>
            </a:rPr>
            <a:t>Process to seek broad, represent-</a:t>
          </a:r>
          <a:r>
            <a:rPr lang="en-US" sz="2000" dirty="0" err="1">
              <a:latin typeface="Lato" panose="020F0502020204030203" pitchFamily="34" charset="0"/>
              <a:ea typeface="Lato" panose="020F0502020204030203" pitchFamily="34" charset="0"/>
              <a:cs typeface="Lato" panose="020F0502020204030203" pitchFamily="34" charset="0"/>
            </a:rPr>
            <a:t>ative</a:t>
          </a:r>
          <a:r>
            <a:rPr lang="en-US" sz="2000" dirty="0">
              <a:latin typeface="Lato" panose="020F0502020204030203" pitchFamily="34" charset="0"/>
              <a:ea typeface="Lato" panose="020F0502020204030203" pitchFamily="34" charset="0"/>
              <a:cs typeface="Lato" panose="020F0502020204030203" pitchFamily="34" charset="0"/>
            </a:rPr>
            <a:t> input on the Measure Submissions List with recommend-</a:t>
          </a:r>
          <a:r>
            <a:rPr lang="en-US" sz="2000" dirty="0" err="1">
              <a:latin typeface="Lato" panose="020F0502020204030203" pitchFamily="34" charset="0"/>
              <a:ea typeface="Lato" panose="020F0502020204030203" pitchFamily="34" charset="0"/>
              <a:cs typeface="Lato" panose="020F0502020204030203" pitchFamily="34" charset="0"/>
            </a:rPr>
            <a:t>ations</a:t>
          </a:r>
          <a:r>
            <a:rPr lang="en-US" sz="2000" dirty="0">
              <a:latin typeface="Lato" panose="020F0502020204030203" pitchFamily="34" charset="0"/>
              <a:ea typeface="Lato" panose="020F0502020204030203" pitchFamily="34" charset="0"/>
              <a:cs typeface="Lato" panose="020F0502020204030203" pitchFamily="34" charset="0"/>
            </a:rPr>
            <a:t> posted February 1</a:t>
          </a:r>
        </a:p>
      </dgm:t>
    </dgm:pt>
    <dgm:pt modelId="{514E6B94-283D-49D1-B157-1907FC1246AD}" type="parTrans" cxnId="{B3A335C7-1550-4C7C-8424-589AE04E2BBA}">
      <dgm:prSet/>
      <dgm:spPr/>
      <dgm:t>
        <a:bodyPr/>
        <a:lstStyle/>
        <a:p>
          <a:endParaRPr lang="en-US" sz="4000"/>
        </a:p>
      </dgm:t>
    </dgm:pt>
    <dgm:pt modelId="{90FED098-610C-4455-85E3-9332D1A4D91E}" type="sibTrans" cxnId="{B3A335C7-1550-4C7C-8424-589AE04E2BBA}">
      <dgm:prSet/>
      <dgm:spPr/>
      <dgm:t>
        <a:bodyPr/>
        <a:lstStyle/>
        <a:p>
          <a:endParaRPr lang="en-US" sz="4000"/>
        </a:p>
      </dgm:t>
    </dgm:pt>
    <dgm:pt modelId="{D8343556-A8A1-4995-BF18-9C4EF7CDE411}">
      <dgm:prSet phldrT="[Text]" custT="1"/>
      <dgm:spPr/>
      <dgm:t>
        <a:bodyPr/>
        <a:lstStyle/>
        <a:p>
          <a:pPr>
            <a:spcAft>
              <a:spcPts val="1800"/>
            </a:spcAft>
          </a:pPr>
          <a:r>
            <a:rPr lang="en-US" sz="2400" b="1" dirty="0">
              <a:latin typeface="Lato" panose="020F0502020204030203" pitchFamily="34" charset="0"/>
              <a:ea typeface="Lato" panose="020F0502020204030203" pitchFamily="34" charset="0"/>
              <a:cs typeface="Lato" panose="020F0502020204030203" pitchFamily="34" charset="0"/>
            </a:rPr>
            <a:t>2025:</a:t>
          </a:r>
        </a:p>
        <a:p>
          <a:pPr>
            <a:spcAft>
              <a:spcPts val="1800"/>
            </a:spcAft>
          </a:pPr>
          <a:r>
            <a:rPr lang="en-US" sz="2000" b="0" i="0" dirty="0">
              <a:latin typeface="Lato" panose="020F0502020204030203" pitchFamily="34" charset="0"/>
              <a:ea typeface="Lato" panose="020F0502020204030203" pitchFamily="34" charset="0"/>
              <a:cs typeface="Lato" panose="020F0502020204030203" pitchFamily="34" charset="0"/>
            </a:rPr>
            <a:t>Notices of Proposed Rulemaking (NPRM) publish</a:t>
          </a:r>
          <a:endParaRPr lang="en-US" sz="2000" b="0" dirty="0">
            <a:latin typeface="Lato" panose="020F0502020204030203" pitchFamily="34" charset="0"/>
            <a:ea typeface="Lato" panose="020F0502020204030203" pitchFamily="34" charset="0"/>
            <a:cs typeface="Lato" panose="020F0502020204030203" pitchFamily="34" charset="0"/>
          </a:endParaRPr>
        </a:p>
      </dgm:t>
    </dgm:pt>
    <dgm:pt modelId="{C48E86B9-5121-485F-BAFC-16FB46E6FD0A}" type="parTrans" cxnId="{D266D7F7-6632-44DB-8089-96345819C7E5}">
      <dgm:prSet/>
      <dgm:spPr/>
      <dgm:t>
        <a:bodyPr/>
        <a:lstStyle/>
        <a:p>
          <a:endParaRPr lang="en-US" sz="4000"/>
        </a:p>
      </dgm:t>
    </dgm:pt>
    <dgm:pt modelId="{137348A2-145C-4C11-A120-2BDB43BE8B8F}" type="sibTrans" cxnId="{D266D7F7-6632-44DB-8089-96345819C7E5}">
      <dgm:prSet/>
      <dgm:spPr/>
      <dgm:t>
        <a:bodyPr/>
        <a:lstStyle/>
        <a:p>
          <a:endParaRPr lang="en-US" sz="4000"/>
        </a:p>
      </dgm:t>
    </dgm:pt>
    <dgm:pt modelId="{E1FA4C2D-832D-4630-B6EF-7F95BFA1C6A8}">
      <dgm:prSet phldrT="[Text]" custT="1"/>
      <dgm:spPr/>
      <dgm:t>
        <a:bodyPr/>
        <a:lstStyle/>
        <a:p>
          <a:pPr>
            <a:spcAft>
              <a:spcPct val="35000"/>
            </a:spcAft>
          </a:pPr>
          <a:r>
            <a:rPr lang="en-US" sz="2000" b="0" dirty="0">
              <a:latin typeface="Lato" panose="020F0502020204030203" pitchFamily="34" charset="0"/>
              <a:ea typeface="Lato" panose="020F0502020204030203" pitchFamily="34" charset="0"/>
              <a:cs typeface="Lato" panose="020F0502020204030203" pitchFamily="34" charset="0"/>
            </a:rPr>
            <a:t>Final Rules Publish</a:t>
          </a:r>
        </a:p>
      </dgm:t>
    </dgm:pt>
    <dgm:pt modelId="{8E9A5F75-42D6-488F-B992-CBD155022579}" type="parTrans" cxnId="{8312A707-A52E-4653-873D-149E00B58B72}">
      <dgm:prSet/>
      <dgm:spPr/>
      <dgm:t>
        <a:bodyPr/>
        <a:lstStyle/>
        <a:p>
          <a:endParaRPr lang="en-US" sz="4000"/>
        </a:p>
      </dgm:t>
    </dgm:pt>
    <dgm:pt modelId="{320DA9BD-BD07-43C6-9D9C-D96A50ED1CD9}" type="sibTrans" cxnId="{8312A707-A52E-4653-873D-149E00B58B72}">
      <dgm:prSet/>
      <dgm:spPr/>
      <dgm:t>
        <a:bodyPr/>
        <a:lstStyle/>
        <a:p>
          <a:endParaRPr lang="en-US" sz="4000"/>
        </a:p>
      </dgm:t>
    </dgm:pt>
    <dgm:pt modelId="{51CCCDA2-CDFC-4D1A-82AC-99E6AB0ACA7D}">
      <dgm:prSet phldrT="[Text]" custT="1"/>
      <dgm:spPr/>
      <dgm:t>
        <a:bodyPr/>
        <a:lstStyle/>
        <a:p>
          <a:r>
            <a:rPr lang="en-US" sz="2000" dirty="0">
              <a:latin typeface="Lato" panose="020F0502020204030203" pitchFamily="34" charset="0"/>
              <a:ea typeface="Lato" panose="020F0502020204030203" pitchFamily="34" charset="0"/>
              <a:cs typeface="Lato" panose="020F0502020204030203" pitchFamily="34" charset="0"/>
            </a:rPr>
            <a:t>Collection may begin as early as 2026 with reporting 1-2 years after collection</a:t>
          </a:r>
        </a:p>
      </dgm:t>
    </dgm:pt>
    <dgm:pt modelId="{70DE22CD-6C71-4168-9F84-E244A7C6F2D9}" type="parTrans" cxnId="{9412DCB7-BD91-45A5-8AD0-D7E1DA70C35D}">
      <dgm:prSet/>
      <dgm:spPr/>
      <dgm:t>
        <a:bodyPr/>
        <a:lstStyle/>
        <a:p>
          <a:endParaRPr lang="en-US" sz="4000"/>
        </a:p>
      </dgm:t>
    </dgm:pt>
    <dgm:pt modelId="{BA1C0153-F945-4163-9E35-426D038A0C6E}" type="sibTrans" cxnId="{9412DCB7-BD91-45A5-8AD0-D7E1DA70C35D}">
      <dgm:prSet/>
      <dgm:spPr/>
      <dgm:t>
        <a:bodyPr/>
        <a:lstStyle/>
        <a:p>
          <a:endParaRPr lang="en-US" sz="4000"/>
        </a:p>
      </dgm:t>
    </dgm:pt>
    <dgm:pt modelId="{5B45CB45-A33B-4793-97A9-F60E80DC2A24}">
      <dgm:prSet phldrT="[Text]" custT="1"/>
      <dgm:spPr/>
      <dgm:t>
        <a:bodyPr/>
        <a:lstStyle/>
        <a:p>
          <a:r>
            <a:rPr lang="en-US" sz="1600" b="1" dirty="0">
              <a:solidFill>
                <a:srgbClr val="FFFF00"/>
              </a:solidFill>
            </a:rPr>
            <a:t>MUC List Development</a:t>
          </a:r>
          <a:endParaRPr lang="en-US" sz="2400" b="1" dirty="0">
            <a:solidFill>
              <a:srgbClr val="FFFF00"/>
            </a:solidFill>
          </a:endParaRPr>
        </a:p>
      </dgm:t>
    </dgm:pt>
    <dgm:pt modelId="{54833CC8-D0BC-40B8-84FC-EF80899087D6}" type="parTrans" cxnId="{C12981EA-8227-407D-BBDC-2F4A6FDD5C18}">
      <dgm:prSet/>
      <dgm:spPr/>
      <dgm:t>
        <a:bodyPr/>
        <a:lstStyle/>
        <a:p>
          <a:endParaRPr lang="en-US"/>
        </a:p>
      </dgm:t>
    </dgm:pt>
    <dgm:pt modelId="{7D35B132-527A-4178-B255-DD7800668E2D}" type="sibTrans" cxnId="{C12981EA-8227-407D-BBDC-2F4A6FDD5C18}">
      <dgm:prSet/>
      <dgm:spPr/>
      <dgm:t>
        <a:bodyPr/>
        <a:lstStyle/>
        <a:p>
          <a:endParaRPr lang="en-US"/>
        </a:p>
      </dgm:t>
    </dgm:pt>
    <dgm:pt modelId="{3C555162-A308-4573-A8A7-D6DEDDCAA3FF}" type="pres">
      <dgm:prSet presAssocID="{71569042-EBBA-4740-BC90-EA8213289912}" presName="Name0" presStyleCnt="0">
        <dgm:presLayoutVars>
          <dgm:dir/>
          <dgm:animLvl val="lvl"/>
          <dgm:resizeHandles val="exact"/>
        </dgm:presLayoutVars>
      </dgm:prSet>
      <dgm:spPr/>
    </dgm:pt>
    <dgm:pt modelId="{88FE53F5-92C6-4B5D-876A-01C59654897F}" type="pres">
      <dgm:prSet presAssocID="{648DEF9A-FBB6-4DBB-8D70-9C42E6CE83E9}" presName="compositeNode" presStyleCnt="0">
        <dgm:presLayoutVars>
          <dgm:bulletEnabled val="1"/>
        </dgm:presLayoutVars>
      </dgm:prSet>
      <dgm:spPr/>
    </dgm:pt>
    <dgm:pt modelId="{2A4680F3-CF9E-4E9A-977D-E324363C5E88}" type="pres">
      <dgm:prSet presAssocID="{648DEF9A-FBB6-4DBB-8D70-9C42E6CE83E9}" presName="bgRect" presStyleLbl="node1" presStyleIdx="0" presStyleCnt="5" custScaleY="191393"/>
      <dgm:spPr/>
    </dgm:pt>
    <dgm:pt modelId="{7A1D2E5F-FBFF-4C67-AE2B-D80D6E615D71}" type="pres">
      <dgm:prSet presAssocID="{648DEF9A-FBB6-4DBB-8D70-9C42E6CE83E9}" presName="parentNode" presStyleLbl="node1" presStyleIdx="0" presStyleCnt="5">
        <dgm:presLayoutVars>
          <dgm:chMax val="0"/>
          <dgm:bulletEnabled val="1"/>
        </dgm:presLayoutVars>
      </dgm:prSet>
      <dgm:spPr/>
    </dgm:pt>
    <dgm:pt modelId="{A15BE522-4F0A-415C-A799-4FBBA4F4630F}" type="pres">
      <dgm:prSet presAssocID="{648DEF9A-FBB6-4DBB-8D70-9C42E6CE83E9}" presName="childNode" presStyleLbl="node1" presStyleIdx="0" presStyleCnt="5">
        <dgm:presLayoutVars>
          <dgm:bulletEnabled val="1"/>
        </dgm:presLayoutVars>
      </dgm:prSet>
      <dgm:spPr/>
    </dgm:pt>
    <dgm:pt modelId="{A75E5CFE-B2C4-4794-AA76-C78207A17A5B}" type="pres">
      <dgm:prSet presAssocID="{B0CC3E26-3FC5-4369-89E0-7AB23E2D9924}" presName="hSp" presStyleCnt="0"/>
      <dgm:spPr/>
    </dgm:pt>
    <dgm:pt modelId="{5E07FE47-4569-4C3E-8A2F-9D2FE538EA94}" type="pres">
      <dgm:prSet presAssocID="{B0CC3E26-3FC5-4369-89E0-7AB23E2D9924}" presName="vProcSp" presStyleCnt="0"/>
      <dgm:spPr/>
    </dgm:pt>
    <dgm:pt modelId="{3F70F8AF-3B5E-4001-AB5A-A98BDF72711B}" type="pres">
      <dgm:prSet presAssocID="{B0CC3E26-3FC5-4369-89E0-7AB23E2D9924}" presName="vSp1" presStyleCnt="0"/>
      <dgm:spPr/>
    </dgm:pt>
    <dgm:pt modelId="{331DB245-E29A-4B4A-8909-372CA618EDCC}" type="pres">
      <dgm:prSet presAssocID="{B0CC3E26-3FC5-4369-89E0-7AB23E2D9924}" presName="simulatedConn" presStyleLbl="solidFgAcc1" presStyleIdx="0" presStyleCnt="4"/>
      <dgm:spPr/>
    </dgm:pt>
    <dgm:pt modelId="{6B8908DA-1C48-4157-A36C-26D70BEC33AB}" type="pres">
      <dgm:prSet presAssocID="{B0CC3E26-3FC5-4369-89E0-7AB23E2D9924}" presName="vSp2" presStyleCnt="0"/>
      <dgm:spPr/>
    </dgm:pt>
    <dgm:pt modelId="{DD4E6B0C-A5D1-44FB-ADD2-F7F505EEEB29}" type="pres">
      <dgm:prSet presAssocID="{B0CC3E26-3FC5-4369-89E0-7AB23E2D9924}" presName="sibTrans" presStyleCnt="0"/>
      <dgm:spPr/>
    </dgm:pt>
    <dgm:pt modelId="{E9945E77-1915-4A21-BE45-E760BA43449E}" type="pres">
      <dgm:prSet presAssocID="{5B45CB45-A33B-4793-97A9-F60E80DC2A24}" presName="compositeNode" presStyleCnt="0">
        <dgm:presLayoutVars>
          <dgm:bulletEnabled val="1"/>
        </dgm:presLayoutVars>
      </dgm:prSet>
      <dgm:spPr/>
    </dgm:pt>
    <dgm:pt modelId="{3F5FB5B7-43BA-4962-AE67-714AF9E521B7}" type="pres">
      <dgm:prSet presAssocID="{5B45CB45-A33B-4793-97A9-F60E80DC2A24}" presName="bgRect" presStyleLbl="node1" presStyleIdx="1" presStyleCnt="5" custScaleY="191484"/>
      <dgm:spPr/>
    </dgm:pt>
    <dgm:pt modelId="{8DEE9C6A-1C9A-4544-ABAC-97992F1F28AB}" type="pres">
      <dgm:prSet presAssocID="{5B45CB45-A33B-4793-97A9-F60E80DC2A24}" presName="parentNode" presStyleLbl="node1" presStyleIdx="1" presStyleCnt="5">
        <dgm:presLayoutVars>
          <dgm:chMax val="0"/>
          <dgm:bulletEnabled val="1"/>
        </dgm:presLayoutVars>
      </dgm:prSet>
      <dgm:spPr/>
    </dgm:pt>
    <dgm:pt modelId="{5F967A34-BFE4-46D8-9891-3DFEB85DE95F}" type="pres">
      <dgm:prSet presAssocID="{5B45CB45-A33B-4793-97A9-F60E80DC2A24}" presName="childNode" presStyleLbl="node1" presStyleIdx="1" presStyleCnt="5">
        <dgm:presLayoutVars>
          <dgm:bulletEnabled val="1"/>
        </dgm:presLayoutVars>
      </dgm:prSet>
      <dgm:spPr/>
    </dgm:pt>
    <dgm:pt modelId="{AE9C986B-1CA1-448B-9825-2D22D05BEFFF}" type="pres">
      <dgm:prSet presAssocID="{7D35B132-527A-4178-B255-DD7800668E2D}" presName="hSp" presStyleCnt="0"/>
      <dgm:spPr/>
    </dgm:pt>
    <dgm:pt modelId="{7C7C546C-CFCF-4A05-8041-271D1518CA4A}" type="pres">
      <dgm:prSet presAssocID="{7D35B132-527A-4178-B255-DD7800668E2D}" presName="vProcSp" presStyleCnt="0"/>
      <dgm:spPr/>
    </dgm:pt>
    <dgm:pt modelId="{1383A8EC-8D0C-4E2B-8FB6-DBE0DFF7C784}" type="pres">
      <dgm:prSet presAssocID="{7D35B132-527A-4178-B255-DD7800668E2D}" presName="vSp1" presStyleCnt="0"/>
      <dgm:spPr/>
    </dgm:pt>
    <dgm:pt modelId="{3282E6AA-887E-4FD2-B5ED-CE0FFCC82F91}" type="pres">
      <dgm:prSet presAssocID="{7D35B132-527A-4178-B255-DD7800668E2D}" presName="simulatedConn" presStyleLbl="solidFgAcc1" presStyleIdx="1" presStyleCnt="4"/>
      <dgm:spPr/>
    </dgm:pt>
    <dgm:pt modelId="{F3C950D3-D050-462C-A4AC-841B76C2CAFE}" type="pres">
      <dgm:prSet presAssocID="{7D35B132-527A-4178-B255-DD7800668E2D}" presName="vSp2" presStyleCnt="0"/>
      <dgm:spPr/>
    </dgm:pt>
    <dgm:pt modelId="{6AE987BC-233C-4C37-9298-B5E9E6878102}" type="pres">
      <dgm:prSet presAssocID="{7D35B132-527A-4178-B255-DD7800668E2D}" presName="sibTrans" presStyleCnt="0"/>
      <dgm:spPr/>
    </dgm:pt>
    <dgm:pt modelId="{5DD36146-22CE-482C-BA5D-1C4B0F505332}" type="pres">
      <dgm:prSet presAssocID="{8F850152-5F87-4A31-86AE-15B860E378DD}" presName="compositeNode" presStyleCnt="0">
        <dgm:presLayoutVars>
          <dgm:bulletEnabled val="1"/>
        </dgm:presLayoutVars>
      </dgm:prSet>
      <dgm:spPr/>
    </dgm:pt>
    <dgm:pt modelId="{050C8B55-C716-46B4-BD2D-C1A080A05EE0}" type="pres">
      <dgm:prSet presAssocID="{8F850152-5F87-4A31-86AE-15B860E378DD}" presName="bgRect" presStyleLbl="node1" presStyleIdx="2" presStyleCnt="5" custScaleY="191393"/>
      <dgm:spPr/>
    </dgm:pt>
    <dgm:pt modelId="{AF2BEE6A-4E1B-4D12-8F06-E43CD6BD9651}" type="pres">
      <dgm:prSet presAssocID="{8F850152-5F87-4A31-86AE-15B860E378DD}" presName="parentNode" presStyleLbl="node1" presStyleIdx="2" presStyleCnt="5">
        <dgm:presLayoutVars>
          <dgm:chMax val="0"/>
          <dgm:bulletEnabled val="1"/>
        </dgm:presLayoutVars>
      </dgm:prSet>
      <dgm:spPr/>
    </dgm:pt>
    <dgm:pt modelId="{7CF92057-7016-4798-8453-65D1D5CBC722}" type="pres">
      <dgm:prSet presAssocID="{8F850152-5F87-4A31-86AE-15B860E378DD}" presName="childNode" presStyleLbl="node1" presStyleIdx="2" presStyleCnt="5">
        <dgm:presLayoutVars>
          <dgm:bulletEnabled val="1"/>
        </dgm:presLayoutVars>
      </dgm:prSet>
      <dgm:spPr/>
    </dgm:pt>
    <dgm:pt modelId="{589BDC4C-5CEA-48DF-AED3-D9013B00B084}" type="pres">
      <dgm:prSet presAssocID="{E488E893-B655-4B32-8859-2E7B3AD5DCD8}" presName="hSp" presStyleCnt="0"/>
      <dgm:spPr/>
    </dgm:pt>
    <dgm:pt modelId="{27E3F729-BC0F-4B20-920A-7BE5F40F8134}" type="pres">
      <dgm:prSet presAssocID="{E488E893-B655-4B32-8859-2E7B3AD5DCD8}" presName="vProcSp" presStyleCnt="0"/>
      <dgm:spPr/>
    </dgm:pt>
    <dgm:pt modelId="{A1165E43-1FD0-46A4-AAAF-7672FEA58D32}" type="pres">
      <dgm:prSet presAssocID="{E488E893-B655-4B32-8859-2E7B3AD5DCD8}" presName="vSp1" presStyleCnt="0"/>
      <dgm:spPr/>
    </dgm:pt>
    <dgm:pt modelId="{32BA62A4-965C-4793-8F49-4D7CEB6136DD}" type="pres">
      <dgm:prSet presAssocID="{E488E893-B655-4B32-8859-2E7B3AD5DCD8}" presName="simulatedConn" presStyleLbl="solidFgAcc1" presStyleIdx="2" presStyleCnt="4"/>
      <dgm:spPr/>
    </dgm:pt>
    <dgm:pt modelId="{787F5AEC-7CC1-4D5F-99A8-484DBD14FBE6}" type="pres">
      <dgm:prSet presAssocID="{E488E893-B655-4B32-8859-2E7B3AD5DCD8}" presName="vSp2" presStyleCnt="0"/>
      <dgm:spPr/>
    </dgm:pt>
    <dgm:pt modelId="{07F77A77-1606-497D-8966-AA970974369D}" type="pres">
      <dgm:prSet presAssocID="{E488E893-B655-4B32-8859-2E7B3AD5DCD8}" presName="sibTrans" presStyleCnt="0"/>
      <dgm:spPr/>
    </dgm:pt>
    <dgm:pt modelId="{465AA595-D01C-4F44-955E-7E134306C785}" type="pres">
      <dgm:prSet presAssocID="{700B5590-4EA3-405D-AD11-0A034D703268}" presName="compositeNode" presStyleCnt="0">
        <dgm:presLayoutVars>
          <dgm:bulletEnabled val="1"/>
        </dgm:presLayoutVars>
      </dgm:prSet>
      <dgm:spPr/>
    </dgm:pt>
    <dgm:pt modelId="{23FE0FD2-A26C-42BB-BD9B-15D055205CC9}" type="pres">
      <dgm:prSet presAssocID="{700B5590-4EA3-405D-AD11-0A034D703268}" presName="bgRect" presStyleLbl="node1" presStyleIdx="3" presStyleCnt="5" custScaleY="191393"/>
      <dgm:spPr/>
    </dgm:pt>
    <dgm:pt modelId="{56108C41-3FE7-45AE-AF3B-8909299053F7}" type="pres">
      <dgm:prSet presAssocID="{700B5590-4EA3-405D-AD11-0A034D703268}" presName="parentNode" presStyleLbl="node1" presStyleIdx="3" presStyleCnt="5">
        <dgm:presLayoutVars>
          <dgm:chMax val="0"/>
          <dgm:bulletEnabled val="1"/>
        </dgm:presLayoutVars>
      </dgm:prSet>
      <dgm:spPr/>
    </dgm:pt>
    <dgm:pt modelId="{11869306-C784-4B4A-B3A9-065E771EDCA0}" type="pres">
      <dgm:prSet presAssocID="{700B5590-4EA3-405D-AD11-0A034D703268}" presName="childNode" presStyleLbl="node1" presStyleIdx="3" presStyleCnt="5">
        <dgm:presLayoutVars>
          <dgm:bulletEnabled val="1"/>
        </dgm:presLayoutVars>
      </dgm:prSet>
      <dgm:spPr/>
    </dgm:pt>
    <dgm:pt modelId="{D5327544-B46B-4746-A199-3878814CA0CD}" type="pres">
      <dgm:prSet presAssocID="{71EACC07-B589-4DF3-AB6B-840CBEEE06B5}" presName="hSp" presStyleCnt="0"/>
      <dgm:spPr/>
    </dgm:pt>
    <dgm:pt modelId="{FA1DFD8A-160E-4224-A803-945767A66B3E}" type="pres">
      <dgm:prSet presAssocID="{71EACC07-B589-4DF3-AB6B-840CBEEE06B5}" presName="vProcSp" presStyleCnt="0"/>
      <dgm:spPr/>
    </dgm:pt>
    <dgm:pt modelId="{3F6B13E1-26AA-4525-8139-60280A9496AB}" type="pres">
      <dgm:prSet presAssocID="{71EACC07-B589-4DF3-AB6B-840CBEEE06B5}" presName="vSp1" presStyleCnt="0"/>
      <dgm:spPr/>
    </dgm:pt>
    <dgm:pt modelId="{09872B3E-FBFD-4C21-8FC9-4D189261DF7D}" type="pres">
      <dgm:prSet presAssocID="{71EACC07-B589-4DF3-AB6B-840CBEEE06B5}" presName="simulatedConn" presStyleLbl="solidFgAcc1" presStyleIdx="3" presStyleCnt="4"/>
      <dgm:spPr/>
    </dgm:pt>
    <dgm:pt modelId="{EFFDE673-0D6A-4092-9B3A-4B39397A816F}" type="pres">
      <dgm:prSet presAssocID="{71EACC07-B589-4DF3-AB6B-840CBEEE06B5}" presName="vSp2" presStyleCnt="0"/>
      <dgm:spPr/>
    </dgm:pt>
    <dgm:pt modelId="{F05499C1-C9E6-474C-9244-C103ED047556}" type="pres">
      <dgm:prSet presAssocID="{71EACC07-B589-4DF3-AB6B-840CBEEE06B5}" presName="sibTrans" presStyleCnt="0"/>
      <dgm:spPr/>
    </dgm:pt>
    <dgm:pt modelId="{1A4873FF-9812-49FD-89FD-F106C5DE806B}" type="pres">
      <dgm:prSet presAssocID="{2A4CB889-B5F0-4FD2-ADE6-04283C5CFB0E}" presName="compositeNode" presStyleCnt="0">
        <dgm:presLayoutVars>
          <dgm:bulletEnabled val="1"/>
        </dgm:presLayoutVars>
      </dgm:prSet>
      <dgm:spPr/>
    </dgm:pt>
    <dgm:pt modelId="{1894C102-63EA-4B31-A5FB-264E40B628C1}" type="pres">
      <dgm:prSet presAssocID="{2A4CB889-B5F0-4FD2-ADE6-04283C5CFB0E}" presName="bgRect" presStyleLbl="node1" presStyleIdx="4" presStyleCnt="5" custScaleY="191393"/>
      <dgm:spPr/>
    </dgm:pt>
    <dgm:pt modelId="{46C2E526-9745-4556-ADCD-F8CB53261375}" type="pres">
      <dgm:prSet presAssocID="{2A4CB889-B5F0-4FD2-ADE6-04283C5CFB0E}" presName="parentNode" presStyleLbl="node1" presStyleIdx="4" presStyleCnt="5">
        <dgm:presLayoutVars>
          <dgm:chMax val="0"/>
          <dgm:bulletEnabled val="1"/>
        </dgm:presLayoutVars>
      </dgm:prSet>
      <dgm:spPr/>
    </dgm:pt>
    <dgm:pt modelId="{06FACA5D-D64E-4A57-9210-4B03555983DE}" type="pres">
      <dgm:prSet presAssocID="{2A4CB889-B5F0-4FD2-ADE6-04283C5CFB0E}" presName="childNode" presStyleLbl="node1" presStyleIdx="4" presStyleCnt="5">
        <dgm:presLayoutVars>
          <dgm:bulletEnabled val="1"/>
        </dgm:presLayoutVars>
      </dgm:prSet>
      <dgm:spPr/>
    </dgm:pt>
  </dgm:ptLst>
  <dgm:cxnLst>
    <dgm:cxn modelId="{8312A707-A52E-4653-873D-149E00B58B72}" srcId="{700B5590-4EA3-405D-AD11-0A034D703268}" destId="{E1FA4C2D-832D-4630-B6EF-7F95BFA1C6A8}" srcOrd="1" destOrd="0" parTransId="{8E9A5F75-42D6-488F-B992-CBD155022579}" sibTransId="{320DA9BD-BD07-43C6-9D9C-D96A50ED1CD9}"/>
    <dgm:cxn modelId="{C82E710D-706B-47A5-9FED-8155CE0F5733}" type="presOf" srcId="{5B45CB45-A33B-4793-97A9-F60E80DC2A24}" destId="{8DEE9C6A-1C9A-4544-ABAC-97992F1F28AB}" srcOrd="1" destOrd="0" presId="urn:microsoft.com/office/officeart/2005/8/layout/hProcess7"/>
    <dgm:cxn modelId="{9AC4AC0D-F8B2-40C3-A233-4C69521C106F}" type="presOf" srcId="{8F850152-5F87-4A31-86AE-15B860E378DD}" destId="{050C8B55-C716-46B4-BD2D-C1A080A05EE0}" srcOrd="0" destOrd="0" presId="urn:microsoft.com/office/officeart/2005/8/layout/hProcess7"/>
    <dgm:cxn modelId="{B27B6010-10A3-4198-A2A0-63408D1CB14B}" type="presOf" srcId="{700B5590-4EA3-405D-AD11-0A034D703268}" destId="{56108C41-3FE7-45AE-AF3B-8909299053F7}" srcOrd="1" destOrd="0" presId="urn:microsoft.com/office/officeart/2005/8/layout/hProcess7"/>
    <dgm:cxn modelId="{3E302C16-3155-444E-B701-660C225C0119}" type="presOf" srcId="{71569042-EBBA-4740-BC90-EA8213289912}" destId="{3C555162-A308-4573-A8A7-D6DEDDCAA3FF}" srcOrd="0" destOrd="0" presId="urn:microsoft.com/office/officeart/2005/8/layout/hProcess7"/>
    <dgm:cxn modelId="{956BF91D-1119-4E69-9EA5-63A88A783A7E}" srcId="{71569042-EBBA-4740-BC90-EA8213289912}" destId="{2A4CB889-B5F0-4FD2-ADE6-04283C5CFB0E}" srcOrd="4" destOrd="0" parTransId="{E4D9DC5C-6CE8-4A6F-A527-020E51A91398}" sibTransId="{BA3BB72F-55D8-40D4-93AF-797DE7743906}"/>
    <dgm:cxn modelId="{DC4A9A28-4B84-423A-B0A3-FAB98544AD10}" srcId="{648DEF9A-FBB6-4DBB-8D70-9C42E6CE83E9}" destId="{193C1EB6-29A5-414C-897A-B85AF4F49C66}" srcOrd="0" destOrd="0" parTransId="{1CF3F6E8-1D79-453A-ADFD-4375AA06AAFE}" sibTransId="{9FC3E461-F6AF-4ED1-A8E7-8CC97E52218C}"/>
    <dgm:cxn modelId="{9C28EF3E-8E3F-4708-84F6-CF6E51F1F5C4}" type="presOf" srcId="{2A4CB889-B5F0-4FD2-ADE6-04283C5CFB0E}" destId="{46C2E526-9745-4556-ADCD-F8CB53261375}" srcOrd="1" destOrd="0" presId="urn:microsoft.com/office/officeart/2005/8/layout/hProcess7"/>
    <dgm:cxn modelId="{BDB1E35D-5798-44B3-8481-EE5D50295871}" type="presOf" srcId="{700B5590-4EA3-405D-AD11-0A034D703268}" destId="{23FE0FD2-A26C-42BB-BD9B-15D055205CC9}" srcOrd="0" destOrd="0" presId="urn:microsoft.com/office/officeart/2005/8/layout/hProcess7"/>
    <dgm:cxn modelId="{6881F862-0EED-48C4-B528-DF0118309243}" type="presOf" srcId="{E1FA4C2D-832D-4630-B6EF-7F95BFA1C6A8}" destId="{11869306-C784-4B4A-B3A9-065E771EDCA0}" srcOrd="0" destOrd="1" presId="urn:microsoft.com/office/officeart/2005/8/layout/hProcess7"/>
    <dgm:cxn modelId="{1A384F43-BEBF-4471-98EE-65667EDBFD68}" type="presOf" srcId="{193C1EB6-29A5-414C-897A-B85AF4F49C66}" destId="{A15BE522-4F0A-415C-A799-4FBBA4F4630F}" srcOrd="0" destOrd="0" presId="urn:microsoft.com/office/officeart/2005/8/layout/hProcess7"/>
    <dgm:cxn modelId="{67BE2A4E-84FD-419A-82AE-523AFA843248}" type="presOf" srcId="{AD468847-95E9-4F25-AA5B-105429B1CF60}" destId="{7CF92057-7016-4798-8453-65D1D5CBC722}" srcOrd="0" destOrd="0" presId="urn:microsoft.com/office/officeart/2005/8/layout/hProcess7"/>
    <dgm:cxn modelId="{8349A652-5286-40DC-B68C-712313C9E42A}" type="presOf" srcId="{648DEF9A-FBB6-4DBB-8D70-9C42E6CE83E9}" destId="{7A1D2E5F-FBFF-4C67-AE2B-D80D6E615D71}" srcOrd="1" destOrd="0" presId="urn:microsoft.com/office/officeart/2005/8/layout/hProcess7"/>
    <dgm:cxn modelId="{10CF2578-1B39-4323-9D91-FE28B7F334B2}" type="presOf" srcId="{1905AFF6-EC7B-4665-B542-4059D8F261CE}" destId="{5F967A34-BFE4-46D8-9891-3DFEB85DE95F}" srcOrd="0" destOrd="0" presId="urn:microsoft.com/office/officeart/2005/8/layout/hProcess7"/>
    <dgm:cxn modelId="{A97A2485-B443-4A5A-8F42-0690C17CFC3F}" srcId="{71569042-EBBA-4740-BC90-EA8213289912}" destId="{700B5590-4EA3-405D-AD11-0A034D703268}" srcOrd="3" destOrd="0" parTransId="{D2A7FF0C-57A9-42F1-9B35-B54867CA12A9}" sibTransId="{71EACC07-B589-4DF3-AB6B-840CBEEE06B5}"/>
    <dgm:cxn modelId="{C494AA88-F1A8-470C-AA57-F3A2C028137E}" type="presOf" srcId="{51CCCDA2-CDFC-4D1A-82AC-99E6AB0ACA7D}" destId="{06FACA5D-D64E-4A57-9210-4B03555983DE}" srcOrd="0" destOrd="0" presId="urn:microsoft.com/office/officeart/2005/8/layout/hProcess7"/>
    <dgm:cxn modelId="{45612F8A-10A9-4E7C-B6B1-B069BDE7FF5F}" type="presOf" srcId="{D8343556-A8A1-4995-BF18-9C4EF7CDE411}" destId="{11869306-C784-4B4A-B3A9-065E771EDCA0}" srcOrd="0" destOrd="0" presId="urn:microsoft.com/office/officeart/2005/8/layout/hProcess7"/>
    <dgm:cxn modelId="{FA085796-C1E9-493C-AD8C-08FC5957BE01}" type="presOf" srcId="{8F850152-5F87-4A31-86AE-15B860E378DD}" destId="{AF2BEE6A-4E1B-4D12-8F06-E43CD6BD9651}" srcOrd="1" destOrd="0" presId="urn:microsoft.com/office/officeart/2005/8/layout/hProcess7"/>
    <dgm:cxn modelId="{83D0E4A3-5D2C-491B-9E5D-5CA0D924CDFB}" srcId="{71569042-EBBA-4740-BC90-EA8213289912}" destId="{648DEF9A-FBB6-4DBB-8D70-9C42E6CE83E9}" srcOrd="0" destOrd="0" parTransId="{0CC0FD87-1426-4DC2-982F-EC9E9876E019}" sibTransId="{B0CC3E26-3FC5-4369-89E0-7AB23E2D9924}"/>
    <dgm:cxn modelId="{4A4AA2A6-0C16-45F4-9A75-8669CB49E258}" srcId="{5B45CB45-A33B-4793-97A9-F60E80DC2A24}" destId="{1905AFF6-EC7B-4665-B542-4059D8F261CE}" srcOrd="0" destOrd="0" parTransId="{BB9F865F-5BBF-43A8-A23D-1FF39AD3BAAF}" sibTransId="{6AD48BD6-26CE-4100-B145-42E803FFB056}"/>
    <dgm:cxn modelId="{62EA04B0-BEEE-42D1-B533-6000168AF38C}" type="presOf" srcId="{648DEF9A-FBB6-4DBB-8D70-9C42E6CE83E9}" destId="{2A4680F3-CF9E-4E9A-977D-E324363C5E88}" srcOrd="0" destOrd="0" presId="urn:microsoft.com/office/officeart/2005/8/layout/hProcess7"/>
    <dgm:cxn modelId="{B211D9B0-FA30-4455-AA37-63C3320EA816}" type="presOf" srcId="{2A4CB889-B5F0-4FD2-ADE6-04283C5CFB0E}" destId="{1894C102-63EA-4B31-A5FB-264E40B628C1}" srcOrd="0" destOrd="0" presId="urn:microsoft.com/office/officeart/2005/8/layout/hProcess7"/>
    <dgm:cxn modelId="{9412DCB7-BD91-45A5-8AD0-D7E1DA70C35D}" srcId="{2A4CB889-B5F0-4FD2-ADE6-04283C5CFB0E}" destId="{51CCCDA2-CDFC-4D1A-82AC-99E6AB0ACA7D}" srcOrd="0" destOrd="0" parTransId="{70DE22CD-6C71-4168-9F84-E244A7C6F2D9}" sibTransId="{BA1C0153-F945-4163-9E35-426D038A0C6E}"/>
    <dgm:cxn modelId="{7B0E9CC0-67D9-4137-8572-295503730212}" srcId="{71569042-EBBA-4740-BC90-EA8213289912}" destId="{8F850152-5F87-4A31-86AE-15B860E378DD}" srcOrd="2" destOrd="0" parTransId="{EB927CBA-36AC-48B0-9098-DAE87A664E59}" sibTransId="{E488E893-B655-4B32-8859-2E7B3AD5DCD8}"/>
    <dgm:cxn modelId="{B3A335C7-1550-4C7C-8424-589AE04E2BBA}" srcId="{8F850152-5F87-4A31-86AE-15B860E378DD}" destId="{AD468847-95E9-4F25-AA5B-105429B1CF60}" srcOrd="0" destOrd="0" parTransId="{514E6B94-283D-49D1-B157-1907FC1246AD}" sibTransId="{90FED098-610C-4455-85E3-9332D1A4D91E}"/>
    <dgm:cxn modelId="{824664CE-CC47-42C0-AD1C-4CC2F6A203B5}" type="presOf" srcId="{5B45CB45-A33B-4793-97A9-F60E80DC2A24}" destId="{3F5FB5B7-43BA-4962-AE67-714AF9E521B7}" srcOrd="0" destOrd="0" presId="urn:microsoft.com/office/officeart/2005/8/layout/hProcess7"/>
    <dgm:cxn modelId="{C12981EA-8227-407D-BBDC-2F4A6FDD5C18}" srcId="{71569042-EBBA-4740-BC90-EA8213289912}" destId="{5B45CB45-A33B-4793-97A9-F60E80DC2A24}" srcOrd="1" destOrd="0" parTransId="{54833CC8-D0BC-40B8-84FC-EF80899087D6}" sibTransId="{7D35B132-527A-4178-B255-DD7800668E2D}"/>
    <dgm:cxn modelId="{D266D7F7-6632-44DB-8089-96345819C7E5}" srcId="{700B5590-4EA3-405D-AD11-0A034D703268}" destId="{D8343556-A8A1-4995-BF18-9C4EF7CDE411}" srcOrd="0" destOrd="0" parTransId="{C48E86B9-5121-485F-BAFC-16FB46E6FD0A}" sibTransId="{137348A2-145C-4C11-A120-2BDB43BE8B8F}"/>
    <dgm:cxn modelId="{DF05A3AA-BCDE-4FFD-8402-6F77161FE983}" type="presParOf" srcId="{3C555162-A308-4573-A8A7-D6DEDDCAA3FF}" destId="{88FE53F5-92C6-4B5D-876A-01C59654897F}" srcOrd="0" destOrd="0" presId="urn:microsoft.com/office/officeart/2005/8/layout/hProcess7"/>
    <dgm:cxn modelId="{8E1A5C2C-3D9A-4304-9DDA-662F603098C2}" type="presParOf" srcId="{88FE53F5-92C6-4B5D-876A-01C59654897F}" destId="{2A4680F3-CF9E-4E9A-977D-E324363C5E88}" srcOrd="0" destOrd="0" presId="urn:microsoft.com/office/officeart/2005/8/layout/hProcess7"/>
    <dgm:cxn modelId="{90970E7F-4218-45FE-AE83-58029459A719}" type="presParOf" srcId="{88FE53F5-92C6-4B5D-876A-01C59654897F}" destId="{7A1D2E5F-FBFF-4C67-AE2B-D80D6E615D71}" srcOrd="1" destOrd="0" presId="urn:microsoft.com/office/officeart/2005/8/layout/hProcess7"/>
    <dgm:cxn modelId="{A57F8C6B-E617-4A13-9EA0-7A513D133C5F}" type="presParOf" srcId="{88FE53F5-92C6-4B5D-876A-01C59654897F}" destId="{A15BE522-4F0A-415C-A799-4FBBA4F4630F}" srcOrd="2" destOrd="0" presId="urn:microsoft.com/office/officeart/2005/8/layout/hProcess7"/>
    <dgm:cxn modelId="{EA285400-1298-4C22-BD77-F4480678EC82}" type="presParOf" srcId="{3C555162-A308-4573-A8A7-D6DEDDCAA3FF}" destId="{A75E5CFE-B2C4-4794-AA76-C78207A17A5B}" srcOrd="1" destOrd="0" presId="urn:microsoft.com/office/officeart/2005/8/layout/hProcess7"/>
    <dgm:cxn modelId="{04861BB7-3530-44E9-BA9B-596CE6A503C5}" type="presParOf" srcId="{3C555162-A308-4573-A8A7-D6DEDDCAA3FF}" destId="{5E07FE47-4569-4C3E-8A2F-9D2FE538EA94}" srcOrd="2" destOrd="0" presId="urn:microsoft.com/office/officeart/2005/8/layout/hProcess7"/>
    <dgm:cxn modelId="{C6C51197-50EB-40DD-A35C-507109A67F7A}" type="presParOf" srcId="{5E07FE47-4569-4C3E-8A2F-9D2FE538EA94}" destId="{3F70F8AF-3B5E-4001-AB5A-A98BDF72711B}" srcOrd="0" destOrd="0" presId="urn:microsoft.com/office/officeart/2005/8/layout/hProcess7"/>
    <dgm:cxn modelId="{8B296DC3-41FA-4059-8682-BF8A61533DFC}" type="presParOf" srcId="{5E07FE47-4569-4C3E-8A2F-9D2FE538EA94}" destId="{331DB245-E29A-4B4A-8909-372CA618EDCC}" srcOrd="1" destOrd="0" presId="urn:microsoft.com/office/officeart/2005/8/layout/hProcess7"/>
    <dgm:cxn modelId="{83FBC050-880A-4D04-91EA-0CC5B772A54A}" type="presParOf" srcId="{5E07FE47-4569-4C3E-8A2F-9D2FE538EA94}" destId="{6B8908DA-1C48-4157-A36C-26D70BEC33AB}" srcOrd="2" destOrd="0" presId="urn:microsoft.com/office/officeart/2005/8/layout/hProcess7"/>
    <dgm:cxn modelId="{48F1DBED-E714-42B6-986D-DE27076E5F17}" type="presParOf" srcId="{3C555162-A308-4573-A8A7-D6DEDDCAA3FF}" destId="{DD4E6B0C-A5D1-44FB-ADD2-F7F505EEEB29}" srcOrd="3" destOrd="0" presId="urn:microsoft.com/office/officeart/2005/8/layout/hProcess7"/>
    <dgm:cxn modelId="{08E5152C-C6CE-44BF-ACE2-169E450AADE8}" type="presParOf" srcId="{3C555162-A308-4573-A8A7-D6DEDDCAA3FF}" destId="{E9945E77-1915-4A21-BE45-E760BA43449E}" srcOrd="4" destOrd="0" presId="urn:microsoft.com/office/officeart/2005/8/layout/hProcess7"/>
    <dgm:cxn modelId="{185C62C7-96C5-4A5D-8602-94D1C5594576}" type="presParOf" srcId="{E9945E77-1915-4A21-BE45-E760BA43449E}" destId="{3F5FB5B7-43BA-4962-AE67-714AF9E521B7}" srcOrd="0" destOrd="0" presId="urn:microsoft.com/office/officeart/2005/8/layout/hProcess7"/>
    <dgm:cxn modelId="{37870856-042A-43AC-91C8-CC0513DFFC8D}" type="presParOf" srcId="{E9945E77-1915-4A21-BE45-E760BA43449E}" destId="{8DEE9C6A-1C9A-4544-ABAC-97992F1F28AB}" srcOrd="1" destOrd="0" presId="urn:microsoft.com/office/officeart/2005/8/layout/hProcess7"/>
    <dgm:cxn modelId="{8F811A27-60AB-4AD8-BD6E-5CB117AFD889}" type="presParOf" srcId="{E9945E77-1915-4A21-BE45-E760BA43449E}" destId="{5F967A34-BFE4-46D8-9891-3DFEB85DE95F}" srcOrd="2" destOrd="0" presId="urn:microsoft.com/office/officeart/2005/8/layout/hProcess7"/>
    <dgm:cxn modelId="{C75C3BFE-7B30-4C4A-9009-8B08D228E457}" type="presParOf" srcId="{3C555162-A308-4573-A8A7-D6DEDDCAA3FF}" destId="{AE9C986B-1CA1-448B-9825-2D22D05BEFFF}" srcOrd="5" destOrd="0" presId="urn:microsoft.com/office/officeart/2005/8/layout/hProcess7"/>
    <dgm:cxn modelId="{0A343FD5-9F39-486A-B665-98A9A9204E95}" type="presParOf" srcId="{3C555162-A308-4573-A8A7-D6DEDDCAA3FF}" destId="{7C7C546C-CFCF-4A05-8041-271D1518CA4A}" srcOrd="6" destOrd="0" presId="urn:microsoft.com/office/officeart/2005/8/layout/hProcess7"/>
    <dgm:cxn modelId="{E47B4F20-E49C-4909-A69B-8720250281F3}" type="presParOf" srcId="{7C7C546C-CFCF-4A05-8041-271D1518CA4A}" destId="{1383A8EC-8D0C-4E2B-8FB6-DBE0DFF7C784}" srcOrd="0" destOrd="0" presId="urn:microsoft.com/office/officeart/2005/8/layout/hProcess7"/>
    <dgm:cxn modelId="{E754F492-39AC-45E3-BF6A-9D1C4280D5AC}" type="presParOf" srcId="{7C7C546C-CFCF-4A05-8041-271D1518CA4A}" destId="{3282E6AA-887E-4FD2-B5ED-CE0FFCC82F91}" srcOrd="1" destOrd="0" presId="urn:microsoft.com/office/officeart/2005/8/layout/hProcess7"/>
    <dgm:cxn modelId="{81BD457A-9448-467F-98FB-2B511E2DCAAE}" type="presParOf" srcId="{7C7C546C-CFCF-4A05-8041-271D1518CA4A}" destId="{F3C950D3-D050-462C-A4AC-841B76C2CAFE}" srcOrd="2" destOrd="0" presId="urn:microsoft.com/office/officeart/2005/8/layout/hProcess7"/>
    <dgm:cxn modelId="{2A85C8A5-1D4F-4F8C-8531-7AD97AB1DDCA}" type="presParOf" srcId="{3C555162-A308-4573-A8A7-D6DEDDCAA3FF}" destId="{6AE987BC-233C-4C37-9298-B5E9E6878102}" srcOrd="7" destOrd="0" presId="urn:microsoft.com/office/officeart/2005/8/layout/hProcess7"/>
    <dgm:cxn modelId="{4595A678-FCEE-4138-8303-E7A2329697D6}" type="presParOf" srcId="{3C555162-A308-4573-A8A7-D6DEDDCAA3FF}" destId="{5DD36146-22CE-482C-BA5D-1C4B0F505332}" srcOrd="8" destOrd="0" presId="urn:microsoft.com/office/officeart/2005/8/layout/hProcess7"/>
    <dgm:cxn modelId="{A8CD3F90-F291-4696-B7B4-5330342851CD}" type="presParOf" srcId="{5DD36146-22CE-482C-BA5D-1C4B0F505332}" destId="{050C8B55-C716-46B4-BD2D-C1A080A05EE0}" srcOrd="0" destOrd="0" presId="urn:microsoft.com/office/officeart/2005/8/layout/hProcess7"/>
    <dgm:cxn modelId="{96FDF42E-60F1-4070-A29E-81F6C60B15B8}" type="presParOf" srcId="{5DD36146-22CE-482C-BA5D-1C4B0F505332}" destId="{AF2BEE6A-4E1B-4D12-8F06-E43CD6BD9651}" srcOrd="1" destOrd="0" presId="urn:microsoft.com/office/officeart/2005/8/layout/hProcess7"/>
    <dgm:cxn modelId="{06D77BC9-E56C-4D15-A6FD-72D9A350810D}" type="presParOf" srcId="{5DD36146-22CE-482C-BA5D-1C4B0F505332}" destId="{7CF92057-7016-4798-8453-65D1D5CBC722}" srcOrd="2" destOrd="0" presId="urn:microsoft.com/office/officeart/2005/8/layout/hProcess7"/>
    <dgm:cxn modelId="{E3F9BC1F-3F1A-4826-9AE1-D1B08AFB6B93}" type="presParOf" srcId="{3C555162-A308-4573-A8A7-D6DEDDCAA3FF}" destId="{589BDC4C-5CEA-48DF-AED3-D9013B00B084}" srcOrd="9" destOrd="0" presId="urn:microsoft.com/office/officeart/2005/8/layout/hProcess7"/>
    <dgm:cxn modelId="{BF4A0923-25A5-474B-97AC-1E91CDB4BAAA}" type="presParOf" srcId="{3C555162-A308-4573-A8A7-D6DEDDCAA3FF}" destId="{27E3F729-BC0F-4B20-920A-7BE5F40F8134}" srcOrd="10" destOrd="0" presId="urn:microsoft.com/office/officeart/2005/8/layout/hProcess7"/>
    <dgm:cxn modelId="{C7BC0F8B-0BFB-464B-B0AC-923748E47C08}" type="presParOf" srcId="{27E3F729-BC0F-4B20-920A-7BE5F40F8134}" destId="{A1165E43-1FD0-46A4-AAAF-7672FEA58D32}" srcOrd="0" destOrd="0" presId="urn:microsoft.com/office/officeart/2005/8/layout/hProcess7"/>
    <dgm:cxn modelId="{62D51E46-834E-4DA5-AA41-7013882E4E33}" type="presParOf" srcId="{27E3F729-BC0F-4B20-920A-7BE5F40F8134}" destId="{32BA62A4-965C-4793-8F49-4D7CEB6136DD}" srcOrd="1" destOrd="0" presId="urn:microsoft.com/office/officeart/2005/8/layout/hProcess7"/>
    <dgm:cxn modelId="{F0B0388E-CA82-4438-9B95-D23DA143CD95}" type="presParOf" srcId="{27E3F729-BC0F-4B20-920A-7BE5F40F8134}" destId="{787F5AEC-7CC1-4D5F-99A8-484DBD14FBE6}" srcOrd="2" destOrd="0" presId="urn:microsoft.com/office/officeart/2005/8/layout/hProcess7"/>
    <dgm:cxn modelId="{D7EAE9BF-332B-4498-BE17-8F7E9956DC4C}" type="presParOf" srcId="{3C555162-A308-4573-A8A7-D6DEDDCAA3FF}" destId="{07F77A77-1606-497D-8966-AA970974369D}" srcOrd="11" destOrd="0" presId="urn:microsoft.com/office/officeart/2005/8/layout/hProcess7"/>
    <dgm:cxn modelId="{C72D8134-97F1-4CBA-979C-AFC65D764F8E}" type="presParOf" srcId="{3C555162-A308-4573-A8A7-D6DEDDCAA3FF}" destId="{465AA595-D01C-4F44-955E-7E134306C785}" srcOrd="12" destOrd="0" presId="urn:microsoft.com/office/officeart/2005/8/layout/hProcess7"/>
    <dgm:cxn modelId="{6E99A3FA-B14B-475F-A0C7-30A9352BCB5D}" type="presParOf" srcId="{465AA595-D01C-4F44-955E-7E134306C785}" destId="{23FE0FD2-A26C-42BB-BD9B-15D055205CC9}" srcOrd="0" destOrd="0" presId="urn:microsoft.com/office/officeart/2005/8/layout/hProcess7"/>
    <dgm:cxn modelId="{AB03A99F-970D-4979-ACB5-35F6E7CF559F}" type="presParOf" srcId="{465AA595-D01C-4F44-955E-7E134306C785}" destId="{56108C41-3FE7-45AE-AF3B-8909299053F7}" srcOrd="1" destOrd="0" presId="urn:microsoft.com/office/officeart/2005/8/layout/hProcess7"/>
    <dgm:cxn modelId="{07BCC51A-83B2-4206-A95A-F8283E979F62}" type="presParOf" srcId="{465AA595-D01C-4F44-955E-7E134306C785}" destId="{11869306-C784-4B4A-B3A9-065E771EDCA0}" srcOrd="2" destOrd="0" presId="urn:microsoft.com/office/officeart/2005/8/layout/hProcess7"/>
    <dgm:cxn modelId="{89DAF705-3510-4DE4-B3B8-6593F4177394}" type="presParOf" srcId="{3C555162-A308-4573-A8A7-D6DEDDCAA3FF}" destId="{D5327544-B46B-4746-A199-3878814CA0CD}" srcOrd="13" destOrd="0" presId="urn:microsoft.com/office/officeart/2005/8/layout/hProcess7"/>
    <dgm:cxn modelId="{B9819D1F-66D9-4BA9-8F85-5ADC79368BE5}" type="presParOf" srcId="{3C555162-A308-4573-A8A7-D6DEDDCAA3FF}" destId="{FA1DFD8A-160E-4224-A803-945767A66B3E}" srcOrd="14" destOrd="0" presId="urn:microsoft.com/office/officeart/2005/8/layout/hProcess7"/>
    <dgm:cxn modelId="{906EA441-CCBB-4045-83A9-FC6C20102C0F}" type="presParOf" srcId="{FA1DFD8A-160E-4224-A803-945767A66B3E}" destId="{3F6B13E1-26AA-4525-8139-60280A9496AB}" srcOrd="0" destOrd="0" presId="urn:microsoft.com/office/officeart/2005/8/layout/hProcess7"/>
    <dgm:cxn modelId="{6EAEA6DF-6267-4FEA-A130-F00FE5B7A1AF}" type="presParOf" srcId="{FA1DFD8A-160E-4224-A803-945767A66B3E}" destId="{09872B3E-FBFD-4C21-8FC9-4D189261DF7D}" srcOrd="1" destOrd="0" presId="urn:microsoft.com/office/officeart/2005/8/layout/hProcess7"/>
    <dgm:cxn modelId="{A7496C60-B0EB-4F38-88D9-A898262F28C9}" type="presParOf" srcId="{FA1DFD8A-160E-4224-A803-945767A66B3E}" destId="{EFFDE673-0D6A-4092-9B3A-4B39397A816F}" srcOrd="2" destOrd="0" presId="urn:microsoft.com/office/officeart/2005/8/layout/hProcess7"/>
    <dgm:cxn modelId="{5C3D3399-E914-432E-BC1D-CFD1117E56D4}" type="presParOf" srcId="{3C555162-A308-4573-A8A7-D6DEDDCAA3FF}" destId="{F05499C1-C9E6-474C-9244-C103ED047556}" srcOrd="15" destOrd="0" presId="urn:microsoft.com/office/officeart/2005/8/layout/hProcess7"/>
    <dgm:cxn modelId="{74BB7F09-AC14-4270-AD99-020B9ABC6C2F}" type="presParOf" srcId="{3C555162-A308-4573-A8A7-D6DEDDCAA3FF}" destId="{1A4873FF-9812-49FD-89FD-F106C5DE806B}" srcOrd="16" destOrd="0" presId="urn:microsoft.com/office/officeart/2005/8/layout/hProcess7"/>
    <dgm:cxn modelId="{8AE1DED7-96BE-448D-8870-6A3E0A2897E2}" type="presParOf" srcId="{1A4873FF-9812-49FD-89FD-F106C5DE806B}" destId="{1894C102-63EA-4B31-A5FB-264E40B628C1}" srcOrd="0" destOrd="0" presId="urn:microsoft.com/office/officeart/2005/8/layout/hProcess7"/>
    <dgm:cxn modelId="{809D9C0E-1A26-42AA-82F7-529ABDF1E646}" type="presParOf" srcId="{1A4873FF-9812-49FD-89FD-F106C5DE806B}" destId="{46C2E526-9745-4556-ADCD-F8CB53261375}" srcOrd="1" destOrd="0" presId="urn:microsoft.com/office/officeart/2005/8/layout/hProcess7"/>
    <dgm:cxn modelId="{542234EE-BE27-4A07-9101-7E92F6225FA5}" type="presParOf" srcId="{1A4873FF-9812-49FD-89FD-F106C5DE806B}" destId="{06FACA5D-D64E-4A57-9210-4B03555983DE}"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0E18-9A73-4693-AA09-9A5B938DE7BE}">
      <dsp:nvSpPr>
        <dsp:cNvPr id="0" name=""/>
        <dsp:cNvSpPr/>
      </dsp:nvSpPr>
      <dsp:spPr>
        <a:xfrm>
          <a:off x="2303"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303" y="1718945"/>
        <a:ext cx="3584376" cy="1718945"/>
      </dsp:txXfrm>
    </dsp:sp>
    <dsp:sp modelId="{878BC7C1-2F4C-46EE-9F04-B02E8B8A9171}">
      <dsp:nvSpPr>
        <dsp:cNvPr id="0" name=""/>
        <dsp:cNvSpPr/>
      </dsp:nvSpPr>
      <dsp:spPr>
        <a:xfrm>
          <a:off x="1078981"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777F8-8704-4AAB-9FA5-0F95BB444C08}">
      <dsp:nvSpPr>
        <dsp:cNvPr id="0" name=""/>
        <dsp:cNvSpPr/>
      </dsp:nvSpPr>
      <dsp:spPr>
        <a:xfrm>
          <a:off x="3694211"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3694211" y="1718945"/>
        <a:ext cx="3584376" cy="1718945"/>
      </dsp:txXfrm>
    </dsp:sp>
    <dsp:sp modelId="{CBF537D4-A545-4B6C-939F-63E432C9F5A6}">
      <dsp:nvSpPr>
        <dsp:cNvPr id="0" name=""/>
        <dsp:cNvSpPr/>
      </dsp:nvSpPr>
      <dsp:spPr>
        <a:xfrm>
          <a:off x="4770889"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57AA67-BB0C-436A-8311-CCADCB517509}">
      <dsp:nvSpPr>
        <dsp:cNvPr id="0" name=""/>
        <dsp:cNvSpPr/>
      </dsp:nvSpPr>
      <dsp:spPr>
        <a:xfrm>
          <a:off x="7386119"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7386119" y="1718945"/>
        <a:ext cx="3584376" cy="1718945"/>
      </dsp:txXfrm>
    </dsp:sp>
    <dsp:sp modelId="{50205122-CAA7-4B2D-9630-970F04BD2C9B}">
      <dsp:nvSpPr>
        <dsp:cNvPr id="0" name=""/>
        <dsp:cNvSpPr/>
      </dsp:nvSpPr>
      <dsp:spPr>
        <a:xfrm>
          <a:off x="8462796"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CDFF4C-81B0-41BB-9998-7B4B129B3E28}">
      <dsp:nvSpPr>
        <dsp:cNvPr id="0" name=""/>
        <dsp:cNvSpPr/>
      </dsp:nvSpPr>
      <dsp:spPr>
        <a:xfrm>
          <a:off x="438912" y="3437890"/>
          <a:ext cx="10094976" cy="644604"/>
        </a:xfrm>
        <a:prstGeom prst="leftRightArrow">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0E18-9A73-4693-AA09-9A5B938DE7BE}">
      <dsp:nvSpPr>
        <dsp:cNvPr id="0" name=""/>
        <dsp:cNvSpPr/>
      </dsp:nvSpPr>
      <dsp:spPr>
        <a:xfrm>
          <a:off x="2303"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303" y="1718945"/>
        <a:ext cx="3584376" cy="1718945"/>
      </dsp:txXfrm>
    </dsp:sp>
    <dsp:sp modelId="{878BC7C1-2F4C-46EE-9F04-B02E8B8A9171}">
      <dsp:nvSpPr>
        <dsp:cNvPr id="0" name=""/>
        <dsp:cNvSpPr/>
      </dsp:nvSpPr>
      <dsp:spPr>
        <a:xfrm>
          <a:off x="1078981"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777F8-8704-4AAB-9FA5-0F95BB444C08}">
      <dsp:nvSpPr>
        <dsp:cNvPr id="0" name=""/>
        <dsp:cNvSpPr/>
      </dsp:nvSpPr>
      <dsp:spPr>
        <a:xfrm>
          <a:off x="3694211"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3694211" y="1718945"/>
        <a:ext cx="3584376" cy="1718945"/>
      </dsp:txXfrm>
    </dsp:sp>
    <dsp:sp modelId="{CBF537D4-A545-4B6C-939F-63E432C9F5A6}">
      <dsp:nvSpPr>
        <dsp:cNvPr id="0" name=""/>
        <dsp:cNvSpPr/>
      </dsp:nvSpPr>
      <dsp:spPr>
        <a:xfrm>
          <a:off x="4770889"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57AA67-BB0C-436A-8311-CCADCB517509}">
      <dsp:nvSpPr>
        <dsp:cNvPr id="0" name=""/>
        <dsp:cNvSpPr/>
      </dsp:nvSpPr>
      <dsp:spPr>
        <a:xfrm>
          <a:off x="7386119"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7386119" y="1718945"/>
        <a:ext cx="3584376" cy="1718945"/>
      </dsp:txXfrm>
    </dsp:sp>
    <dsp:sp modelId="{50205122-CAA7-4B2D-9630-970F04BD2C9B}">
      <dsp:nvSpPr>
        <dsp:cNvPr id="0" name=""/>
        <dsp:cNvSpPr/>
      </dsp:nvSpPr>
      <dsp:spPr>
        <a:xfrm>
          <a:off x="8462796"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CDFF4C-81B0-41BB-9998-7B4B129B3E28}">
      <dsp:nvSpPr>
        <dsp:cNvPr id="0" name=""/>
        <dsp:cNvSpPr/>
      </dsp:nvSpPr>
      <dsp:spPr>
        <a:xfrm>
          <a:off x="438912" y="3437890"/>
          <a:ext cx="10094976" cy="644604"/>
        </a:xfrm>
        <a:prstGeom prst="leftRightArrow">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0E18-9A73-4693-AA09-9A5B938DE7BE}">
      <dsp:nvSpPr>
        <dsp:cNvPr id="0" name=""/>
        <dsp:cNvSpPr/>
      </dsp:nvSpPr>
      <dsp:spPr>
        <a:xfrm>
          <a:off x="2303"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303" y="1718945"/>
        <a:ext cx="3584376" cy="1718945"/>
      </dsp:txXfrm>
    </dsp:sp>
    <dsp:sp modelId="{878BC7C1-2F4C-46EE-9F04-B02E8B8A9171}">
      <dsp:nvSpPr>
        <dsp:cNvPr id="0" name=""/>
        <dsp:cNvSpPr/>
      </dsp:nvSpPr>
      <dsp:spPr>
        <a:xfrm>
          <a:off x="1078981"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777F8-8704-4AAB-9FA5-0F95BB444C08}">
      <dsp:nvSpPr>
        <dsp:cNvPr id="0" name=""/>
        <dsp:cNvSpPr/>
      </dsp:nvSpPr>
      <dsp:spPr>
        <a:xfrm>
          <a:off x="3694211"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3694211" y="1718945"/>
        <a:ext cx="3584376" cy="1718945"/>
      </dsp:txXfrm>
    </dsp:sp>
    <dsp:sp modelId="{CBF537D4-A545-4B6C-939F-63E432C9F5A6}">
      <dsp:nvSpPr>
        <dsp:cNvPr id="0" name=""/>
        <dsp:cNvSpPr/>
      </dsp:nvSpPr>
      <dsp:spPr>
        <a:xfrm>
          <a:off x="4770889"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57AA67-BB0C-436A-8311-CCADCB517509}">
      <dsp:nvSpPr>
        <dsp:cNvPr id="0" name=""/>
        <dsp:cNvSpPr/>
      </dsp:nvSpPr>
      <dsp:spPr>
        <a:xfrm>
          <a:off x="7386119"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7386119" y="1718945"/>
        <a:ext cx="3584376" cy="1718945"/>
      </dsp:txXfrm>
    </dsp:sp>
    <dsp:sp modelId="{50205122-CAA7-4B2D-9630-970F04BD2C9B}">
      <dsp:nvSpPr>
        <dsp:cNvPr id="0" name=""/>
        <dsp:cNvSpPr/>
      </dsp:nvSpPr>
      <dsp:spPr>
        <a:xfrm>
          <a:off x="8462796"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CDFF4C-81B0-41BB-9998-7B4B129B3E28}">
      <dsp:nvSpPr>
        <dsp:cNvPr id="0" name=""/>
        <dsp:cNvSpPr/>
      </dsp:nvSpPr>
      <dsp:spPr>
        <a:xfrm>
          <a:off x="438912" y="3437890"/>
          <a:ext cx="10094976" cy="644604"/>
        </a:xfrm>
        <a:prstGeom prst="leftRightArrow">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0E18-9A73-4693-AA09-9A5B938DE7BE}">
      <dsp:nvSpPr>
        <dsp:cNvPr id="0" name=""/>
        <dsp:cNvSpPr/>
      </dsp:nvSpPr>
      <dsp:spPr>
        <a:xfrm>
          <a:off x="2303"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303" y="1718945"/>
        <a:ext cx="3584376" cy="1718945"/>
      </dsp:txXfrm>
    </dsp:sp>
    <dsp:sp modelId="{878BC7C1-2F4C-46EE-9F04-B02E8B8A9171}">
      <dsp:nvSpPr>
        <dsp:cNvPr id="0" name=""/>
        <dsp:cNvSpPr/>
      </dsp:nvSpPr>
      <dsp:spPr>
        <a:xfrm>
          <a:off x="1078981"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777F8-8704-4AAB-9FA5-0F95BB444C08}">
      <dsp:nvSpPr>
        <dsp:cNvPr id="0" name=""/>
        <dsp:cNvSpPr/>
      </dsp:nvSpPr>
      <dsp:spPr>
        <a:xfrm>
          <a:off x="3694211"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3694211" y="1718945"/>
        <a:ext cx="3584376" cy="1718945"/>
      </dsp:txXfrm>
    </dsp:sp>
    <dsp:sp modelId="{CBF537D4-A545-4B6C-939F-63E432C9F5A6}">
      <dsp:nvSpPr>
        <dsp:cNvPr id="0" name=""/>
        <dsp:cNvSpPr/>
      </dsp:nvSpPr>
      <dsp:spPr>
        <a:xfrm>
          <a:off x="4770889"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57AA67-BB0C-436A-8311-CCADCB517509}">
      <dsp:nvSpPr>
        <dsp:cNvPr id="0" name=""/>
        <dsp:cNvSpPr/>
      </dsp:nvSpPr>
      <dsp:spPr>
        <a:xfrm>
          <a:off x="7386119"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7386119" y="1718945"/>
        <a:ext cx="3584376" cy="1718945"/>
      </dsp:txXfrm>
    </dsp:sp>
    <dsp:sp modelId="{50205122-CAA7-4B2D-9630-970F04BD2C9B}">
      <dsp:nvSpPr>
        <dsp:cNvPr id="0" name=""/>
        <dsp:cNvSpPr/>
      </dsp:nvSpPr>
      <dsp:spPr>
        <a:xfrm>
          <a:off x="8462796"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CDFF4C-81B0-41BB-9998-7B4B129B3E28}">
      <dsp:nvSpPr>
        <dsp:cNvPr id="0" name=""/>
        <dsp:cNvSpPr/>
      </dsp:nvSpPr>
      <dsp:spPr>
        <a:xfrm>
          <a:off x="438912" y="3437890"/>
          <a:ext cx="10094976" cy="644604"/>
        </a:xfrm>
        <a:prstGeom prst="leftRightArrow">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0E18-9A73-4693-AA09-9A5B938DE7BE}">
      <dsp:nvSpPr>
        <dsp:cNvPr id="0" name=""/>
        <dsp:cNvSpPr/>
      </dsp:nvSpPr>
      <dsp:spPr>
        <a:xfrm>
          <a:off x="2303"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303" y="1718945"/>
        <a:ext cx="3584376" cy="1718945"/>
      </dsp:txXfrm>
    </dsp:sp>
    <dsp:sp modelId="{878BC7C1-2F4C-46EE-9F04-B02E8B8A9171}">
      <dsp:nvSpPr>
        <dsp:cNvPr id="0" name=""/>
        <dsp:cNvSpPr/>
      </dsp:nvSpPr>
      <dsp:spPr>
        <a:xfrm>
          <a:off x="1078981"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777F8-8704-4AAB-9FA5-0F95BB444C08}">
      <dsp:nvSpPr>
        <dsp:cNvPr id="0" name=""/>
        <dsp:cNvSpPr/>
      </dsp:nvSpPr>
      <dsp:spPr>
        <a:xfrm>
          <a:off x="3694211"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3694211" y="1718945"/>
        <a:ext cx="3584376" cy="1718945"/>
      </dsp:txXfrm>
    </dsp:sp>
    <dsp:sp modelId="{CBF537D4-A545-4B6C-939F-63E432C9F5A6}">
      <dsp:nvSpPr>
        <dsp:cNvPr id="0" name=""/>
        <dsp:cNvSpPr/>
      </dsp:nvSpPr>
      <dsp:spPr>
        <a:xfrm>
          <a:off x="4770889"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57AA67-BB0C-436A-8311-CCADCB517509}">
      <dsp:nvSpPr>
        <dsp:cNvPr id="0" name=""/>
        <dsp:cNvSpPr/>
      </dsp:nvSpPr>
      <dsp:spPr>
        <a:xfrm>
          <a:off x="7386119"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7386119" y="1718945"/>
        <a:ext cx="3584376" cy="1718945"/>
      </dsp:txXfrm>
    </dsp:sp>
    <dsp:sp modelId="{50205122-CAA7-4B2D-9630-970F04BD2C9B}">
      <dsp:nvSpPr>
        <dsp:cNvPr id="0" name=""/>
        <dsp:cNvSpPr/>
      </dsp:nvSpPr>
      <dsp:spPr>
        <a:xfrm>
          <a:off x="8462796"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CDFF4C-81B0-41BB-9998-7B4B129B3E28}">
      <dsp:nvSpPr>
        <dsp:cNvPr id="0" name=""/>
        <dsp:cNvSpPr/>
      </dsp:nvSpPr>
      <dsp:spPr>
        <a:xfrm>
          <a:off x="438912" y="3437890"/>
          <a:ext cx="10094976" cy="644604"/>
        </a:xfrm>
        <a:prstGeom prst="leftRightArrow">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680F3-CF9E-4E9A-977D-E324363C5E88}">
      <dsp:nvSpPr>
        <dsp:cNvPr id="0" name=""/>
        <dsp:cNvSpPr/>
      </dsp:nvSpPr>
      <dsp:spPr>
        <a:xfrm>
          <a:off x="6402" y="141398"/>
          <a:ext cx="2235117" cy="5133429"/>
        </a:xfrm>
        <a:prstGeom prst="roundRect">
          <a:avLst>
            <a:gd name="adj" fmla="val 5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b="1" kern="1200" dirty="0">
              <a:solidFill>
                <a:srgbClr val="FFFF00"/>
              </a:solidFill>
            </a:rPr>
            <a:t>Measure Submission</a:t>
          </a:r>
        </a:p>
      </dsp:txBody>
      <dsp:txXfrm rot="16200000">
        <a:off x="-1874792" y="2022592"/>
        <a:ext cx="4209411" cy="447023"/>
      </dsp:txXfrm>
    </dsp:sp>
    <dsp:sp modelId="{A15BE522-4F0A-415C-A799-4FBBA4F4630F}">
      <dsp:nvSpPr>
        <dsp:cNvPr id="0" name=""/>
        <dsp:cNvSpPr/>
      </dsp:nvSpPr>
      <dsp:spPr>
        <a:xfrm>
          <a:off x="453425" y="141398"/>
          <a:ext cx="1665162" cy="5133429"/>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ts val="1800"/>
            </a:spcAft>
            <a:buNone/>
          </a:pPr>
          <a:r>
            <a:rPr lang="en-US" sz="2400" b="1" kern="1200" dirty="0">
              <a:latin typeface="Lato" panose="020F0502020204030203" pitchFamily="34" charset="0"/>
              <a:ea typeface="Lato" panose="020F0502020204030203" pitchFamily="34" charset="0"/>
              <a:cs typeface="Lato" panose="020F0502020204030203" pitchFamily="34" charset="0"/>
            </a:rPr>
            <a:t>January—May 2024:</a:t>
          </a:r>
        </a:p>
        <a:p>
          <a:pPr marL="0" lvl="0" indent="0" algn="l" defTabSz="1066800">
            <a:lnSpc>
              <a:spcPct val="90000"/>
            </a:lnSpc>
            <a:spcBef>
              <a:spcPct val="0"/>
            </a:spcBef>
            <a:spcAft>
              <a:spcPct val="35000"/>
            </a:spcAft>
            <a:buNone/>
          </a:pPr>
          <a:r>
            <a:rPr lang="en-US" sz="2000" kern="1200" dirty="0">
              <a:latin typeface="Lato" panose="020F0502020204030203" pitchFamily="34" charset="0"/>
              <a:ea typeface="Lato" panose="020F0502020204030203" pitchFamily="34" charset="0"/>
              <a:cs typeface="Lato" panose="020F0502020204030203" pitchFamily="34" charset="0"/>
            </a:rPr>
            <a:t>Developers submit measures through the </a:t>
          </a:r>
          <a:r>
            <a:rPr lang="en-US" sz="2000" b="0" i="0" kern="1200" dirty="0">
              <a:latin typeface="Lato" panose="020F0502020204030203" pitchFamily="34" charset="0"/>
              <a:ea typeface="Lato" panose="020F0502020204030203" pitchFamily="34" charset="0"/>
              <a:cs typeface="Lato" panose="020F0502020204030203" pitchFamily="34" charset="0"/>
            </a:rPr>
            <a:t>Measure Submissions for CMS Consideration Entry/ Review Information Tool (MERIT</a:t>
          </a:r>
          <a:r>
            <a:rPr lang="en-US" sz="2400" b="0" i="0" kern="1200" dirty="0">
              <a:latin typeface="Lato" panose="020F0502020204030203" pitchFamily="34" charset="0"/>
              <a:ea typeface="Lato" panose="020F0502020204030203" pitchFamily="34" charset="0"/>
              <a:cs typeface="Lato" panose="020F0502020204030203" pitchFamily="34" charset="0"/>
            </a:rPr>
            <a:t>)</a:t>
          </a:r>
          <a:endParaRPr lang="en-US" sz="2400" b="0" kern="1200" dirty="0">
            <a:latin typeface="Lato" panose="020F0502020204030203" pitchFamily="34" charset="0"/>
            <a:ea typeface="Lato" panose="020F0502020204030203" pitchFamily="34" charset="0"/>
            <a:cs typeface="Lato" panose="020F0502020204030203" pitchFamily="34" charset="0"/>
          </a:endParaRPr>
        </a:p>
      </dsp:txBody>
      <dsp:txXfrm>
        <a:off x="453425" y="141398"/>
        <a:ext cx="1665162" cy="5133429"/>
      </dsp:txXfrm>
    </dsp:sp>
    <dsp:sp modelId="{3F5FB5B7-43BA-4962-AE67-714AF9E521B7}">
      <dsp:nvSpPr>
        <dsp:cNvPr id="0" name=""/>
        <dsp:cNvSpPr/>
      </dsp:nvSpPr>
      <dsp:spPr>
        <a:xfrm>
          <a:off x="2319748" y="141398"/>
          <a:ext cx="2235117" cy="5135869"/>
        </a:xfrm>
        <a:prstGeom prst="roundRect">
          <a:avLst>
            <a:gd name="adj" fmla="val 5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b="1" kern="1200" dirty="0">
              <a:solidFill>
                <a:srgbClr val="FFFF00"/>
              </a:solidFill>
            </a:rPr>
            <a:t>MUC List Development</a:t>
          </a:r>
          <a:endParaRPr lang="en-US" sz="2400" b="1" kern="1200" dirty="0">
            <a:solidFill>
              <a:srgbClr val="FFFF00"/>
            </a:solidFill>
          </a:endParaRPr>
        </a:p>
      </dsp:txBody>
      <dsp:txXfrm rot="16200000">
        <a:off x="437553" y="2023593"/>
        <a:ext cx="4211413" cy="447023"/>
      </dsp:txXfrm>
    </dsp:sp>
    <dsp:sp modelId="{331DB245-E29A-4B4A-8909-372CA618EDCC}">
      <dsp:nvSpPr>
        <dsp:cNvPr id="0" name=""/>
        <dsp:cNvSpPr/>
      </dsp:nvSpPr>
      <dsp:spPr>
        <a:xfrm rot="5400000">
          <a:off x="2133854" y="2272902"/>
          <a:ext cx="394137" cy="335267"/>
        </a:xfrm>
        <a:prstGeom prst="flowChartExtra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F967A34-BFE4-46D8-9891-3DFEB85DE95F}">
      <dsp:nvSpPr>
        <dsp:cNvPr id="0" name=""/>
        <dsp:cNvSpPr/>
      </dsp:nvSpPr>
      <dsp:spPr>
        <a:xfrm>
          <a:off x="2766771" y="141398"/>
          <a:ext cx="1665162" cy="5135869"/>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ts val="1800"/>
            </a:spcAft>
            <a:buNone/>
          </a:pPr>
          <a:r>
            <a:rPr lang="en-US" sz="2400" b="1" kern="1200" dirty="0">
              <a:latin typeface="Lato" panose="020F0502020204030203" pitchFamily="34" charset="0"/>
              <a:ea typeface="Lato" panose="020F0502020204030203" pitchFamily="34" charset="0"/>
              <a:cs typeface="Lato" panose="020F0502020204030203" pitchFamily="34" charset="0"/>
            </a:rPr>
            <a:t>June—November 2024:</a:t>
          </a:r>
        </a:p>
        <a:p>
          <a:pPr marL="0" lvl="0" indent="0" algn="l" defTabSz="1066800">
            <a:lnSpc>
              <a:spcPct val="90000"/>
            </a:lnSpc>
            <a:spcBef>
              <a:spcPct val="0"/>
            </a:spcBef>
            <a:spcAft>
              <a:spcPct val="35000"/>
            </a:spcAft>
            <a:buNone/>
          </a:pPr>
          <a:r>
            <a:rPr lang="en-US" sz="2000" kern="1200" dirty="0">
              <a:latin typeface="Lato" panose="020F0502020204030203" pitchFamily="34" charset="0"/>
              <a:ea typeface="Lato" panose="020F0502020204030203" pitchFamily="34" charset="0"/>
              <a:cs typeface="Lato" panose="020F0502020204030203" pitchFamily="34" charset="0"/>
            </a:rPr>
            <a:t>Review of the Measure Submissions for CMS Consideration List by CMS, HHS, and OMB </a:t>
          </a:r>
        </a:p>
      </dsp:txBody>
      <dsp:txXfrm>
        <a:off x="2766771" y="141398"/>
        <a:ext cx="1665162" cy="5135869"/>
      </dsp:txXfrm>
    </dsp:sp>
    <dsp:sp modelId="{050C8B55-C716-46B4-BD2D-C1A080A05EE0}">
      <dsp:nvSpPr>
        <dsp:cNvPr id="0" name=""/>
        <dsp:cNvSpPr/>
      </dsp:nvSpPr>
      <dsp:spPr>
        <a:xfrm>
          <a:off x="4633094" y="141398"/>
          <a:ext cx="2235117" cy="5133429"/>
        </a:xfrm>
        <a:prstGeom prst="roundRect">
          <a:avLst>
            <a:gd name="adj" fmla="val 5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b="1" i="0" kern="1200" dirty="0">
              <a:solidFill>
                <a:srgbClr val="FFFF00"/>
              </a:solidFill>
            </a:rPr>
            <a:t>PRMR</a:t>
          </a:r>
          <a:endParaRPr lang="en-US" sz="1600" kern="1200" dirty="0">
            <a:solidFill>
              <a:srgbClr val="FFFF00"/>
            </a:solidFill>
          </a:endParaRPr>
        </a:p>
      </dsp:txBody>
      <dsp:txXfrm rot="16200000">
        <a:off x="2751900" y="2022592"/>
        <a:ext cx="4209411" cy="447023"/>
      </dsp:txXfrm>
    </dsp:sp>
    <dsp:sp modelId="{3282E6AA-887E-4FD2-B5ED-CE0FFCC82F91}">
      <dsp:nvSpPr>
        <dsp:cNvPr id="0" name=""/>
        <dsp:cNvSpPr/>
      </dsp:nvSpPr>
      <dsp:spPr>
        <a:xfrm rot="5400000">
          <a:off x="4447201" y="2272902"/>
          <a:ext cx="394137" cy="335267"/>
        </a:xfrm>
        <a:prstGeom prst="flowChartExtra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F92057-7016-4798-8453-65D1D5CBC722}">
      <dsp:nvSpPr>
        <dsp:cNvPr id="0" name=""/>
        <dsp:cNvSpPr/>
      </dsp:nvSpPr>
      <dsp:spPr>
        <a:xfrm>
          <a:off x="5080117" y="141398"/>
          <a:ext cx="1665162" cy="5133429"/>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ts val="1800"/>
            </a:spcAft>
            <a:buNone/>
          </a:pPr>
          <a:r>
            <a:rPr lang="en-US" sz="2400" b="1" kern="1200" dirty="0">
              <a:latin typeface="Lato" panose="020F0502020204030203" pitchFamily="34" charset="0"/>
              <a:ea typeface="Lato" panose="020F0502020204030203" pitchFamily="34" charset="0"/>
              <a:cs typeface="Lato" panose="020F0502020204030203" pitchFamily="34" charset="0"/>
            </a:rPr>
            <a:t>December 2024—January 2025:</a:t>
          </a:r>
        </a:p>
        <a:p>
          <a:pPr marL="0" lvl="0" indent="0" algn="l" defTabSz="1066800">
            <a:lnSpc>
              <a:spcPct val="90000"/>
            </a:lnSpc>
            <a:spcBef>
              <a:spcPct val="0"/>
            </a:spcBef>
            <a:spcAft>
              <a:spcPct val="35000"/>
            </a:spcAft>
            <a:buNone/>
          </a:pPr>
          <a:r>
            <a:rPr lang="en-US" sz="2000" kern="1200" dirty="0">
              <a:latin typeface="Lato" panose="020F0502020204030203" pitchFamily="34" charset="0"/>
              <a:ea typeface="Lato" panose="020F0502020204030203" pitchFamily="34" charset="0"/>
              <a:cs typeface="Lato" panose="020F0502020204030203" pitchFamily="34" charset="0"/>
            </a:rPr>
            <a:t>Process to seek broad, represent-</a:t>
          </a:r>
          <a:r>
            <a:rPr lang="en-US" sz="2000" kern="1200" dirty="0" err="1">
              <a:latin typeface="Lato" panose="020F0502020204030203" pitchFamily="34" charset="0"/>
              <a:ea typeface="Lato" panose="020F0502020204030203" pitchFamily="34" charset="0"/>
              <a:cs typeface="Lato" panose="020F0502020204030203" pitchFamily="34" charset="0"/>
            </a:rPr>
            <a:t>ative</a:t>
          </a:r>
          <a:r>
            <a:rPr lang="en-US" sz="2000" kern="1200" dirty="0">
              <a:latin typeface="Lato" panose="020F0502020204030203" pitchFamily="34" charset="0"/>
              <a:ea typeface="Lato" panose="020F0502020204030203" pitchFamily="34" charset="0"/>
              <a:cs typeface="Lato" panose="020F0502020204030203" pitchFamily="34" charset="0"/>
            </a:rPr>
            <a:t> input on the Measure Submissions List with recommend-</a:t>
          </a:r>
          <a:r>
            <a:rPr lang="en-US" sz="2000" kern="1200" dirty="0" err="1">
              <a:latin typeface="Lato" panose="020F0502020204030203" pitchFamily="34" charset="0"/>
              <a:ea typeface="Lato" panose="020F0502020204030203" pitchFamily="34" charset="0"/>
              <a:cs typeface="Lato" panose="020F0502020204030203" pitchFamily="34" charset="0"/>
            </a:rPr>
            <a:t>ations</a:t>
          </a:r>
          <a:r>
            <a:rPr lang="en-US" sz="2000" kern="1200" dirty="0">
              <a:latin typeface="Lato" panose="020F0502020204030203" pitchFamily="34" charset="0"/>
              <a:ea typeface="Lato" panose="020F0502020204030203" pitchFamily="34" charset="0"/>
              <a:cs typeface="Lato" panose="020F0502020204030203" pitchFamily="34" charset="0"/>
            </a:rPr>
            <a:t> posted February 1</a:t>
          </a:r>
        </a:p>
      </dsp:txBody>
      <dsp:txXfrm>
        <a:off x="5080117" y="141398"/>
        <a:ext cx="1665162" cy="5133429"/>
      </dsp:txXfrm>
    </dsp:sp>
    <dsp:sp modelId="{23FE0FD2-A26C-42BB-BD9B-15D055205CC9}">
      <dsp:nvSpPr>
        <dsp:cNvPr id="0" name=""/>
        <dsp:cNvSpPr/>
      </dsp:nvSpPr>
      <dsp:spPr>
        <a:xfrm>
          <a:off x="6946440" y="141398"/>
          <a:ext cx="2235117" cy="5133429"/>
        </a:xfrm>
        <a:prstGeom prst="roundRect">
          <a:avLst>
            <a:gd name="adj" fmla="val 5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b="1" kern="1200" dirty="0">
              <a:solidFill>
                <a:srgbClr val="FFFF00"/>
              </a:solidFill>
            </a:rPr>
            <a:t>Rulemaking</a:t>
          </a:r>
        </a:p>
      </dsp:txBody>
      <dsp:txXfrm rot="16200000">
        <a:off x="5065246" y="2022592"/>
        <a:ext cx="4209411" cy="447023"/>
      </dsp:txXfrm>
    </dsp:sp>
    <dsp:sp modelId="{32BA62A4-965C-4793-8F49-4D7CEB6136DD}">
      <dsp:nvSpPr>
        <dsp:cNvPr id="0" name=""/>
        <dsp:cNvSpPr/>
      </dsp:nvSpPr>
      <dsp:spPr>
        <a:xfrm rot="5400000">
          <a:off x="6760547" y="2272902"/>
          <a:ext cx="394137" cy="335267"/>
        </a:xfrm>
        <a:prstGeom prst="flowChartExtra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1869306-C784-4B4A-B3A9-065E771EDCA0}">
      <dsp:nvSpPr>
        <dsp:cNvPr id="0" name=""/>
        <dsp:cNvSpPr/>
      </dsp:nvSpPr>
      <dsp:spPr>
        <a:xfrm>
          <a:off x="7393464" y="141398"/>
          <a:ext cx="1665162" cy="5133429"/>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ts val="1800"/>
            </a:spcAft>
            <a:buNone/>
          </a:pPr>
          <a:r>
            <a:rPr lang="en-US" sz="2400" b="1" kern="1200" dirty="0">
              <a:latin typeface="Lato" panose="020F0502020204030203" pitchFamily="34" charset="0"/>
              <a:ea typeface="Lato" panose="020F0502020204030203" pitchFamily="34" charset="0"/>
              <a:cs typeface="Lato" panose="020F0502020204030203" pitchFamily="34" charset="0"/>
            </a:rPr>
            <a:t>2025:</a:t>
          </a:r>
        </a:p>
        <a:p>
          <a:pPr marL="0" lvl="0" indent="0" algn="l" defTabSz="1066800">
            <a:lnSpc>
              <a:spcPct val="90000"/>
            </a:lnSpc>
            <a:spcBef>
              <a:spcPct val="0"/>
            </a:spcBef>
            <a:spcAft>
              <a:spcPts val="1800"/>
            </a:spcAft>
            <a:buNone/>
          </a:pPr>
          <a:r>
            <a:rPr lang="en-US" sz="2000" b="0" i="0" kern="1200" dirty="0">
              <a:latin typeface="Lato" panose="020F0502020204030203" pitchFamily="34" charset="0"/>
              <a:ea typeface="Lato" panose="020F0502020204030203" pitchFamily="34" charset="0"/>
              <a:cs typeface="Lato" panose="020F0502020204030203" pitchFamily="34" charset="0"/>
            </a:rPr>
            <a:t>Notices of Proposed Rulemaking (NPRM) publish</a:t>
          </a:r>
          <a:endParaRPr lang="en-US" sz="2000" b="0" kern="1200" dirty="0">
            <a:latin typeface="Lato" panose="020F0502020204030203" pitchFamily="34" charset="0"/>
            <a:ea typeface="Lato" panose="020F0502020204030203" pitchFamily="34" charset="0"/>
            <a:cs typeface="Lato" panose="020F0502020204030203" pitchFamily="34" charset="0"/>
          </a:endParaRPr>
        </a:p>
        <a:p>
          <a:pPr marL="0" lvl="0" indent="0" algn="l" defTabSz="889000">
            <a:lnSpc>
              <a:spcPct val="90000"/>
            </a:lnSpc>
            <a:spcBef>
              <a:spcPct val="0"/>
            </a:spcBef>
            <a:spcAft>
              <a:spcPct val="35000"/>
            </a:spcAft>
            <a:buNone/>
          </a:pPr>
          <a:r>
            <a:rPr lang="en-US" sz="2000" b="0" kern="1200" dirty="0">
              <a:latin typeface="Lato" panose="020F0502020204030203" pitchFamily="34" charset="0"/>
              <a:ea typeface="Lato" panose="020F0502020204030203" pitchFamily="34" charset="0"/>
              <a:cs typeface="Lato" panose="020F0502020204030203" pitchFamily="34" charset="0"/>
            </a:rPr>
            <a:t>Final Rules Publish</a:t>
          </a:r>
        </a:p>
      </dsp:txBody>
      <dsp:txXfrm>
        <a:off x="7393464" y="141398"/>
        <a:ext cx="1665162" cy="5133429"/>
      </dsp:txXfrm>
    </dsp:sp>
    <dsp:sp modelId="{1894C102-63EA-4B31-A5FB-264E40B628C1}">
      <dsp:nvSpPr>
        <dsp:cNvPr id="0" name=""/>
        <dsp:cNvSpPr/>
      </dsp:nvSpPr>
      <dsp:spPr>
        <a:xfrm>
          <a:off x="9259786" y="141398"/>
          <a:ext cx="2235117" cy="5133429"/>
        </a:xfrm>
        <a:prstGeom prst="roundRect">
          <a:avLst>
            <a:gd name="adj" fmla="val 5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b="1" kern="1200" dirty="0">
              <a:solidFill>
                <a:srgbClr val="FFFF00"/>
              </a:solidFill>
            </a:rPr>
            <a:t>Implementation</a:t>
          </a:r>
        </a:p>
      </dsp:txBody>
      <dsp:txXfrm rot="16200000">
        <a:off x="7378592" y="2022592"/>
        <a:ext cx="4209411" cy="447023"/>
      </dsp:txXfrm>
    </dsp:sp>
    <dsp:sp modelId="{09872B3E-FBFD-4C21-8FC9-4D189261DF7D}">
      <dsp:nvSpPr>
        <dsp:cNvPr id="0" name=""/>
        <dsp:cNvSpPr/>
      </dsp:nvSpPr>
      <dsp:spPr>
        <a:xfrm rot="5400000">
          <a:off x="9073893" y="2272902"/>
          <a:ext cx="394137" cy="335267"/>
        </a:xfrm>
        <a:prstGeom prst="flowChartExtra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6FACA5D-D64E-4A57-9210-4B03555983DE}">
      <dsp:nvSpPr>
        <dsp:cNvPr id="0" name=""/>
        <dsp:cNvSpPr/>
      </dsp:nvSpPr>
      <dsp:spPr>
        <a:xfrm>
          <a:off x="9706810" y="141398"/>
          <a:ext cx="1665162" cy="5133429"/>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dirty="0">
              <a:latin typeface="Lato" panose="020F0502020204030203" pitchFamily="34" charset="0"/>
              <a:ea typeface="Lato" panose="020F0502020204030203" pitchFamily="34" charset="0"/>
              <a:cs typeface="Lato" panose="020F0502020204030203" pitchFamily="34" charset="0"/>
            </a:rPr>
            <a:t>Collection may begin as early as 2026 with reporting 1-2 years after collection</a:t>
          </a:r>
        </a:p>
      </dsp:txBody>
      <dsp:txXfrm>
        <a:off x="9706810" y="141398"/>
        <a:ext cx="1665162" cy="5133429"/>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767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B8907-CB99-4F3A-B8AA-6256150C1AF4}"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945A66-2F95-4E12-9B13-CBFF38ED6C3F}" type="slidenum">
              <a:rPr lang="en-US" smtClean="0"/>
              <a:t>‹#›</a:t>
            </a:fld>
            <a:endParaRPr lang="en-US"/>
          </a:p>
        </p:txBody>
      </p:sp>
    </p:spTree>
    <p:extLst>
      <p:ext uri="{BB962C8B-B14F-4D97-AF65-F5344CB8AC3E}">
        <p14:creationId xmlns:p14="http://schemas.microsoft.com/office/powerpoint/2010/main" val="661001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F4037-46CC-6045-BE7A-CA09502B4830}" type="slidenum">
              <a:rPr lang="en-US" smtClean="0"/>
              <a:t>3</a:t>
            </a:fld>
            <a:endParaRPr lang="en-US" dirty="0"/>
          </a:p>
        </p:txBody>
      </p:sp>
    </p:spTree>
    <p:extLst>
      <p:ext uri="{BB962C8B-B14F-4D97-AF65-F5344CB8AC3E}">
        <p14:creationId xmlns:p14="http://schemas.microsoft.com/office/powerpoint/2010/main" val="339918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766F00-CE23-4304-BFF6-8906E95BFB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358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3AE90-7C1E-4003-B4BE-21651DCBDF85}" type="slidenum">
              <a:rPr lang="en-US" smtClean="0"/>
              <a:t>33</a:t>
            </a:fld>
            <a:endParaRPr lang="en-US" dirty="0"/>
          </a:p>
        </p:txBody>
      </p:sp>
    </p:spTree>
    <p:extLst>
      <p:ext uri="{BB962C8B-B14F-4D97-AF65-F5344CB8AC3E}">
        <p14:creationId xmlns:p14="http://schemas.microsoft.com/office/powerpoint/2010/main" val="46524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F4037-46CC-6045-BE7A-CA09502B4830}" type="slidenum">
              <a:rPr lang="en-US" smtClean="0"/>
              <a:t>38</a:t>
            </a:fld>
            <a:endParaRPr lang="en-US" dirty="0"/>
          </a:p>
        </p:txBody>
      </p:sp>
    </p:spTree>
    <p:extLst>
      <p:ext uri="{BB962C8B-B14F-4D97-AF65-F5344CB8AC3E}">
        <p14:creationId xmlns:p14="http://schemas.microsoft.com/office/powerpoint/2010/main" val="3911135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945A66-2F95-4E12-9B13-CBFF38ED6C3F}" type="slidenum">
              <a:rPr lang="en-US" smtClean="0"/>
              <a:t>41</a:t>
            </a:fld>
            <a:endParaRPr lang="en-US"/>
          </a:p>
        </p:txBody>
      </p:sp>
    </p:spTree>
    <p:extLst>
      <p:ext uri="{BB962C8B-B14F-4D97-AF65-F5344CB8AC3E}">
        <p14:creationId xmlns:p14="http://schemas.microsoft.com/office/powerpoint/2010/main" val="3166152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945A66-2F95-4E12-9B13-CBFF38ED6C3F}" type="slidenum">
              <a:rPr lang="en-US" smtClean="0"/>
              <a:t>42</a:t>
            </a:fld>
            <a:endParaRPr lang="en-US"/>
          </a:p>
        </p:txBody>
      </p:sp>
    </p:spTree>
    <p:extLst>
      <p:ext uri="{BB962C8B-B14F-4D97-AF65-F5344CB8AC3E}">
        <p14:creationId xmlns:p14="http://schemas.microsoft.com/office/powerpoint/2010/main" val="1421804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3AE90-7C1E-4003-B4BE-21651DCBDF85}" type="slidenum">
              <a:rPr lang="en-US" smtClean="0"/>
              <a:t>43</a:t>
            </a:fld>
            <a:endParaRPr lang="en-US" dirty="0"/>
          </a:p>
        </p:txBody>
      </p:sp>
    </p:spTree>
    <p:extLst>
      <p:ext uri="{BB962C8B-B14F-4D97-AF65-F5344CB8AC3E}">
        <p14:creationId xmlns:p14="http://schemas.microsoft.com/office/powerpoint/2010/main" val="1054236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78524-9480-4C23-B946-26AE22129220}" type="slidenum">
              <a:rPr lang="en-US" smtClean="0"/>
              <a:t>45</a:t>
            </a:fld>
            <a:endParaRPr lang="en-US"/>
          </a:p>
        </p:txBody>
      </p:sp>
    </p:spTree>
    <p:extLst>
      <p:ext uri="{BB962C8B-B14F-4D97-AF65-F5344CB8AC3E}">
        <p14:creationId xmlns:p14="http://schemas.microsoft.com/office/powerpoint/2010/main" val="688228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78524-9480-4C23-B946-26AE221292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676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F4037-46CC-6045-BE7A-CA09502B4830}" type="slidenum">
              <a:rPr lang="en-US" smtClean="0"/>
              <a:t>4</a:t>
            </a:fld>
            <a:endParaRPr lang="en-US" dirty="0"/>
          </a:p>
        </p:txBody>
      </p:sp>
    </p:spTree>
    <p:extLst>
      <p:ext uri="{BB962C8B-B14F-4D97-AF65-F5344CB8AC3E}">
        <p14:creationId xmlns:p14="http://schemas.microsoft.com/office/powerpoint/2010/main" val="339918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F4037-46CC-6045-BE7A-CA09502B4830}" type="slidenum">
              <a:rPr lang="en-US" smtClean="0"/>
              <a:t>7</a:t>
            </a:fld>
            <a:endParaRPr lang="en-US" dirty="0"/>
          </a:p>
        </p:txBody>
      </p:sp>
    </p:spTree>
    <p:extLst>
      <p:ext uri="{BB962C8B-B14F-4D97-AF65-F5344CB8AC3E}">
        <p14:creationId xmlns:p14="http://schemas.microsoft.com/office/powerpoint/2010/main" val="398863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A79A4E-C348-E746-947B-010159C835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422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F4037-46CC-6045-BE7A-CA09502B48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64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F4037-46CC-6045-BE7A-CA09502B4830}" type="slidenum">
              <a:rPr lang="en-US" smtClean="0"/>
              <a:t>14</a:t>
            </a:fld>
            <a:endParaRPr lang="en-US" dirty="0"/>
          </a:p>
        </p:txBody>
      </p:sp>
    </p:spTree>
    <p:extLst>
      <p:ext uri="{BB962C8B-B14F-4D97-AF65-F5344CB8AC3E}">
        <p14:creationId xmlns:p14="http://schemas.microsoft.com/office/powerpoint/2010/main" val="339918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945A66-2F95-4E12-9B13-CBFF38ED6C3F}" type="slidenum">
              <a:rPr lang="en-US" smtClean="0"/>
              <a:t>15</a:t>
            </a:fld>
            <a:endParaRPr lang="en-US"/>
          </a:p>
        </p:txBody>
      </p:sp>
    </p:spTree>
    <p:extLst>
      <p:ext uri="{BB962C8B-B14F-4D97-AF65-F5344CB8AC3E}">
        <p14:creationId xmlns:p14="http://schemas.microsoft.com/office/powerpoint/2010/main" val="1431079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32F4037-46CC-6045-BE7A-CA09502B48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297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F4037-46CC-6045-BE7A-CA09502B4830}" type="slidenum">
              <a:rPr lang="en-US" smtClean="0"/>
              <a:t>26</a:t>
            </a:fld>
            <a:endParaRPr lang="en-US" dirty="0"/>
          </a:p>
        </p:txBody>
      </p:sp>
    </p:spTree>
    <p:extLst>
      <p:ext uri="{BB962C8B-B14F-4D97-AF65-F5344CB8AC3E}">
        <p14:creationId xmlns:p14="http://schemas.microsoft.com/office/powerpoint/2010/main" val="3688155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Layouts/_rels/slideLayout5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Master" Target="../slideMasters/slideMaster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3" name="Picture 12" descr="The Centers for Medicare and Medicaid logo.">
            <a:extLst>
              <a:ext uri="{FF2B5EF4-FFF2-40B4-BE49-F238E27FC236}">
                <a16:creationId xmlns:a16="http://schemas.microsoft.com/office/drawing/2014/main" id="{58BD72E0-EE22-0F43-9C71-03E9C49093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2400" y="179861"/>
            <a:ext cx="2652325" cy="914400"/>
          </a:xfrm>
          <a:prstGeom prst="rect">
            <a:avLst/>
          </a:prstGeom>
        </p:spPr>
      </p:pic>
      <p:sp>
        <p:nvSpPr>
          <p:cNvPr id="11" name="Title Placeholder 1">
            <a:extLst>
              <a:ext uri="{FF2B5EF4-FFF2-40B4-BE49-F238E27FC236}">
                <a16:creationId xmlns:a16="http://schemas.microsoft.com/office/drawing/2014/main" id="{6C2731C1-A8C9-1649-8A3F-851D95B1AC24}"/>
              </a:ext>
            </a:extLst>
          </p:cNvPr>
          <p:cNvSpPr>
            <a:spLocks noGrp="1"/>
          </p:cNvSpPr>
          <p:nvPr>
            <p:ph type="title"/>
          </p:nvPr>
        </p:nvSpPr>
        <p:spPr>
          <a:xfrm>
            <a:off x="960120" y="1516232"/>
            <a:ext cx="10515600" cy="110979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FAF07196-C096-0748-853F-77903F28A55F}"/>
              </a:ext>
            </a:extLst>
          </p:cNvPr>
          <p:cNvSpPr>
            <a:spLocks noGrp="1"/>
          </p:cNvSpPr>
          <p:nvPr>
            <p:ph type="body" sz="quarter" idx="10" hasCustomPrompt="1"/>
          </p:nvPr>
        </p:nvSpPr>
        <p:spPr>
          <a:xfrm>
            <a:off x="72136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a:extLst>
              <a:ext uri="{FF2B5EF4-FFF2-40B4-BE49-F238E27FC236}">
                <a16:creationId xmlns:a16="http://schemas.microsoft.com/office/drawing/2014/main" id="{8FA34C8D-0ABC-9843-8C88-3B625AAB0C05}"/>
              </a:ext>
            </a:extLst>
          </p:cNvPr>
          <p:cNvSpPr>
            <a:spLocks noGrp="1"/>
          </p:cNvSpPr>
          <p:nvPr>
            <p:ph type="body" sz="quarter" idx="12" hasCustomPrompt="1"/>
          </p:nvPr>
        </p:nvSpPr>
        <p:spPr>
          <a:xfrm>
            <a:off x="72136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3" name="Picture Placeholder 2" descr="placeholder to add picture">
            <a:extLst>
              <a:ext uri="{FF2B5EF4-FFF2-40B4-BE49-F238E27FC236}">
                <a16:creationId xmlns:a16="http://schemas.microsoft.com/office/drawing/2014/main" id="{C3724C19-FC5F-C347-A0F6-835E0AB07976}"/>
              </a:ext>
            </a:extLst>
          </p:cNvPr>
          <p:cNvSpPr>
            <a:spLocks noGrp="1"/>
          </p:cNvSpPr>
          <p:nvPr>
            <p:ph type="pic" sz="quarter" idx="13"/>
          </p:nvPr>
        </p:nvSpPr>
        <p:spPr>
          <a:xfrm>
            <a:off x="985838" y="2800350"/>
            <a:ext cx="5372100" cy="3314700"/>
          </a:xfrm>
          <a:solidFill>
            <a:schemeClr val="bg2"/>
          </a:solidFill>
        </p:spPr>
        <p:txBody>
          <a:bodyPr/>
          <a:lstStyle>
            <a:lvl1pPr marL="0" indent="0">
              <a:buNone/>
              <a:defRPr/>
            </a:lvl1pPr>
          </a:lstStyle>
          <a:p>
            <a:r>
              <a:rPr lang="en-US"/>
              <a:t>Click icon to add picture</a:t>
            </a:r>
          </a:p>
        </p:txBody>
      </p:sp>
      <p:sp>
        <p:nvSpPr>
          <p:cNvPr id="12" name="Date Placeholder 3">
            <a:extLst>
              <a:ext uri="{FF2B5EF4-FFF2-40B4-BE49-F238E27FC236}">
                <a16:creationId xmlns:a16="http://schemas.microsoft.com/office/drawing/2014/main" id="{8125E4FE-6D5F-AA4F-AD09-CD87696B51FE}"/>
              </a:ext>
            </a:extLst>
          </p:cNvPr>
          <p:cNvSpPr>
            <a:spLocks noGrp="1"/>
          </p:cNvSpPr>
          <p:nvPr>
            <p:ph type="dt" sz="half" idx="2"/>
          </p:nvPr>
        </p:nvSpPr>
        <p:spPr>
          <a:xfrm>
            <a:off x="2058563" y="6356351"/>
            <a:ext cx="1522836"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01F14008-18A8-4F31-9056-66BECFCFD90B}" type="datetime1">
              <a:rPr lang="en-US" smtClean="0"/>
              <a:t>5/15/2024</a:t>
            </a:fld>
            <a:endParaRPr lang="en-US" dirty="0"/>
          </a:p>
        </p:txBody>
      </p:sp>
      <p:sp>
        <p:nvSpPr>
          <p:cNvPr id="5" name="Footer Placeholder 4">
            <a:extLst>
              <a:ext uri="{FF2B5EF4-FFF2-40B4-BE49-F238E27FC236}">
                <a16:creationId xmlns:a16="http://schemas.microsoft.com/office/drawing/2014/main" id="{15DCDBF1-C065-7D41-B131-2B5B587B9F83}"/>
              </a:ext>
            </a:extLst>
          </p:cNvPr>
          <p:cNvSpPr>
            <a:spLocks noGrp="1"/>
          </p:cNvSpPr>
          <p:nvPr>
            <p:ph type="ftr" sz="quarter" idx="11"/>
          </p:nvPr>
        </p:nvSpPr>
        <p:spPr/>
        <p:txBody>
          <a:bodyPr/>
          <a:lstStyle/>
          <a:p>
            <a:r>
              <a:rPr lang="en-US"/>
              <a:t>CMS footer</a:t>
            </a:r>
          </a:p>
        </p:txBody>
      </p:sp>
      <p:pic>
        <p:nvPicPr>
          <p:cNvPr id="2" name="Picture 1" descr="The Centers for Medicare and Medicaid logo.">
            <a:extLst>
              <a:ext uri="{FF2B5EF4-FFF2-40B4-BE49-F238E27FC236}">
                <a16:creationId xmlns:a16="http://schemas.microsoft.com/office/drawing/2014/main" id="{23E9B8D5-6611-CCAF-AFBE-DAD0002807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2400" y="179861"/>
            <a:ext cx="2652325" cy="914400"/>
          </a:xfrm>
          <a:prstGeom prst="rect">
            <a:avLst/>
          </a:prstGeom>
        </p:spPr>
      </p:pic>
    </p:spTree>
    <p:extLst>
      <p:ext uri="{BB962C8B-B14F-4D97-AF65-F5344CB8AC3E}">
        <p14:creationId xmlns:p14="http://schemas.microsoft.com/office/powerpoint/2010/main" val="31984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33040" y="2436622"/>
            <a:ext cx="9344560" cy="1286261"/>
          </a:xfrm>
        </p:spPr>
        <p:txBody>
          <a:bodyPr anchor="b">
            <a:normAutofit/>
          </a:bodyPr>
          <a:lstStyle>
            <a:lvl1pPr algn="l">
              <a:defRPr sz="4400">
                <a:solidFill>
                  <a:srgbClr val="004876"/>
                </a:solidFill>
              </a:defRPr>
            </a:lvl1pPr>
          </a:lstStyle>
          <a:p>
            <a:r>
              <a:rPr lang="en-US"/>
              <a:t>Click to edit Master title style</a:t>
            </a:r>
          </a:p>
        </p:txBody>
      </p:sp>
      <p:sp>
        <p:nvSpPr>
          <p:cNvPr id="3" name="Subtitle 2"/>
          <p:cNvSpPr>
            <a:spLocks noGrp="1"/>
          </p:cNvSpPr>
          <p:nvPr>
            <p:ph type="subTitle" idx="1"/>
          </p:nvPr>
        </p:nvSpPr>
        <p:spPr>
          <a:xfrm>
            <a:off x="1933040" y="3767239"/>
            <a:ext cx="5757198" cy="530448"/>
          </a:xfrm>
          <a:prstGeom prst="rect">
            <a:avLst/>
          </a:prstGeom>
        </p:spPr>
        <p:txBody>
          <a:bodyPr/>
          <a:lstStyle>
            <a:lvl1pPr marL="0" indent="0" algn="l">
              <a:buNone/>
              <a:defRPr sz="2400">
                <a:solidFill>
                  <a:schemeClr val="tx1">
                    <a:lumMod val="50000"/>
                    <a:lumOff val="50000"/>
                  </a:schemeClr>
                </a:solidFill>
                <a:latin typeface="Arial Narrow" charset="0"/>
                <a:ea typeface="Arial Narrow" charset="0"/>
                <a:cs typeface="Arial Narrow"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Box 25"/>
          <p:cNvSpPr txBox="1"/>
          <p:nvPr/>
        </p:nvSpPr>
        <p:spPr>
          <a:xfrm>
            <a:off x="10959152" y="2129051"/>
            <a:ext cx="184731" cy="369332"/>
          </a:xfrm>
          <a:prstGeom prst="rect">
            <a:avLst/>
          </a:prstGeom>
          <a:noFill/>
        </p:spPr>
        <p:txBody>
          <a:bodyPr wrap="none" rtlCol="0">
            <a:spAutoFit/>
          </a:bodyPr>
          <a:lstStyle/>
          <a:p>
            <a:endParaRPr lang="en-US"/>
          </a:p>
        </p:txBody>
      </p:sp>
      <p:sp>
        <p:nvSpPr>
          <p:cNvPr id="5" name="Rectangle 4"/>
          <p:cNvSpPr/>
          <p:nvPr/>
        </p:nvSpPr>
        <p:spPr>
          <a:xfrm>
            <a:off x="1" y="0"/>
            <a:ext cx="867746" cy="6858002"/>
          </a:xfrm>
          <a:prstGeom prst="rect">
            <a:avLst/>
          </a:prstGeom>
          <a:solidFill>
            <a:srgbClr val="004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45754" y="380406"/>
            <a:ext cx="645665" cy="684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00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90861" y="161274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11296180" y="6208240"/>
            <a:ext cx="591669" cy="365125"/>
          </a:xfrm>
          <a:prstGeom prst="rect">
            <a:avLst/>
          </a:prstGeom>
        </p:spPr>
        <p:txBody>
          <a:bodyPr/>
          <a:lstStyle>
            <a:lvl1pPr>
              <a:defRPr>
                <a:solidFill>
                  <a:srgbClr val="2F8ECF"/>
                </a:solidFill>
              </a:defRPr>
            </a:lvl1pPr>
          </a:lstStyle>
          <a:p>
            <a:fld id="{BB911E59-FDB9-9047-82D0-E3A2186B4098}" type="slidenum">
              <a:rPr lang="en-US" smtClean="0"/>
              <a:pPr/>
              <a:t>‹#›</a:t>
            </a:fld>
            <a:endParaRPr lang="en-US"/>
          </a:p>
        </p:txBody>
      </p:sp>
      <p:sp>
        <p:nvSpPr>
          <p:cNvPr id="5" name="Text Placeholder 4">
            <a:extLst>
              <a:ext uri="{FF2B5EF4-FFF2-40B4-BE49-F238E27FC236}">
                <a16:creationId xmlns:a16="http://schemas.microsoft.com/office/drawing/2014/main" id="{86E2069F-FFD7-4994-9536-F8095A792B9C}"/>
              </a:ext>
            </a:extLst>
          </p:cNvPr>
          <p:cNvSpPr>
            <a:spLocks noGrp="1"/>
          </p:cNvSpPr>
          <p:nvPr>
            <p:ph type="body" sz="quarter" idx="13"/>
          </p:nvPr>
        </p:nvSpPr>
        <p:spPr>
          <a:xfrm>
            <a:off x="390861" y="1066801"/>
            <a:ext cx="9758363" cy="342900"/>
          </a:xfrm>
        </p:spPr>
        <p:txBody>
          <a:bodyPr anchor="t">
            <a:normAutofit/>
          </a:bodyPr>
          <a:lstStyle>
            <a:lvl1pPr>
              <a:defRPr sz="1800">
                <a:solidFill>
                  <a:schemeClr val="tx1">
                    <a:lumMod val="60000"/>
                    <a:lumOff val="40000"/>
                  </a:schemeClr>
                </a:solidFill>
              </a:defRPr>
            </a:lvl1pPr>
            <a:lvl2pPr marL="288925" indent="0">
              <a:buNone/>
              <a:defRPr/>
            </a:lvl2pPr>
          </a:lstStyle>
          <a:p>
            <a:pPr lvl="0"/>
            <a:r>
              <a:rPr lang="en-US"/>
              <a:t>Click to edit Master text styles</a:t>
            </a:r>
          </a:p>
        </p:txBody>
      </p:sp>
    </p:spTree>
    <p:extLst>
      <p:ext uri="{BB962C8B-B14F-4D97-AF65-F5344CB8AC3E}">
        <p14:creationId xmlns:p14="http://schemas.microsoft.com/office/powerpoint/2010/main" val="347259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643DD-1304-454F-BD03-9E9604DFFD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B326B0-BC69-4E67-9307-0C541FAD47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CA5F7-7EA2-459D-9179-108B2CF8C0EC}"/>
              </a:ext>
            </a:extLst>
          </p:cNvPr>
          <p:cNvSpPr>
            <a:spLocks noGrp="1"/>
          </p:cNvSpPr>
          <p:nvPr>
            <p:ph type="dt" sz="half" idx="10"/>
          </p:nvPr>
        </p:nvSpPr>
        <p:spPr/>
        <p:txBody>
          <a:bodyPr/>
          <a:lstStyle/>
          <a:p>
            <a:fld id="{881B6C65-3EAB-450C-9A49-5E1B19EE4689}" type="datetime1">
              <a:rPr lang="en-US" smtClean="0"/>
              <a:t>5/15/2024</a:t>
            </a:fld>
            <a:endParaRPr lang="en-US"/>
          </a:p>
        </p:txBody>
      </p:sp>
      <p:sp>
        <p:nvSpPr>
          <p:cNvPr id="5" name="Footer Placeholder 4">
            <a:extLst>
              <a:ext uri="{FF2B5EF4-FFF2-40B4-BE49-F238E27FC236}">
                <a16:creationId xmlns:a16="http://schemas.microsoft.com/office/drawing/2014/main" id="{D82853B1-75F9-4EC5-80C3-E4B6880CD503}"/>
              </a:ext>
            </a:extLst>
          </p:cNvPr>
          <p:cNvSpPr>
            <a:spLocks noGrp="1"/>
          </p:cNvSpPr>
          <p:nvPr>
            <p:ph type="ftr" sz="quarter" idx="11"/>
          </p:nvPr>
        </p:nvSpPr>
        <p:spPr/>
        <p:txBody>
          <a:bodyPr/>
          <a:lstStyle/>
          <a:p>
            <a:r>
              <a:rPr lang="en-US"/>
              <a:t>CMS footer</a:t>
            </a:r>
          </a:p>
        </p:txBody>
      </p:sp>
      <p:sp>
        <p:nvSpPr>
          <p:cNvPr id="6" name="Slide Number Placeholder 5">
            <a:extLst>
              <a:ext uri="{FF2B5EF4-FFF2-40B4-BE49-F238E27FC236}">
                <a16:creationId xmlns:a16="http://schemas.microsoft.com/office/drawing/2014/main" id="{B7A5ABA2-73F2-4B84-BFAA-DAA3B517D2B9}"/>
              </a:ext>
            </a:extLst>
          </p:cNvPr>
          <p:cNvSpPr>
            <a:spLocks noGrp="1"/>
          </p:cNvSpPr>
          <p:nvPr>
            <p:ph type="sldNum" sz="quarter" idx="12"/>
          </p:nvPr>
        </p:nvSpPr>
        <p:spPr/>
        <p:txBody>
          <a:bodyPr/>
          <a:lstStyle/>
          <a:p>
            <a:fld id="{EB9B2A63-FF01-464B-9F97-BFBDD3AB689D}" type="slidenum">
              <a:rPr lang="en-US" smtClean="0"/>
              <a:t>‹#›</a:t>
            </a:fld>
            <a:endParaRPr lang="en-US"/>
          </a:p>
        </p:txBody>
      </p:sp>
    </p:spTree>
    <p:extLst>
      <p:ext uri="{BB962C8B-B14F-4D97-AF65-F5344CB8AC3E}">
        <p14:creationId xmlns:p14="http://schemas.microsoft.com/office/powerpoint/2010/main" val="2513400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Info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3A6D5-61BA-6119-9969-354521E6030E}"/>
              </a:ext>
            </a:extLst>
          </p:cNvPr>
          <p:cNvSpPr>
            <a:spLocks noGrp="1"/>
          </p:cNvSpPr>
          <p:nvPr>
            <p:ph type="title"/>
          </p:nvPr>
        </p:nvSpPr>
        <p:spPr>
          <a:xfrm>
            <a:off x="838200" y="365126"/>
            <a:ext cx="10515600" cy="573352"/>
          </a:xfrm>
          <a:prstGeom prst="rect">
            <a:avLst/>
          </a:prstGeom>
        </p:spPr>
        <p:txBody>
          <a:bodyPr/>
          <a:lstStyle>
            <a:lvl1pPr algn="l" defTabSz="914400" rtl="0" eaLnBrk="1" latinLnBrk="0" hangingPunct="1">
              <a:lnSpc>
                <a:spcPct val="90000"/>
              </a:lnSpc>
              <a:spcBef>
                <a:spcPct val="0"/>
              </a:spcBef>
              <a:buNone/>
              <a:defRPr lang="en-US" sz="2800" b="1" kern="1200" dirty="0">
                <a:solidFill>
                  <a:srgbClr val="1F3964"/>
                </a:solidFill>
                <a:latin typeface="+mj-lt"/>
                <a:ea typeface="+mj-ea"/>
                <a:cs typeface="Arial" panose="020B0604020202020204" pitchFamily="34" charset="0"/>
              </a:defRPr>
            </a:lvl1pPr>
          </a:lstStyle>
          <a:p>
            <a:r>
              <a:rPr lang="en-US"/>
              <a:t>Click to edit Master title style</a:t>
            </a:r>
          </a:p>
        </p:txBody>
      </p:sp>
      <p:sp>
        <p:nvSpPr>
          <p:cNvPr id="35" name="Rectangle 34">
            <a:extLst>
              <a:ext uri="{FF2B5EF4-FFF2-40B4-BE49-F238E27FC236}">
                <a16:creationId xmlns:a16="http://schemas.microsoft.com/office/drawing/2014/main" id="{164B40E1-6E78-9B06-E46F-9DFB2AE0C8FE}"/>
              </a:ext>
              <a:ext uri="{C183D7F6-B498-43B3-948B-1728B52AA6E4}">
                <adec:decorative xmlns:adec="http://schemas.microsoft.com/office/drawing/2017/decorative" val="1"/>
              </a:ext>
            </a:extLst>
          </p:cNvPr>
          <p:cNvSpPr/>
          <p:nvPr userDrawn="1"/>
        </p:nvSpPr>
        <p:spPr>
          <a:xfrm>
            <a:off x="0" y="6356349"/>
            <a:ext cx="12192000" cy="501651"/>
          </a:xfrm>
          <a:prstGeom prst="rect">
            <a:avLst/>
          </a:prstGeom>
          <a:solidFill>
            <a:srgbClr val="1F3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pic>
        <p:nvPicPr>
          <p:cNvPr id="9" name="Graphic 8">
            <a:extLst>
              <a:ext uri="{FF2B5EF4-FFF2-40B4-BE49-F238E27FC236}">
                <a16:creationId xmlns:a16="http://schemas.microsoft.com/office/drawing/2014/main" id="{8425F2B2-0FD6-EA0E-DED7-EDC7528583D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39159" y="1218669"/>
            <a:ext cx="4857489" cy="4857489"/>
          </a:xfrm>
          <a:prstGeom prst="rect">
            <a:avLst/>
          </a:prstGeom>
        </p:spPr>
      </p:pic>
      <p:sp>
        <p:nvSpPr>
          <p:cNvPr id="31" name="Text Placeholder 22">
            <a:extLst>
              <a:ext uri="{FF2B5EF4-FFF2-40B4-BE49-F238E27FC236}">
                <a16:creationId xmlns:a16="http://schemas.microsoft.com/office/drawing/2014/main" id="{A9144629-AF1C-284A-FE03-A00446A8E205}"/>
              </a:ext>
            </a:extLst>
          </p:cNvPr>
          <p:cNvSpPr>
            <a:spLocks noGrp="1"/>
          </p:cNvSpPr>
          <p:nvPr>
            <p:ph type="body" sz="quarter" idx="21"/>
          </p:nvPr>
        </p:nvSpPr>
        <p:spPr>
          <a:xfrm>
            <a:off x="3689136" y="1935008"/>
            <a:ext cx="1903796" cy="985838"/>
          </a:xfrm>
          <a:prstGeom prst="rect">
            <a:avLst/>
          </a:prstGeom>
        </p:spPr>
        <p:txBody>
          <a:bodyPr/>
          <a:lstStyle>
            <a:lvl1pPr marL="0" indent="0">
              <a:lnSpc>
                <a:spcPct val="90000"/>
              </a:lnSpc>
              <a:spcBef>
                <a:spcPts val="0"/>
              </a:spcBef>
              <a:spcAft>
                <a:spcPts val="1000"/>
              </a:spcAft>
              <a:buNone/>
              <a:defRPr lang="en-US" sz="1600" b="1" kern="1200" dirty="0" smtClean="0">
                <a:solidFill>
                  <a:schemeClr val="bg1"/>
                </a:solidFill>
                <a:effectLst/>
                <a:latin typeface="Lato Bold" panose="020F0502020204030203" pitchFamily="34" charset="0"/>
                <a:ea typeface="Lato Bold" panose="020F0502020204030203" pitchFamily="34" charset="0"/>
                <a:cs typeface="Lato Bold" panose="020F0502020204030203" pitchFamily="34" charset="0"/>
              </a:defRPr>
            </a:lvl1pPr>
            <a:lvl2pPr marL="0" indent="0">
              <a:lnSpc>
                <a:spcPct val="100000"/>
              </a:lnSpc>
              <a:spcBef>
                <a:spcPts val="0"/>
              </a:spcBef>
              <a:buNone/>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2pPr>
            <a:lvl3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3pPr>
            <a:lvl4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4pPr>
            <a:lvl5pPr>
              <a:defRPr lang="en-US" sz="1600" kern="1200" dirty="0">
                <a:solidFill>
                  <a:srgbClr val="191919"/>
                </a:solidFill>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p:txBody>
      </p:sp>
      <p:sp>
        <p:nvSpPr>
          <p:cNvPr id="23" name="Text Placeholder 22">
            <a:extLst>
              <a:ext uri="{FF2B5EF4-FFF2-40B4-BE49-F238E27FC236}">
                <a16:creationId xmlns:a16="http://schemas.microsoft.com/office/drawing/2014/main" id="{29856442-0854-6A76-3E3D-F4C332298A01}"/>
              </a:ext>
            </a:extLst>
          </p:cNvPr>
          <p:cNvSpPr>
            <a:spLocks noGrp="1"/>
          </p:cNvSpPr>
          <p:nvPr>
            <p:ph type="body" sz="quarter" idx="13"/>
          </p:nvPr>
        </p:nvSpPr>
        <p:spPr>
          <a:xfrm>
            <a:off x="1169987" y="1361281"/>
            <a:ext cx="2370771" cy="985838"/>
          </a:xfrm>
          <a:prstGeom prst="rect">
            <a:avLst/>
          </a:prstGeom>
        </p:spPr>
        <p:txBody>
          <a:bodyPr/>
          <a:lstStyle>
            <a:lvl1pPr marL="0" indent="0">
              <a:lnSpc>
                <a:spcPct val="90000"/>
              </a:lnSpc>
              <a:spcBef>
                <a:spcPts val="0"/>
              </a:spcBef>
              <a:spcAft>
                <a:spcPts val="1000"/>
              </a:spcAft>
              <a:buNone/>
              <a:defRPr lang="en-US" sz="1600" b="1" kern="1200" dirty="0" smtClean="0">
                <a:solidFill>
                  <a:srgbClr val="191919"/>
                </a:solidFill>
                <a:latin typeface="Lato Bold" panose="020F0502020204030203" pitchFamily="34" charset="0"/>
                <a:ea typeface="Lato Bold" panose="020F0502020204030203" pitchFamily="34" charset="0"/>
                <a:cs typeface="Lato Bold" panose="020F0502020204030203" pitchFamily="34" charset="0"/>
              </a:defRPr>
            </a:lvl1pPr>
            <a:lvl2pPr marL="0" indent="0">
              <a:lnSpc>
                <a:spcPct val="90000"/>
              </a:lnSpc>
              <a:spcBef>
                <a:spcPts val="0"/>
              </a:spcBef>
              <a:buNone/>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2pPr>
            <a:lvl3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3pPr>
            <a:lvl4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4pPr>
            <a:lvl5pPr>
              <a:defRPr lang="en-US" sz="1600" kern="1200" dirty="0">
                <a:solidFill>
                  <a:srgbClr val="191919"/>
                </a:solidFill>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p:txBody>
      </p:sp>
      <p:sp>
        <p:nvSpPr>
          <p:cNvPr id="24" name="Text Placeholder 22">
            <a:extLst>
              <a:ext uri="{FF2B5EF4-FFF2-40B4-BE49-F238E27FC236}">
                <a16:creationId xmlns:a16="http://schemas.microsoft.com/office/drawing/2014/main" id="{9431671F-3E2F-A259-26E5-6986A0ACF6C2}"/>
              </a:ext>
            </a:extLst>
          </p:cNvPr>
          <p:cNvSpPr>
            <a:spLocks noGrp="1"/>
          </p:cNvSpPr>
          <p:nvPr>
            <p:ph type="body" sz="quarter" idx="14"/>
          </p:nvPr>
        </p:nvSpPr>
        <p:spPr>
          <a:xfrm>
            <a:off x="1169987" y="2518831"/>
            <a:ext cx="2370771" cy="985838"/>
          </a:xfrm>
          <a:prstGeom prst="rect">
            <a:avLst/>
          </a:prstGeom>
        </p:spPr>
        <p:txBody>
          <a:bodyPr/>
          <a:lstStyle>
            <a:lvl1pPr marL="0" indent="0">
              <a:lnSpc>
                <a:spcPct val="90000"/>
              </a:lnSpc>
              <a:spcBef>
                <a:spcPts val="0"/>
              </a:spcBef>
              <a:spcAft>
                <a:spcPts val="1000"/>
              </a:spcAft>
              <a:buNone/>
              <a:defRPr lang="en-US" sz="1600" b="1" kern="1200" dirty="0" smtClean="0">
                <a:solidFill>
                  <a:srgbClr val="191919"/>
                </a:solidFill>
                <a:latin typeface="Lato Bold" panose="020F0502020204030203" pitchFamily="34" charset="0"/>
                <a:ea typeface="Lato Bold" panose="020F0502020204030203" pitchFamily="34" charset="0"/>
                <a:cs typeface="Lato Bold" panose="020F0502020204030203" pitchFamily="34" charset="0"/>
              </a:defRPr>
            </a:lvl1pPr>
            <a:lvl2pPr marL="0" indent="0">
              <a:lnSpc>
                <a:spcPct val="90000"/>
              </a:lnSpc>
              <a:spcBef>
                <a:spcPts val="0"/>
              </a:spcBef>
              <a:buNone/>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2pPr>
            <a:lvl3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3pPr>
            <a:lvl4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4pPr>
            <a:lvl5pPr>
              <a:defRPr lang="en-US" sz="1600" kern="1200" dirty="0">
                <a:solidFill>
                  <a:srgbClr val="191919"/>
                </a:solidFill>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p:txBody>
      </p:sp>
      <p:sp>
        <p:nvSpPr>
          <p:cNvPr id="34" name="Text Placeholder 22">
            <a:extLst>
              <a:ext uri="{FF2B5EF4-FFF2-40B4-BE49-F238E27FC236}">
                <a16:creationId xmlns:a16="http://schemas.microsoft.com/office/drawing/2014/main" id="{6B23A0A7-EDAE-7D86-5022-49868416CE1A}"/>
              </a:ext>
            </a:extLst>
          </p:cNvPr>
          <p:cNvSpPr>
            <a:spLocks noGrp="1"/>
          </p:cNvSpPr>
          <p:nvPr>
            <p:ph type="body" sz="quarter" idx="24"/>
          </p:nvPr>
        </p:nvSpPr>
        <p:spPr>
          <a:xfrm>
            <a:off x="6320204" y="1935007"/>
            <a:ext cx="1879465" cy="862431"/>
          </a:xfrm>
          <a:prstGeom prst="rect">
            <a:avLst/>
          </a:prstGeom>
        </p:spPr>
        <p:txBody>
          <a:bodyPr/>
          <a:lstStyle>
            <a:lvl1pPr marL="0" indent="0">
              <a:lnSpc>
                <a:spcPct val="90000"/>
              </a:lnSpc>
              <a:spcBef>
                <a:spcPts val="0"/>
              </a:spcBef>
              <a:spcAft>
                <a:spcPts val="1000"/>
              </a:spcAft>
              <a:buNone/>
              <a:defRPr lang="en-US" sz="1600" b="1" kern="1200" dirty="0" smtClean="0">
                <a:solidFill>
                  <a:srgbClr val="191919"/>
                </a:solidFill>
                <a:latin typeface="Lato Bold" panose="020F0502020204030203" pitchFamily="34" charset="0"/>
                <a:ea typeface="Lato Bold" panose="020F0502020204030203" pitchFamily="34" charset="0"/>
                <a:cs typeface="Lato Bold" panose="020F0502020204030203" pitchFamily="34" charset="0"/>
              </a:defRPr>
            </a:lvl1pPr>
            <a:lvl2pPr marL="0" indent="0">
              <a:lnSpc>
                <a:spcPct val="100000"/>
              </a:lnSpc>
              <a:spcBef>
                <a:spcPts val="0"/>
              </a:spcBef>
              <a:buNone/>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2pPr>
            <a:lvl3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3pPr>
            <a:lvl4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4pPr>
            <a:lvl5pPr>
              <a:defRPr lang="en-US" sz="1600" kern="1200" dirty="0">
                <a:solidFill>
                  <a:srgbClr val="191919"/>
                </a:solidFill>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p:txBody>
      </p:sp>
      <p:sp>
        <p:nvSpPr>
          <p:cNvPr id="27" name="Text Placeholder 22">
            <a:extLst>
              <a:ext uri="{FF2B5EF4-FFF2-40B4-BE49-F238E27FC236}">
                <a16:creationId xmlns:a16="http://schemas.microsoft.com/office/drawing/2014/main" id="{44758D10-2AC4-1149-E84B-A46C2DB66624}"/>
              </a:ext>
            </a:extLst>
          </p:cNvPr>
          <p:cNvSpPr>
            <a:spLocks noGrp="1"/>
          </p:cNvSpPr>
          <p:nvPr>
            <p:ph type="body" sz="quarter" idx="17"/>
          </p:nvPr>
        </p:nvSpPr>
        <p:spPr>
          <a:xfrm>
            <a:off x="8357738" y="1231525"/>
            <a:ext cx="2555795" cy="985838"/>
          </a:xfrm>
          <a:prstGeom prst="rect">
            <a:avLst/>
          </a:prstGeom>
        </p:spPr>
        <p:txBody>
          <a:bodyPr/>
          <a:lstStyle>
            <a:lvl1pPr marL="0" indent="0">
              <a:lnSpc>
                <a:spcPct val="90000"/>
              </a:lnSpc>
              <a:spcBef>
                <a:spcPts val="0"/>
              </a:spcBef>
              <a:spcAft>
                <a:spcPts val="1000"/>
              </a:spcAft>
              <a:buNone/>
              <a:defRPr lang="en-US" sz="1600" b="1" kern="1200" dirty="0" smtClean="0">
                <a:solidFill>
                  <a:srgbClr val="191919"/>
                </a:solidFill>
                <a:latin typeface="Lato Bold" panose="020F0502020204030203" pitchFamily="34" charset="0"/>
                <a:ea typeface="Lato Bold" panose="020F0502020204030203" pitchFamily="34" charset="0"/>
                <a:cs typeface="Lato Bold" panose="020F0502020204030203" pitchFamily="34" charset="0"/>
              </a:defRPr>
            </a:lvl1pPr>
            <a:lvl2pPr marL="0" indent="0">
              <a:lnSpc>
                <a:spcPct val="90000"/>
              </a:lnSpc>
              <a:spcBef>
                <a:spcPts val="0"/>
              </a:spcBef>
              <a:buNone/>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2pPr>
            <a:lvl3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3pPr>
            <a:lvl4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4pPr>
            <a:lvl5pPr>
              <a:defRPr lang="en-US" sz="1600" kern="1200" dirty="0">
                <a:solidFill>
                  <a:srgbClr val="191919"/>
                </a:solidFill>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p:txBody>
      </p:sp>
      <p:sp>
        <p:nvSpPr>
          <p:cNvPr id="28" name="Text Placeholder 22">
            <a:extLst>
              <a:ext uri="{FF2B5EF4-FFF2-40B4-BE49-F238E27FC236}">
                <a16:creationId xmlns:a16="http://schemas.microsoft.com/office/drawing/2014/main" id="{A9A88E69-6EA5-7590-8676-1F128F44558F}"/>
              </a:ext>
            </a:extLst>
          </p:cNvPr>
          <p:cNvSpPr>
            <a:spLocks noGrp="1"/>
          </p:cNvSpPr>
          <p:nvPr>
            <p:ph type="body" sz="quarter" idx="18"/>
          </p:nvPr>
        </p:nvSpPr>
        <p:spPr>
          <a:xfrm>
            <a:off x="8357738" y="2516078"/>
            <a:ext cx="2555795" cy="985838"/>
          </a:xfrm>
          <a:prstGeom prst="rect">
            <a:avLst/>
          </a:prstGeom>
        </p:spPr>
        <p:txBody>
          <a:bodyPr/>
          <a:lstStyle>
            <a:lvl1pPr marL="0" indent="0">
              <a:lnSpc>
                <a:spcPct val="90000"/>
              </a:lnSpc>
              <a:spcBef>
                <a:spcPts val="0"/>
              </a:spcBef>
              <a:spcAft>
                <a:spcPts val="1000"/>
              </a:spcAft>
              <a:buNone/>
              <a:defRPr lang="en-US" sz="1600" b="1" kern="1200" dirty="0" smtClean="0">
                <a:solidFill>
                  <a:srgbClr val="191919"/>
                </a:solidFill>
                <a:latin typeface="Lato Bold" panose="020F0502020204030203" pitchFamily="34" charset="0"/>
                <a:ea typeface="Lato Bold" panose="020F0502020204030203" pitchFamily="34" charset="0"/>
                <a:cs typeface="Lato Bold" panose="020F0502020204030203" pitchFamily="34" charset="0"/>
              </a:defRPr>
            </a:lvl1pPr>
            <a:lvl2pPr marL="0" indent="0">
              <a:lnSpc>
                <a:spcPct val="90000"/>
              </a:lnSpc>
              <a:spcBef>
                <a:spcPts val="0"/>
              </a:spcBef>
              <a:buNone/>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2pPr>
            <a:lvl3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3pPr>
            <a:lvl4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4pPr>
            <a:lvl5pPr>
              <a:defRPr lang="en-US" sz="1600" kern="1200" dirty="0">
                <a:solidFill>
                  <a:srgbClr val="191919"/>
                </a:solidFill>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p:txBody>
      </p:sp>
      <p:sp>
        <p:nvSpPr>
          <p:cNvPr id="32" name="Text Placeholder 22">
            <a:extLst>
              <a:ext uri="{FF2B5EF4-FFF2-40B4-BE49-F238E27FC236}">
                <a16:creationId xmlns:a16="http://schemas.microsoft.com/office/drawing/2014/main" id="{E8E6DE90-5B6C-5A48-4281-0E0FCA159278}"/>
              </a:ext>
            </a:extLst>
          </p:cNvPr>
          <p:cNvSpPr>
            <a:spLocks noGrp="1"/>
          </p:cNvSpPr>
          <p:nvPr>
            <p:ph type="body" sz="quarter" idx="22"/>
          </p:nvPr>
        </p:nvSpPr>
        <p:spPr>
          <a:xfrm>
            <a:off x="3689136" y="4346726"/>
            <a:ext cx="1979256" cy="985838"/>
          </a:xfrm>
          <a:prstGeom prst="rect">
            <a:avLst/>
          </a:prstGeom>
        </p:spPr>
        <p:txBody>
          <a:bodyPr/>
          <a:lstStyle>
            <a:lvl1pPr marL="0" indent="0">
              <a:lnSpc>
                <a:spcPct val="90000"/>
              </a:lnSpc>
              <a:spcBef>
                <a:spcPts val="0"/>
              </a:spcBef>
              <a:spcAft>
                <a:spcPts val="1000"/>
              </a:spcAft>
              <a:buNone/>
              <a:defRPr lang="en-US" sz="1600" b="1" kern="1200" dirty="0" smtClean="0">
                <a:solidFill>
                  <a:schemeClr val="bg1"/>
                </a:solidFill>
                <a:effectLst/>
                <a:latin typeface="Lato Bold" panose="020F0502020204030203" pitchFamily="34" charset="0"/>
                <a:ea typeface="Lato Bold" panose="020F0502020204030203" pitchFamily="34" charset="0"/>
                <a:cs typeface="Lato Bold" panose="020F0502020204030203" pitchFamily="34" charset="0"/>
              </a:defRPr>
            </a:lvl1pPr>
            <a:lvl2pPr marL="0" indent="0">
              <a:lnSpc>
                <a:spcPct val="100000"/>
              </a:lnSpc>
              <a:spcBef>
                <a:spcPts val="0"/>
              </a:spcBef>
              <a:buNone/>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2pPr>
            <a:lvl3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3pPr>
            <a:lvl4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4pPr>
            <a:lvl5pPr>
              <a:defRPr lang="en-US" sz="1600" kern="1200" dirty="0">
                <a:solidFill>
                  <a:srgbClr val="191919"/>
                </a:solidFill>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p:txBody>
      </p:sp>
      <p:sp>
        <p:nvSpPr>
          <p:cNvPr id="25" name="Text Placeholder 22">
            <a:extLst>
              <a:ext uri="{FF2B5EF4-FFF2-40B4-BE49-F238E27FC236}">
                <a16:creationId xmlns:a16="http://schemas.microsoft.com/office/drawing/2014/main" id="{ED3D7E58-C183-FD8C-DC5D-4A56958E7352}"/>
              </a:ext>
            </a:extLst>
          </p:cNvPr>
          <p:cNvSpPr>
            <a:spLocks noGrp="1"/>
          </p:cNvSpPr>
          <p:nvPr>
            <p:ph type="body" sz="quarter" idx="15"/>
          </p:nvPr>
        </p:nvSpPr>
        <p:spPr>
          <a:xfrm>
            <a:off x="1169987" y="3871917"/>
            <a:ext cx="2370771" cy="985838"/>
          </a:xfrm>
          <a:prstGeom prst="rect">
            <a:avLst/>
          </a:prstGeom>
        </p:spPr>
        <p:txBody>
          <a:bodyPr/>
          <a:lstStyle>
            <a:lvl1pPr marL="0" indent="0">
              <a:lnSpc>
                <a:spcPct val="90000"/>
              </a:lnSpc>
              <a:spcBef>
                <a:spcPts val="0"/>
              </a:spcBef>
              <a:spcAft>
                <a:spcPts val="1000"/>
              </a:spcAft>
              <a:buNone/>
              <a:defRPr lang="en-US" sz="1600" b="1" kern="1200" dirty="0" smtClean="0">
                <a:solidFill>
                  <a:srgbClr val="191919"/>
                </a:solidFill>
                <a:latin typeface="Lato Bold" panose="020F0502020204030203" pitchFamily="34" charset="0"/>
                <a:ea typeface="Lato Bold" panose="020F0502020204030203" pitchFamily="34" charset="0"/>
                <a:cs typeface="Lato Bold" panose="020F0502020204030203" pitchFamily="34" charset="0"/>
              </a:defRPr>
            </a:lvl1pPr>
            <a:lvl2pPr marL="0" indent="0">
              <a:lnSpc>
                <a:spcPct val="90000"/>
              </a:lnSpc>
              <a:spcBef>
                <a:spcPts val="0"/>
              </a:spcBef>
              <a:buNone/>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2pPr>
            <a:lvl3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3pPr>
            <a:lvl4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4pPr>
            <a:lvl5pPr>
              <a:defRPr lang="en-US" sz="1600" kern="1200" dirty="0">
                <a:solidFill>
                  <a:srgbClr val="191919"/>
                </a:solidFill>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p:txBody>
      </p:sp>
      <p:sp>
        <p:nvSpPr>
          <p:cNvPr id="26" name="Text Placeholder 22">
            <a:extLst>
              <a:ext uri="{FF2B5EF4-FFF2-40B4-BE49-F238E27FC236}">
                <a16:creationId xmlns:a16="http://schemas.microsoft.com/office/drawing/2014/main" id="{E48A00D5-63F2-A1E0-EC66-71B6D4DD0EDD}"/>
              </a:ext>
            </a:extLst>
          </p:cNvPr>
          <p:cNvSpPr>
            <a:spLocks noGrp="1"/>
          </p:cNvSpPr>
          <p:nvPr>
            <p:ph type="body" sz="quarter" idx="16"/>
          </p:nvPr>
        </p:nvSpPr>
        <p:spPr>
          <a:xfrm>
            <a:off x="1169987" y="4961731"/>
            <a:ext cx="2370771" cy="985838"/>
          </a:xfrm>
          <a:prstGeom prst="rect">
            <a:avLst/>
          </a:prstGeom>
        </p:spPr>
        <p:txBody>
          <a:bodyPr/>
          <a:lstStyle>
            <a:lvl1pPr marL="0" indent="0">
              <a:lnSpc>
                <a:spcPct val="90000"/>
              </a:lnSpc>
              <a:spcBef>
                <a:spcPts val="0"/>
              </a:spcBef>
              <a:spcAft>
                <a:spcPts val="1000"/>
              </a:spcAft>
              <a:buNone/>
              <a:defRPr lang="en-US" sz="1600" b="1" kern="1200" dirty="0" smtClean="0">
                <a:solidFill>
                  <a:srgbClr val="191919"/>
                </a:solidFill>
                <a:latin typeface="Lato Bold" panose="020F0502020204030203" pitchFamily="34" charset="0"/>
                <a:ea typeface="Lato Bold" panose="020F0502020204030203" pitchFamily="34" charset="0"/>
                <a:cs typeface="Lato Bold" panose="020F0502020204030203" pitchFamily="34" charset="0"/>
              </a:defRPr>
            </a:lvl1pPr>
            <a:lvl2pPr marL="0" indent="0">
              <a:lnSpc>
                <a:spcPct val="90000"/>
              </a:lnSpc>
              <a:spcBef>
                <a:spcPts val="0"/>
              </a:spcBef>
              <a:buNone/>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2pPr>
            <a:lvl3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3pPr>
            <a:lvl4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4pPr>
            <a:lvl5pPr>
              <a:defRPr lang="en-US" sz="1600" kern="1200" dirty="0">
                <a:solidFill>
                  <a:srgbClr val="191919"/>
                </a:solidFill>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p:txBody>
      </p:sp>
      <p:sp>
        <p:nvSpPr>
          <p:cNvPr id="33" name="Text Placeholder 22">
            <a:extLst>
              <a:ext uri="{FF2B5EF4-FFF2-40B4-BE49-F238E27FC236}">
                <a16:creationId xmlns:a16="http://schemas.microsoft.com/office/drawing/2014/main" id="{9E9AB6B7-6C8F-1333-DB57-498C8AD0897C}"/>
              </a:ext>
            </a:extLst>
          </p:cNvPr>
          <p:cNvSpPr>
            <a:spLocks noGrp="1"/>
          </p:cNvSpPr>
          <p:nvPr>
            <p:ph type="body" sz="quarter" idx="23"/>
          </p:nvPr>
        </p:nvSpPr>
        <p:spPr>
          <a:xfrm>
            <a:off x="6320900" y="4359163"/>
            <a:ext cx="1879465" cy="1077218"/>
          </a:xfrm>
          <a:prstGeom prst="rect">
            <a:avLst/>
          </a:prstGeom>
        </p:spPr>
        <p:txBody>
          <a:bodyPr/>
          <a:lstStyle>
            <a:lvl1pPr marL="0" indent="0">
              <a:lnSpc>
                <a:spcPct val="90000"/>
              </a:lnSpc>
              <a:spcBef>
                <a:spcPts val="0"/>
              </a:spcBef>
              <a:spcAft>
                <a:spcPts val="1000"/>
              </a:spcAft>
              <a:buNone/>
              <a:defRPr lang="en-US" sz="1600" b="1" kern="1200" dirty="0" smtClean="0">
                <a:solidFill>
                  <a:schemeClr val="bg1"/>
                </a:solidFill>
                <a:effectLst/>
                <a:latin typeface="Lato Bold" panose="020F0502020204030203" pitchFamily="34" charset="0"/>
                <a:ea typeface="Lato Bold" panose="020F0502020204030203" pitchFamily="34" charset="0"/>
                <a:cs typeface="Lato Bold" panose="020F0502020204030203" pitchFamily="34" charset="0"/>
              </a:defRPr>
            </a:lvl1pPr>
            <a:lvl2pPr marL="0" indent="0">
              <a:lnSpc>
                <a:spcPct val="100000"/>
              </a:lnSpc>
              <a:spcBef>
                <a:spcPts val="0"/>
              </a:spcBef>
              <a:buNone/>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2pPr>
            <a:lvl3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3pPr>
            <a:lvl4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4pPr>
            <a:lvl5pPr>
              <a:defRPr lang="en-US" sz="1600" kern="1200" dirty="0">
                <a:solidFill>
                  <a:srgbClr val="191919"/>
                </a:solidFill>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p:txBody>
      </p:sp>
      <p:sp>
        <p:nvSpPr>
          <p:cNvPr id="29" name="Text Placeholder 22">
            <a:extLst>
              <a:ext uri="{FF2B5EF4-FFF2-40B4-BE49-F238E27FC236}">
                <a16:creationId xmlns:a16="http://schemas.microsoft.com/office/drawing/2014/main" id="{618C53B3-AC61-941F-A9FB-1F31FAB873C9}"/>
              </a:ext>
            </a:extLst>
          </p:cNvPr>
          <p:cNvSpPr>
            <a:spLocks noGrp="1"/>
          </p:cNvSpPr>
          <p:nvPr>
            <p:ph type="body" sz="quarter" idx="19"/>
          </p:nvPr>
        </p:nvSpPr>
        <p:spPr>
          <a:xfrm>
            <a:off x="8357738" y="3756653"/>
            <a:ext cx="3129381" cy="985838"/>
          </a:xfrm>
          <a:prstGeom prst="rect">
            <a:avLst/>
          </a:prstGeom>
        </p:spPr>
        <p:txBody>
          <a:bodyPr/>
          <a:lstStyle>
            <a:lvl1pPr marL="0" indent="0">
              <a:lnSpc>
                <a:spcPct val="90000"/>
              </a:lnSpc>
              <a:spcBef>
                <a:spcPts val="0"/>
              </a:spcBef>
              <a:spcAft>
                <a:spcPts val="1000"/>
              </a:spcAft>
              <a:buNone/>
              <a:defRPr lang="en-US" sz="1600" b="1" kern="1200" dirty="0" smtClean="0">
                <a:solidFill>
                  <a:srgbClr val="191919"/>
                </a:solidFill>
                <a:latin typeface="Lato Bold" panose="020F0502020204030203" pitchFamily="34" charset="0"/>
                <a:ea typeface="Lato Bold" panose="020F0502020204030203" pitchFamily="34" charset="0"/>
                <a:cs typeface="Lato Bold" panose="020F0502020204030203" pitchFamily="34" charset="0"/>
              </a:defRPr>
            </a:lvl1pPr>
            <a:lvl2pPr marL="0" indent="0">
              <a:lnSpc>
                <a:spcPct val="90000"/>
              </a:lnSpc>
              <a:spcBef>
                <a:spcPts val="0"/>
              </a:spcBef>
              <a:buNone/>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2pPr>
            <a:lvl3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3pPr>
            <a:lvl4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4pPr>
            <a:lvl5pPr>
              <a:defRPr lang="en-US" sz="1600" kern="1200" dirty="0">
                <a:solidFill>
                  <a:srgbClr val="191919"/>
                </a:solidFill>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p:txBody>
      </p:sp>
      <p:sp>
        <p:nvSpPr>
          <p:cNvPr id="30" name="Text Placeholder 22">
            <a:extLst>
              <a:ext uri="{FF2B5EF4-FFF2-40B4-BE49-F238E27FC236}">
                <a16:creationId xmlns:a16="http://schemas.microsoft.com/office/drawing/2014/main" id="{C6F43726-9648-C042-A00D-4E98CF23205B}"/>
              </a:ext>
            </a:extLst>
          </p:cNvPr>
          <p:cNvSpPr>
            <a:spLocks noGrp="1"/>
          </p:cNvSpPr>
          <p:nvPr>
            <p:ph type="body" sz="quarter" idx="20"/>
          </p:nvPr>
        </p:nvSpPr>
        <p:spPr>
          <a:xfrm>
            <a:off x="8357738" y="5067840"/>
            <a:ext cx="3129381" cy="985838"/>
          </a:xfrm>
          <a:prstGeom prst="rect">
            <a:avLst/>
          </a:prstGeom>
        </p:spPr>
        <p:txBody>
          <a:bodyPr/>
          <a:lstStyle>
            <a:lvl1pPr marL="0" indent="0">
              <a:lnSpc>
                <a:spcPct val="90000"/>
              </a:lnSpc>
              <a:spcBef>
                <a:spcPts val="0"/>
              </a:spcBef>
              <a:spcAft>
                <a:spcPts val="1000"/>
              </a:spcAft>
              <a:buNone/>
              <a:defRPr lang="en-US" sz="1600" b="1" kern="1200" dirty="0" smtClean="0">
                <a:solidFill>
                  <a:srgbClr val="191919"/>
                </a:solidFill>
                <a:latin typeface="Lato Bold" panose="020F0502020204030203" pitchFamily="34" charset="0"/>
                <a:ea typeface="Lato Bold" panose="020F0502020204030203" pitchFamily="34" charset="0"/>
                <a:cs typeface="Lato Bold" panose="020F0502020204030203" pitchFamily="34" charset="0"/>
              </a:defRPr>
            </a:lvl1pPr>
            <a:lvl2pPr marL="0" indent="0">
              <a:lnSpc>
                <a:spcPct val="90000"/>
              </a:lnSpc>
              <a:spcBef>
                <a:spcPts val="0"/>
              </a:spcBef>
              <a:buNone/>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2pPr>
            <a:lvl3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3pPr>
            <a:lvl4pPr>
              <a:defRPr lang="en-US" sz="1600" kern="1200" dirty="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4pPr>
            <a:lvl5pPr>
              <a:defRPr lang="en-US" sz="1600" kern="1200" dirty="0">
                <a:solidFill>
                  <a:srgbClr val="191919"/>
                </a:solidFill>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p:txBody>
      </p:sp>
      <p:sp>
        <p:nvSpPr>
          <p:cNvPr id="39" name="Date Placeholder 4">
            <a:extLst>
              <a:ext uri="{FF2B5EF4-FFF2-40B4-BE49-F238E27FC236}">
                <a16:creationId xmlns:a16="http://schemas.microsoft.com/office/drawing/2014/main" id="{4FBF17B6-5D9B-D1AC-94D3-17AF8B810F4F}"/>
              </a:ext>
            </a:extLst>
          </p:cNvPr>
          <p:cNvSpPr>
            <a:spLocks noGrp="1"/>
          </p:cNvSpPr>
          <p:nvPr>
            <p:ph type="dt" sz="half" idx="25"/>
          </p:nvPr>
        </p:nvSpPr>
        <p:spPr>
          <a:xfrm>
            <a:off x="838200" y="6374106"/>
            <a:ext cx="2743200" cy="365125"/>
          </a:xfrm>
          <a:prstGeom prst="rect">
            <a:avLst/>
          </a:prstGeom>
        </p:spPr>
        <p:txBody>
          <a:bodyPr/>
          <a:lstStyle>
            <a:lvl1pPr>
              <a:defRPr lang="en-US" sz="1600" kern="120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1pPr>
            <a:lvl2pPr>
              <a:lnSpc>
                <a:spcPct val="90000"/>
              </a:lnSpc>
              <a:defRPr lang="en-US" sz="1050" kern="1200" smtClean="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stStyle>
          <a:p>
            <a:pPr marL="0" lvl="1"/>
            <a:fld id="{2B024B68-D530-4CB7-BFFB-CE4AABFD3350}" type="datetime1">
              <a:rPr lang="en-US" smtClean="0"/>
              <a:t>5/15/2024</a:t>
            </a:fld>
            <a:endParaRPr lang="en-US"/>
          </a:p>
        </p:txBody>
      </p:sp>
      <p:sp>
        <p:nvSpPr>
          <p:cNvPr id="40" name="Footer Placeholder 5">
            <a:extLst>
              <a:ext uri="{FF2B5EF4-FFF2-40B4-BE49-F238E27FC236}">
                <a16:creationId xmlns:a16="http://schemas.microsoft.com/office/drawing/2014/main" id="{EC720D23-5911-2812-4E08-65C136B7656F}"/>
              </a:ext>
            </a:extLst>
          </p:cNvPr>
          <p:cNvSpPr>
            <a:spLocks noGrp="1"/>
          </p:cNvSpPr>
          <p:nvPr>
            <p:ph type="ftr" sz="quarter" idx="26"/>
          </p:nvPr>
        </p:nvSpPr>
        <p:spPr>
          <a:xfrm>
            <a:off x="4038600" y="6374106"/>
            <a:ext cx="4114800" cy="365125"/>
          </a:xfrm>
          <a:prstGeom prst="rect">
            <a:avLst/>
          </a:prstGeom>
        </p:spPr>
        <p:txBody>
          <a:bodyPr/>
          <a:lstStyle>
            <a:lvl1pPr>
              <a:defRPr>
                <a:latin typeface="Arial" panose="020B0604020202020204" pitchFamily="34" charset="0"/>
                <a:cs typeface="Arial" panose="020B0604020202020204" pitchFamily="34" charset="0"/>
              </a:defRPr>
            </a:lvl1pPr>
            <a:lvl2pPr algn="ctr">
              <a:lnSpc>
                <a:spcPct val="90000"/>
              </a:lnSpc>
              <a:defRPr lang="en-US" sz="1050" kern="1200" smtClean="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stStyle>
          <a:p>
            <a:pPr marL="0" lvl="1"/>
            <a:r>
              <a:rPr lang="en-US"/>
              <a:t>CMS footer</a:t>
            </a:r>
          </a:p>
        </p:txBody>
      </p:sp>
      <p:sp>
        <p:nvSpPr>
          <p:cNvPr id="41" name="Slide Number Placeholder 7">
            <a:extLst>
              <a:ext uri="{FF2B5EF4-FFF2-40B4-BE49-F238E27FC236}">
                <a16:creationId xmlns:a16="http://schemas.microsoft.com/office/drawing/2014/main" id="{3EC3C82E-7DD0-EC47-B256-3ABF845AF33E}"/>
              </a:ext>
            </a:extLst>
          </p:cNvPr>
          <p:cNvSpPr>
            <a:spLocks noGrp="1"/>
          </p:cNvSpPr>
          <p:nvPr>
            <p:ph type="sldNum" sz="quarter" idx="27"/>
          </p:nvPr>
        </p:nvSpPr>
        <p:spPr>
          <a:xfrm>
            <a:off x="9367518" y="6374106"/>
            <a:ext cx="1986282" cy="365125"/>
          </a:xfrm>
          <a:prstGeom prst="rect">
            <a:avLst/>
          </a:prstGeom>
        </p:spPr>
        <p:txBody>
          <a:bodyPr/>
          <a:lstStyle>
            <a:lvl1pPr>
              <a:lnSpc>
                <a:spcPct val="90000"/>
              </a:lnSpc>
              <a:defRPr lang="en-US" sz="1050" kern="1200" smtClean="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fld id="{50C48653-0D13-4549-AB5F-45E7CBAF8105}" type="slidenum">
              <a:rPr lang="en-US" smtClean="0"/>
              <a:pPr/>
              <a:t>‹#›</a:t>
            </a:fld>
            <a:endParaRPr lang="en-US"/>
          </a:p>
        </p:txBody>
      </p:sp>
    </p:spTree>
    <p:extLst>
      <p:ext uri="{BB962C8B-B14F-4D97-AF65-F5344CB8AC3E}">
        <p14:creationId xmlns:p14="http://schemas.microsoft.com/office/powerpoint/2010/main" val="86207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9" name="Text Placeholder 20">
            <a:extLst>
              <a:ext uri="{FF2B5EF4-FFF2-40B4-BE49-F238E27FC236}">
                <a16:creationId xmlns:a16="http://schemas.microsoft.com/office/drawing/2014/main" id="{A7D6D7CE-1097-85B5-BBAE-662FE696C612}"/>
              </a:ext>
            </a:extLst>
          </p:cNvPr>
          <p:cNvSpPr>
            <a:spLocks noGrp="1"/>
          </p:cNvSpPr>
          <p:nvPr>
            <p:ph type="body" sz="quarter" idx="31" hasCustomPrompt="1"/>
          </p:nvPr>
        </p:nvSpPr>
        <p:spPr>
          <a:xfrm>
            <a:off x="838200" y="1244600"/>
            <a:ext cx="11133086" cy="4509905"/>
          </a:xfrm>
          <a:prstGeom prst="rect">
            <a:avLst/>
          </a:prstGeom>
        </p:spPr>
        <p:txBody>
          <a:bodyPr/>
          <a:lstStyle>
            <a:lvl1pPr marL="0" indent="0">
              <a:lnSpc>
                <a:spcPct val="90000"/>
              </a:lnSpc>
              <a:spcAft>
                <a:spcPts val="800"/>
              </a:spcAft>
              <a:defRPr lang="en-US" sz="1200" b="0" kern="1200" dirty="0" smtClean="0">
                <a:solidFill>
                  <a:srgbClr val="191919"/>
                </a:solidFill>
                <a:latin typeface="Lato" panose="020F0502020204030203" pitchFamily="34" charset="0"/>
                <a:ea typeface="Lato" panose="020F0502020204030203" pitchFamily="34" charset="0"/>
                <a:cs typeface="Lato" panose="020F0502020204030203" pitchFamily="34" charset="0"/>
              </a:defRPr>
            </a:lvl1pPr>
            <a:lvl2pPr>
              <a:lnSpc>
                <a:spcPct val="90000"/>
              </a:lnSpc>
              <a:spcAft>
                <a:spcPts val="400"/>
              </a:spcAft>
              <a:defRPr lang="en-US" sz="2000" b="1" kern="1200" dirty="0" smtClean="0">
                <a:solidFill>
                  <a:srgbClr val="191919"/>
                </a:solidFill>
                <a:latin typeface="Lato Light" panose="020F0302020204030203" pitchFamily="34" charset="77"/>
                <a:ea typeface="+mn-ea"/>
                <a:cs typeface="+mn-cs"/>
              </a:defRPr>
            </a:lvl2pPr>
            <a:lvl3pPr marL="0" indent="0">
              <a:lnSpc>
                <a:spcPct val="90000"/>
              </a:lnSpc>
              <a:spcBef>
                <a:spcPts val="1000"/>
              </a:spcBef>
              <a:spcAft>
                <a:spcPts val="400"/>
              </a:spcAft>
              <a:buNone/>
              <a:defRPr lang="en-US" sz="1200" b="0" kern="1200" dirty="0" smtClean="0">
                <a:solidFill>
                  <a:srgbClr val="191919"/>
                </a:solidFill>
                <a:latin typeface="Lato" panose="020F0502020204030203" pitchFamily="34" charset="0"/>
                <a:ea typeface="Lato" panose="020F0502020204030203" pitchFamily="34" charset="0"/>
                <a:cs typeface="Lato" panose="020F0502020204030203" pitchFamily="34" charset="0"/>
              </a:defRPr>
            </a:lvl3pPr>
            <a:lvl4pPr marL="347472" indent="-274320">
              <a:lnSpc>
                <a:spcPct val="90000"/>
              </a:lnSpc>
              <a:spcBef>
                <a:spcPts val="0"/>
              </a:spcBef>
              <a:spcAft>
                <a:spcPts val="800"/>
              </a:spcAft>
              <a:buClr>
                <a:srgbClr val="1F3964"/>
              </a:buClr>
              <a:buSzPct val="60000"/>
              <a:buFont typeface="Wingdings" panose="05000000000000000000" pitchFamily="2" charset="2"/>
              <a:buChar char="v"/>
              <a:defRPr lang="en-US" sz="2000" b="1" kern="1200" dirty="0" smtClean="0">
                <a:solidFill>
                  <a:srgbClr val="191919"/>
                </a:solidFill>
                <a:latin typeface="Lato Light" panose="020F0302020204030203" pitchFamily="34" charset="77"/>
                <a:ea typeface="+mn-ea"/>
                <a:cs typeface="+mn-cs"/>
              </a:defRPr>
            </a:lvl4pPr>
          </a:lstStyle>
          <a:p>
            <a:pPr marL="0" lvl="0" indent="-274320" algn="l" defTabSz="914400" rtl="0" eaLnBrk="1" latinLnBrk="0" hangingPunct="1">
              <a:lnSpc>
                <a:spcPct val="100000"/>
              </a:lnSpc>
              <a:spcBef>
                <a:spcPts val="1000"/>
              </a:spcBef>
              <a:spcAft>
                <a:spcPts val="400"/>
              </a:spcAft>
              <a:buFont typeface="Arial"/>
              <a:buNone/>
            </a:pPr>
            <a:r>
              <a:rPr lang="en-US"/>
              <a:t>CLICK TO TYPE</a:t>
            </a:r>
          </a:p>
          <a:p>
            <a:pPr marL="365760" lvl="1" indent="0" algn="l" defTabSz="914400" rtl="0" eaLnBrk="1" latinLnBrk="0" hangingPunct="1">
              <a:lnSpc>
                <a:spcPct val="100000"/>
              </a:lnSpc>
              <a:spcBef>
                <a:spcPts val="0"/>
              </a:spcBef>
              <a:buFont typeface="Arial"/>
              <a:buNone/>
            </a:pPr>
            <a:r>
              <a:rPr lang="en-US"/>
              <a:t>Second level</a:t>
            </a:r>
          </a:p>
          <a:p>
            <a:pPr lvl="2"/>
            <a:r>
              <a:rPr lang="en-US"/>
              <a:t>CLICK TO TYPE</a:t>
            </a:r>
          </a:p>
          <a:p>
            <a:pPr lvl="3"/>
            <a:r>
              <a:rPr lang="en-US"/>
              <a:t>Fourth level</a:t>
            </a:r>
          </a:p>
        </p:txBody>
      </p:sp>
      <p:sp>
        <p:nvSpPr>
          <p:cNvPr id="10" name="Date Placeholder 4">
            <a:extLst>
              <a:ext uri="{FF2B5EF4-FFF2-40B4-BE49-F238E27FC236}">
                <a16:creationId xmlns:a16="http://schemas.microsoft.com/office/drawing/2014/main" id="{421EC056-5D40-C7A3-0B96-0079561B1F56}"/>
              </a:ext>
            </a:extLst>
          </p:cNvPr>
          <p:cNvSpPr>
            <a:spLocks noGrp="1"/>
          </p:cNvSpPr>
          <p:nvPr>
            <p:ph type="dt" sz="half" idx="18"/>
          </p:nvPr>
        </p:nvSpPr>
        <p:spPr>
          <a:xfrm>
            <a:off x="838200" y="6356350"/>
            <a:ext cx="2743200" cy="365125"/>
          </a:xfrm>
          <a:prstGeom prst="rect">
            <a:avLst/>
          </a:prstGeom>
        </p:spPr>
        <p:txBody>
          <a:bodyPr/>
          <a:lstStyle>
            <a:lvl1pPr>
              <a:defRPr lang="en-US" sz="1600" kern="120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1pPr>
            <a:lvl2pPr>
              <a:lnSpc>
                <a:spcPct val="90000"/>
              </a:lnSpc>
              <a:defRPr lang="en-US" sz="1050" kern="1200" smtClean="0">
                <a:solidFill>
                  <a:srgbClr val="1F3964"/>
                </a:solidFill>
                <a:latin typeface="Lato Light" panose="020F0502020204030203" pitchFamily="34" charset="0"/>
                <a:ea typeface="Lato Light" panose="020F0502020204030203" pitchFamily="34" charset="0"/>
                <a:cs typeface="Lato Light" panose="020F0502020204030203" pitchFamily="34" charset="0"/>
              </a:defRPr>
            </a:lvl2pPr>
          </a:lstStyle>
          <a:p>
            <a:pPr marL="0" lvl="1"/>
            <a:fld id="{73E11DE4-1246-4E83-BADA-E00C37CD0570}" type="datetime1">
              <a:rPr lang="en-US" smtClean="0"/>
              <a:t>5/15/2024</a:t>
            </a:fld>
            <a:endParaRPr lang="en-US"/>
          </a:p>
        </p:txBody>
      </p:sp>
      <p:sp>
        <p:nvSpPr>
          <p:cNvPr id="11" name="Footer Placeholder 5">
            <a:extLst>
              <a:ext uri="{FF2B5EF4-FFF2-40B4-BE49-F238E27FC236}">
                <a16:creationId xmlns:a16="http://schemas.microsoft.com/office/drawing/2014/main" id="{304309F0-4A93-1745-44B7-53F6512AEE32}"/>
              </a:ext>
            </a:extLst>
          </p:cNvPr>
          <p:cNvSpPr>
            <a:spLocks noGrp="1"/>
          </p:cNvSpPr>
          <p:nvPr>
            <p:ph type="ftr" sz="quarter" idx="19"/>
          </p:nvPr>
        </p:nvSpPr>
        <p:spPr>
          <a:xfrm>
            <a:off x="4038600" y="6356350"/>
            <a:ext cx="4114800" cy="365125"/>
          </a:xfrm>
          <a:prstGeom prst="rect">
            <a:avLst/>
          </a:prstGeom>
        </p:spPr>
        <p:txBody>
          <a:bodyPr/>
          <a:lstStyle>
            <a:lvl1pPr>
              <a:defRPr>
                <a:latin typeface="Arial" panose="020B0604020202020204" pitchFamily="34" charset="0"/>
                <a:cs typeface="Arial" panose="020B0604020202020204" pitchFamily="34" charset="0"/>
              </a:defRPr>
            </a:lvl1pPr>
            <a:lvl2pPr algn="ctr">
              <a:lnSpc>
                <a:spcPct val="90000"/>
              </a:lnSpc>
              <a:defRPr lang="en-US" sz="1050" kern="1200" smtClean="0">
                <a:solidFill>
                  <a:srgbClr val="1F3964"/>
                </a:solidFill>
                <a:latin typeface="Lato Light" panose="020F0502020204030203" pitchFamily="34" charset="0"/>
                <a:ea typeface="Lato Light" panose="020F0502020204030203" pitchFamily="34" charset="0"/>
                <a:cs typeface="Lato Light" panose="020F0502020204030203" pitchFamily="34" charset="0"/>
              </a:defRPr>
            </a:lvl2pPr>
          </a:lstStyle>
          <a:p>
            <a:pPr marL="0" lvl="1"/>
            <a:r>
              <a:rPr lang="en-US"/>
              <a:t>CMS footer</a:t>
            </a:r>
          </a:p>
        </p:txBody>
      </p:sp>
      <p:sp>
        <p:nvSpPr>
          <p:cNvPr id="12" name="Slide Number Placeholder 7">
            <a:extLst>
              <a:ext uri="{FF2B5EF4-FFF2-40B4-BE49-F238E27FC236}">
                <a16:creationId xmlns:a16="http://schemas.microsoft.com/office/drawing/2014/main" id="{70122C0A-6F5A-8880-76C3-0475B0BD44DC}"/>
              </a:ext>
            </a:extLst>
          </p:cNvPr>
          <p:cNvSpPr>
            <a:spLocks noGrp="1"/>
          </p:cNvSpPr>
          <p:nvPr>
            <p:ph type="sldNum" sz="quarter" idx="20"/>
          </p:nvPr>
        </p:nvSpPr>
        <p:spPr>
          <a:xfrm>
            <a:off x="9367518" y="6356350"/>
            <a:ext cx="1986282" cy="365125"/>
          </a:xfrm>
          <a:prstGeom prst="rect">
            <a:avLst/>
          </a:prstGeom>
        </p:spPr>
        <p:txBody>
          <a:bodyPr/>
          <a:lstStyle>
            <a:lvl1pPr>
              <a:lnSpc>
                <a:spcPct val="90000"/>
              </a:lnSpc>
              <a:defRPr lang="en-US" sz="1050" kern="1200" smtClean="0">
                <a:solidFill>
                  <a:srgbClr val="1F3964"/>
                </a:solidFill>
                <a:latin typeface="Lato Light" panose="020F0502020204030203" pitchFamily="34" charset="0"/>
                <a:ea typeface="Lato Light" panose="020F0502020204030203" pitchFamily="34" charset="0"/>
                <a:cs typeface="Lato Light" panose="020F0502020204030203" pitchFamily="34" charset="0"/>
              </a:defRPr>
            </a:lvl1pPr>
          </a:lstStyle>
          <a:p>
            <a:fld id="{50C48653-0D13-4549-AB5F-45E7CBAF8105}" type="slidenum">
              <a:rPr lang="en-US" smtClean="0"/>
              <a:pPr/>
              <a:t>‹#›</a:t>
            </a:fld>
            <a:endParaRPr lang="en-US"/>
          </a:p>
        </p:txBody>
      </p:sp>
      <p:sp>
        <p:nvSpPr>
          <p:cNvPr id="2" name="Text Placeholder 16">
            <a:extLst>
              <a:ext uri="{FF2B5EF4-FFF2-40B4-BE49-F238E27FC236}">
                <a16:creationId xmlns:a16="http://schemas.microsoft.com/office/drawing/2014/main" id="{521315E1-A2A1-895B-AF23-B0E6EBA682D9}"/>
              </a:ext>
            </a:extLst>
          </p:cNvPr>
          <p:cNvSpPr>
            <a:spLocks noGrp="1"/>
          </p:cNvSpPr>
          <p:nvPr>
            <p:ph type="body" sz="quarter" idx="28"/>
          </p:nvPr>
        </p:nvSpPr>
        <p:spPr>
          <a:xfrm>
            <a:off x="838200" y="326773"/>
            <a:ext cx="10063956" cy="754063"/>
          </a:xfrm>
          <a:prstGeom prst="rect">
            <a:avLst/>
          </a:prstGeom>
        </p:spPr>
        <p:txBody>
          <a:bodyPr/>
          <a:lstStyle>
            <a:lvl1pPr marL="0" indent="0">
              <a:lnSpc>
                <a:spcPct val="90000"/>
              </a:lnSpc>
              <a:spcBef>
                <a:spcPts val="0"/>
              </a:spcBef>
              <a:spcAft>
                <a:spcPts val="400"/>
              </a:spcAft>
              <a:buNone/>
              <a:defRPr lang="en-US" sz="1600" kern="1200" spc="80" dirty="0" smtClean="0">
                <a:solidFill>
                  <a:srgbClr val="1F3964"/>
                </a:solidFill>
                <a:latin typeface="Lato" panose="020F0502020204030203" pitchFamily="34" charset="77"/>
                <a:ea typeface="Lato" panose="020F0502020204030203" pitchFamily="34" charset="0"/>
                <a:cs typeface="Lato" panose="020F0502020204030203" pitchFamily="34" charset="0"/>
              </a:defRPr>
            </a:lvl1pPr>
            <a:lvl2pPr marL="0" indent="0">
              <a:lnSpc>
                <a:spcPct val="90000"/>
              </a:lnSpc>
              <a:spcBef>
                <a:spcPts val="0"/>
              </a:spcBef>
              <a:buNone/>
              <a:defRPr lang="en-US" sz="2800" kern="1200" dirty="0" smtClean="0">
                <a:solidFill>
                  <a:srgbClr val="1F3964"/>
                </a:solidFill>
                <a:latin typeface="+mj-lt"/>
                <a:ea typeface="Lato Bold" panose="020F0502020204030203" pitchFamily="34" charset="0"/>
                <a:cs typeface="Arial" panose="020B0604020202020204" pitchFamily="34" charset="0"/>
              </a:defRPr>
            </a:lvl2pPr>
            <a:lvl3pPr marL="914400" indent="0">
              <a:buNone/>
              <a:defRPr>
                <a:solidFill>
                  <a:srgbClr val="1F3964"/>
                </a:solidFill>
              </a:defRPr>
            </a:lvl3pPr>
            <a:lvl4pPr>
              <a:defRPr>
                <a:solidFill>
                  <a:srgbClr val="1F3964"/>
                </a:solidFill>
              </a:defRPr>
            </a:lvl4pPr>
            <a:lvl5pPr>
              <a:defRPr>
                <a:solidFill>
                  <a:srgbClr val="1F3964"/>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5064425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90861" y="161274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11296180" y="6208240"/>
            <a:ext cx="591669" cy="365125"/>
          </a:xfrm>
          <a:prstGeom prst="rect">
            <a:avLst/>
          </a:prstGeom>
        </p:spPr>
        <p:txBody>
          <a:bodyPr/>
          <a:lstStyle>
            <a:lvl1pPr>
              <a:defRPr>
                <a:solidFill>
                  <a:srgbClr val="2F8ECF"/>
                </a:solidFill>
              </a:defRPr>
            </a:lvl1pPr>
          </a:lstStyle>
          <a:p>
            <a:fld id="{BB911E59-FDB9-9047-82D0-E3A2186B4098}" type="slidenum">
              <a:rPr lang="en-US" smtClean="0"/>
              <a:pPr/>
              <a:t>‹#›</a:t>
            </a:fld>
            <a:endParaRPr lang="en-US"/>
          </a:p>
        </p:txBody>
      </p:sp>
      <p:sp>
        <p:nvSpPr>
          <p:cNvPr id="5" name="Text Placeholder 4">
            <a:extLst>
              <a:ext uri="{FF2B5EF4-FFF2-40B4-BE49-F238E27FC236}">
                <a16:creationId xmlns:a16="http://schemas.microsoft.com/office/drawing/2014/main" id="{86E2069F-FFD7-4994-9536-F8095A792B9C}"/>
              </a:ext>
            </a:extLst>
          </p:cNvPr>
          <p:cNvSpPr>
            <a:spLocks noGrp="1"/>
          </p:cNvSpPr>
          <p:nvPr>
            <p:ph type="body" sz="quarter" idx="13"/>
          </p:nvPr>
        </p:nvSpPr>
        <p:spPr>
          <a:xfrm>
            <a:off x="390861" y="1066801"/>
            <a:ext cx="9758363" cy="342900"/>
          </a:xfrm>
        </p:spPr>
        <p:txBody>
          <a:bodyPr anchor="t">
            <a:normAutofit/>
          </a:bodyPr>
          <a:lstStyle>
            <a:lvl1pPr>
              <a:defRPr sz="1800">
                <a:solidFill>
                  <a:schemeClr val="tx1">
                    <a:lumMod val="60000"/>
                    <a:lumOff val="40000"/>
                  </a:schemeClr>
                </a:solidFill>
              </a:defRPr>
            </a:lvl1pPr>
            <a:lvl2pPr marL="288925" indent="0">
              <a:buNone/>
              <a:defRPr/>
            </a:lvl2pPr>
          </a:lstStyle>
          <a:p>
            <a:pPr lvl="0"/>
            <a:r>
              <a:rPr lang="en-US"/>
              <a:t>Click to edit Master text styles</a:t>
            </a:r>
          </a:p>
        </p:txBody>
      </p:sp>
    </p:spTree>
    <p:extLst>
      <p:ext uri="{BB962C8B-B14F-4D97-AF65-F5344CB8AC3E}">
        <p14:creationId xmlns:p14="http://schemas.microsoft.com/office/powerpoint/2010/main" val="1526147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90861" y="161274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11296180" y="6208240"/>
            <a:ext cx="591669" cy="365125"/>
          </a:xfrm>
          <a:prstGeom prst="rect">
            <a:avLst/>
          </a:prstGeom>
        </p:spPr>
        <p:txBody>
          <a:bodyPr/>
          <a:lstStyle>
            <a:lvl1pPr>
              <a:defRPr>
                <a:solidFill>
                  <a:srgbClr val="2F8ECF"/>
                </a:solidFill>
              </a:defRPr>
            </a:lvl1pPr>
          </a:lstStyle>
          <a:p>
            <a:fld id="{BB911E59-FDB9-9047-82D0-E3A2186B4098}" type="slidenum">
              <a:rPr lang="en-US" smtClean="0"/>
              <a:pPr/>
              <a:t>‹#›</a:t>
            </a:fld>
            <a:endParaRPr lang="en-US"/>
          </a:p>
        </p:txBody>
      </p:sp>
      <p:sp>
        <p:nvSpPr>
          <p:cNvPr id="5" name="Text Placeholder 4">
            <a:extLst>
              <a:ext uri="{FF2B5EF4-FFF2-40B4-BE49-F238E27FC236}">
                <a16:creationId xmlns:a16="http://schemas.microsoft.com/office/drawing/2014/main" id="{86E2069F-FFD7-4994-9536-F8095A792B9C}"/>
              </a:ext>
            </a:extLst>
          </p:cNvPr>
          <p:cNvSpPr>
            <a:spLocks noGrp="1"/>
          </p:cNvSpPr>
          <p:nvPr>
            <p:ph type="body" sz="quarter" idx="13"/>
          </p:nvPr>
        </p:nvSpPr>
        <p:spPr>
          <a:xfrm>
            <a:off x="390861" y="1066801"/>
            <a:ext cx="9758363" cy="342900"/>
          </a:xfrm>
        </p:spPr>
        <p:txBody>
          <a:bodyPr anchor="t">
            <a:normAutofit/>
          </a:bodyPr>
          <a:lstStyle>
            <a:lvl1pPr>
              <a:defRPr sz="1800">
                <a:solidFill>
                  <a:schemeClr val="tx1">
                    <a:lumMod val="60000"/>
                    <a:lumOff val="40000"/>
                  </a:schemeClr>
                </a:solidFill>
              </a:defRPr>
            </a:lvl1pPr>
            <a:lvl2pPr marL="288925" indent="0">
              <a:buNone/>
              <a:defRPr/>
            </a:lvl2pPr>
          </a:lstStyle>
          <a:p>
            <a:pPr lvl="0"/>
            <a:r>
              <a:rPr lang="en-US"/>
              <a:t>Click to edit Master text styles</a:t>
            </a:r>
          </a:p>
        </p:txBody>
      </p:sp>
    </p:spTree>
    <p:extLst>
      <p:ext uri="{BB962C8B-B14F-4D97-AF65-F5344CB8AC3E}">
        <p14:creationId xmlns:p14="http://schemas.microsoft.com/office/powerpoint/2010/main" val="1169807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33873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9_Custom Layout">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08717174-F357-F661-18B6-1BAA32DFFB8C}"/>
              </a:ext>
            </a:extLst>
          </p:cNvPr>
          <p:cNvSpPr>
            <a:spLocks noGrp="1"/>
          </p:cNvSpPr>
          <p:nvPr>
            <p:ph type="tbl" sz="quarter" idx="10"/>
          </p:nvPr>
        </p:nvSpPr>
        <p:spPr>
          <a:xfrm>
            <a:off x="833438" y="1330325"/>
            <a:ext cx="10515600" cy="5014913"/>
          </a:xfrm>
          <a:prstGeom prst="rect">
            <a:avLst/>
          </a:prstGeom>
        </p:spPr>
        <p:txBody>
          <a:bodyPr/>
          <a:lstStyle/>
          <a:p>
            <a:endParaRPr lang="en-US"/>
          </a:p>
        </p:txBody>
      </p:sp>
      <p:sp>
        <p:nvSpPr>
          <p:cNvPr id="9" name="Title 1">
            <a:extLst>
              <a:ext uri="{FF2B5EF4-FFF2-40B4-BE49-F238E27FC236}">
                <a16:creationId xmlns:a16="http://schemas.microsoft.com/office/drawing/2014/main" id="{7AC88FAB-A7C4-3352-1FBB-8BF5AD811C69}"/>
              </a:ext>
            </a:extLst>
          </p:cNvPr>
          <p:cNvSpPr>
            <a:spLocks noGrp="1"/>
          </p:cNvSpPr>
          <p:nvPr>
            <p:ph type="title"/>
          </p:nvPr>
        </p:nvSpPr>
        <p:spPr>
          <a:xfrm>
            <a:off x="838200" y="365126"/>
            <a:ext cx="10515600" cy="573352"/>
          </a:xfrm>
          <a:prstGeom prst="rect">
            <a:avLst/>
          </a:prstGeom>
        </p:spPr>
        <p:txBody>
          <a:bodyPr/>
          <a:lstStyle>
            <a:lvl1pPr algn="l" defTabSz="914400" rtl="0" eaLnBrk="1" latinLnBrk="0" hangingPunct="1">
              <a:lnSpc>
                <a:spcPct val="90000"/>
              </a:lnSpc>
              <a:spcBef>
                <a:spcPct val="0"/>
              </a:spcBef>
              <a:buNone/>
              <a:defRPr lang="en-US" sz="2800" b="1" kern="1200" dirty="0">
                <a:solidFill>
                  <a:srgbClr val="1F3964"/>
                </a:solidFill>
                <a:latin typeface="+mj-lt"/>
                <a:ea typeface="+mj-ea"/>
                <a:cs typeface="Arial" panose="020B0604020202020204" pitchFamily="34" charset="0"/>
              </a:defRPr>
            </a:lvl1pPr>
          </a:lstStyle>
          <a:p>
            <a:r>
              <a:rPr lang="en-US"/>
              <a:t>Click to edit Master title style</a:t>
            </a:r>
          </a:p>
        </p:txBody>
      </p:sp>
      <p:sp>
        <p:nvSpPr>
          <p:cNvPr id="10" name="Rectangle 9">
            <a:extLst>
              <a:ext uri="{FF2B5EF4-FFF2-40B4-BE49-F238E27FC236}">
                <a16:creationId xmlns:a16="http://schemas.microsoft.com/office/drawing/2014/main" id="{654EB596-26B0-5BC9-932A-3EE5E19241E5}"/>
              </a:ext>
              <a:ext uri="{C183D7F6-B498-43B3-948B-1728B52AA6E4}">
                <adec:decorative xmlns:adec="http://schemas.microsoft.com/office/drawing/2017/decorative" val="1"/>
              </a:ext>
            </a:extLst>
          </p:cNvPr>
          <p:cNvSpPr/>
          <p:nvPr userDrawn="1"/>
        </p:nvSpPr>
        <p:spPr>
          <a:xfrm>
            <a:off x="0" y="6356349"/>
            <a:ext cx="12192000" cy="501651"/>
          </a:xfrm>
          <a:prstGeom prst="rect">
            <a:avLst/>
          </a:prstGeom>
          <a:solidFill>
            <a:srgbClr val="1F3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4">
            <a:extLst>
              <a:ext uri="{FF2B5EF4-FFF2-40B4-BE49-F238E27FC236}">
                <a16:creationId xmlns:a16="http://schemas.microsoft.com/office/drawing/2014/main" id="{3D1D3DFB-20DC-A071-D523-A19964897309}"/>
              </a:ext>
            </a:extLst>
          </p:cNvPr>
          <p:cNvSpPr>
            <a:spLocks noGrp="1"/>
          </p:cNvSpPr>
          <p:nvPr>
            <p:ph type="dt" sz="half" idx="25"/>
          </p:nvPr>
        </p:nvSpPr>
        <p:spPr>
          <a:xfrm>
            <a:off x="838200" y="6356350"/>
            <a:ext cx="2743200" cy="365125"/>
          </a:xfrm>
          <a:prstGeom prst="rect">
            <a:avLst/>
          </a:prstGeom>
        </p:spPr>
        <p:txBody>
          <a:bodyPr/>
          <a:lstStyle>
            <a:lvl1pPr>
              <a:defRPr lang="en-US" sz="1600" kern="120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1pPr>
            <a:lvl2pPr>
              <a:defRPr lang="en-US" sz="1050" kern="1200" smtClean="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stStyle>
          <a:p>
            <a:pPr marL="0" lvl="1"/>
            <a:fld id="{2149AE52-0AC3-4A7C-BEA7-8B1371986BC2}" type="datetime1">
              <a:rPr lang="en-US" smtClean="0"/>
              <a:t>5/15/2024</a:t>
            </a:fld>
            <a:endParaRPr lang="en-US"/>
          </a:p>
        </p:txBody>
      </p:sp>
      <p:sp>
        <p:nvSpPr>
          <p:cNvPr id="12" name="Footer Placeholder 5">
            <a:extLst>
              <a:ext uri="{FF2B5EF4-FFF2-40B4-BE49-F238E27FC236}">
                <a16:creationId xmlns:a16="http://schemas.microsoft.com/office/drawing/2014/main" id="{AADA91B7-1C9E-C86C-8221-6A9BEB9BF93C}"/>
              </a:ext>
            </a:extLst>
          </p:cNvPr>
          <p:cNvSpPr>
            <a:spLocks noGrp="1"/>
          </p:cNvSpPr>
          <p:nvPr>
            <p:ph type="ftr" sz="quarter" idx="26"/>
          </p:nvPr>
        </p:nvSpPr>
        <p:spPr>
          <a:xfrm>
            <a:off x="4038600" y="6356350"/>
            <a:ext cx="4114800" cy="365125"/>
          </a:xfrm>
          <a:prstGeom prst="rect">
            <a:avLst/>
          </a:prstGeom>
        </p:spPr>
        <p:txBody>
          <a:bodyPr/>
          <a:lstStyle>
            <a:lvl1pPr>
              <a:defRPr>
                <a:latin typeface="Arial" panose="020B0604020202020204" pitchFamily="34" charset="0"/>
                <a:cs typeface="Arial" panose="020B0604020202020204" pitchFamily="34" charset="0"/>
              </a:defRPr>
            </a:lvl1pPr>
            <a:lvl2pPr algn="ctr">
              <a:defRPr lang="en-US" sz="1050" kern="1200" smtClean="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stStyle>
          <a:p>
            <a:pPr marL="0" lvl="1"/>
            <a:r>
              <a:rPr lang="en-US"/>
              <a:t>CMS footer</a:t>
            </a:r>
          </a:p>
        </p:txBody>
      </p:sp>
      <p:sp>
        <p:nvSpPr>
          <p:cNvPr id="13" name="Slide Number Placeholder 7">
            <a:extLst>
              <a:ext uri="{FF2B5EF4-FFF2-40B4-BE49-F238E27FC236}">
                <a16:creationId xmlns:a16="http://schemas.microsoft.com/office/drawing/2014/main" id="{7B886D58-8213-B74C-8F5D-0F623B20F39D}"/>
              </a:ext>
            </a:extLst>
          </p:cNvPr>
          <p:cNvSpPr>
            <a:spLocks noGrp="1"/>
          </p:cNvSpPr>
          <p:nvPr>
            <p:ph type="sldNum" sz="quarter" idx="27"/>
          </p:nvPr>
        </p:nvSpPr>
        <p:spPr>
          <a:xfrm>
            <a:off x="9367518" y="6356350"/>
            <a:ext cx="1986282" cy="365125"/>
          </a:xfrm>
          <a:prstGeom prst="rect">
            <a:avLst/>
          </a:prstGeom>
        </p:spPr>
        <p:txBody>
          <a:bodyPr/>
          <a:lstStyle>
            <a:lvl1pPr>
              <a:defRPr lang="en-US" sz="1050" kern="1200" smtClean="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fld id="{50C48653-0D13-4549-AB5F-45E7CBAF8105}" type="slidenum">
              <a:rPr lang="en-US" smtClean="0"/>
              <a:pPr/>
              <a:t>‹#›</a:t>
            </a:fld>
            <a:endParaRPr lang="en-US"/>
          </a:p>
        </p:txBody>
      </p:sp>
    </p:spTree>
    <p:extLst>
      <p:ext uri="{BB962C8B-B14F-4D97-AF65-F5344CB8AC3E}">
        <p14:creationId xmlns:p14="http://schemas.microsoft.com/office/powerpoint/2010/main" val="250216495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90861" y="161274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11296180" y="6208240"/>
            <a:ext cx="591669" cy="365125"/>
          </a:xfrm>
          <a:prstGeom prst="rect">
            <a:avLst/>
          </a:prstGeom>
        </p:spPr>
        <p:txBody>
          <a:bodyPr/>
          <a:lstStyle>
            <a:lvl1pPr>
              <a:defRPr>
                <a:solidFill>
                  <a:srgbClr val="2F8ECF"/>
                </a:solidFill>
              </a:defRPr>
            </a:lvl1pPr>
          </a:lstStyle>
          <a:p>
            <a:fld id="{BB911E59-FDB9-9047-82D0-E3A2186B4098}" type="slidenum">
              <a:rPr lang="en-US" smtClean="0"/>
              <a:pPr/>
              <a:t>‹#›</a:t>
            </a:fld>
            <a:endParaRPr lang="en-US"/>
          </a:p>
        </p:txBody>
      </p:sp>
      <p:sp>
        <p:nvSpPr>
          <p:cNvPr id="5" name="Text Placeholder 4">
            <a:extLst>
              <a:ext uri="{FF2B5EF4-FFF2-40B4-BE49-F238E27FC236}">
                <a16:creationId xmlns:a16="http://schemas.microsoft.com/office/drawing/2014/main" id="{86E2069F-FFD7-4994-9536-F8095A792B9C}"/>
              </a:ext>
            </a:extLst>
          </p:cNvPr>
          <p:cNvSpPr>
            <a:spLocks noGrp="1"/>
          </p:cNvSpPr>
          <p:nvPr>
            <p:ph type="body" sz="quarter" idx="13"/>
          </p:nvPr>
        </p:nvSpPr>
        <p:spPr>
          <a:xfrm>
            <a:off x="390861" y="1066801"/>
            <a:ext cx="9758363" cy="342900"/>
          </a:xfrm>
        </p:spPr>
        <p:txBody>
          <a:bodyPr anchor="t">
            <a:normAutofit/>
          </a:bodyPr>
          <a:lstStyle>
            <a:lvl1pPr>
              <a:defRPr sz="1800">
                <a:solidFill>
                  <a:schemeClr val="tx1">
                    <a:lumMod val="60000"/>
                    <a:lumOff val="40000"/>
                  </a:schemeClr>
                </a:solidFill>
              </a:defRPr>
            </a:lvl1pPr>
            <a:lvl2pPr marL="288925" indent="0">
              <a:buNone/>
              <a:defRPr/>
            </a:lvl2pPr>
          </a:lstStyle>
          <a:p>
            <a:pPr lvl="0"/>
            <a:r>
              <a:rPr lang="en-US"/>
              <a:t>Click to edit Master text styles</a:t>
            </a:r>
          </a:p>
        </p:txBody>
      </p:sp>
    </p:spTree>
    <p:extLst>
      <p:ext uri="{BB962C8B-B14F-4D97-AF65-F5344CB8AC3E}">
        <p14:creationId xmlns:p14="http://schemas.microsoft.com/office/powerpoint/2010/main" val="363295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304C7-7936-BD43-BD46-9D03B0598537}"/>
              </a:ext>
            </a:extLst>
          </p:cNvPr>
          <p:cNvSpPr>
            <a:spLocks noGrp="1"/>
          </p:cNvSpPr>
          <p:nvPr>
            <p:ph type="title"/>
          </p:nvPr>
        </p:nvSpPr>
        <p:spPr/>
        <p:txBody>
          <a:bodyPr/>
          <a:lstStyle/>
          <a:p>
            <a:r>
              <a:rPr lang="en-US"/>
              <a:t>Click to edit Master title style</a:t>
            </a:r>
            <a:endParaRPr lang="en-US" dirty="0"/>
          </a:p>
        </p:txBody>
      </p:sp>
      <p:pic>
        <p:nvPicPr>
          <p:cNvPr id="7" name="Picture 6" descr="The Centers for Medicare and Medicaid logo.">
            <a:extLst>
              <a:ext uri="{FF2B5EF4-FFF2-40B4-BE49-F238E27FC236}">
                <a16:creationId xmlns:a16="http://schemas.microsoft.com/office/drawing/2014/main" id="{87D1338A-2D12-E44E-AEBE-3A152B2EE04F}"/>
              </a:ext>
            </a:extLst>
          </p:cNvPr>
          <p:cNvPicPr>
            <a:picLocks noChangeAspect="1"/>
          </p:cNvPicPr>
          <p:nvPr/>
        </p:nvPicPr>
        <p:blipFill>
          <a:blip r:embed="rId2" cstate="print"/>
          <a:stretch>
            <a:fillRect/>
          </a:stretch>
        </p:blipFill>
        <p:spPr>
          <a:xfrm>
            <a:off x="1696454" y="1924426"/>
            <a:ext cx="8915400" cy="3088732"/>
          </a:xfrm>
          <a:prstGeom prst="rect">
            <a:avLst/>
          </a:prstGeom>
        </p:spPr>
      </p:pic>
      <p:sp>
        <p:nvSpPr>
          <p:cNvPr id="9" name="Text Placeholder 2">
            <a:extLst>
              <a:ext uri="{FF2B5EF4-FFF2-40B4-BE49-F238E27FC236}">
                <a16:creationId xmlns:a16="http://schemas.microsoft.com/office/drawing/2014/main" id="{3D38BD30-84DE-C94C-9CFB-1899A579667E}"/>
              </a:ext>
            </a:extLst>
          </p:cNvPr>
          <p:cNvSpPr>
            <a:spLocks noGrp="1"/>
          </p:cNvSpPr>
          <p:nvPr>
            <p:ph type="body" sz="quarter" idx="13" hasCustomPrompt="1"/>
          </p:nvPr>
        </p:nvSpPr>
        <p:spPr>
          <a:xfrm>
            <a:off x="879770" y="2386263"/>
            <a:ext cx="8534400" cy="17526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0" name="Text Placeholder 2">
            <a:extLst>
              <a:ext uri="{FF2B5EF4-FFF2-40B4-BE49-F238E27FC236}">
                <a16:creationId xmlns:a16="http://schemas.microsoft.com/office/drawing/2014/main" id="{406A3636-D4BA-9B4F-8F58-D86A05737ABF}"/>
              </a:ext>
            </a:extLst>
          </p:cNvPr>
          <p:cNvSpPr>
            <a:spLocks noGrp="1"/>
          </p:cNvSpPr>
          <p:nvPr>
            <p:ph type="body" sz="quarter" idx="14" hasCustomPrompt="1"/>
          </p:nvPr>
        </p:nvSpPr>
        <p:spPr>
          <a:xfrm>
            <a:off x="879770" y="4291263"/>
            <a:ext cx="8534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3" name="Picture 2" descr="The Centers for Medicare and Medicaid logo.">
            <a:extLst>
              <a:ext uri="{FF2B5EF4-FFF2-40B4-BE49-F238E27FC236}">
                <a16:creationId xmlns:a16="http://schemas.microsoft.com/office/drawing/2014/main" id="{BBF3ADED-68F4-B02F-2467-F795AEA107EB}"/>
              </a:ext>
            </a:extLst>
          </p:cNvPr>
          <p:cNvPicPr>
            <a:picLocks noChangeAspect="1"/>
          </p:cNvPicPr>
          <p:nvPr/>
        </p:nvPicPr>
        <p:blipFill>
          <a:blip r:embed="rId2" cstate="print"/>
          <a:stretch>
            <a:fillRect/>
          </a:stretch>
        </p:blipFill>
        <p:spPr>
          <a:xfrm>
            <a:off x="1696454" y="1924426"/>
            <a:ext cx="8915400" cy="3088732"/>
          </a:xfrm>
          <a:prstGeom prst="rect">
            <a:avLst/>
          </a:prstGeom>
        </p:spPr>
      </p:pic>
    </p:spTree>
    <p:extLst>
      <p:ext uri="{BB962C8B-B14F-4D97-AF65-F5344CB8AC3E}">
        <p14:creationId xmlns:p14="http://schemas.microsoft.com/office/powerpoint/2010/main" val="2668865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6D16-EAE9-2B4F-A972-90B25A517418}"/>
              </a:ext>
            </a:extLst>
          </p:cNvPr>
          <p:cNvSpPr>
            <a:spLocks noGrp="1"/>
          </p:cNvSpPr>
          <p:nvPr>
            <p:ph type="title" hasCustomPrompt="1"/>
          </p:nvPr>
        </p:nvSpPr>
        <p:spPr>
          <a:xfrm>
            <a:off x="681319" y="540009"/>
            <a:ext cx="10799573" cy="1452565"/>
          </a:xfrm>
          <a:prstGeom prst="rect">
            <a:avLst/>
          </a:prstGeom>
        </p:spPr>
        <p:txBody>
          <a:bodyPr/>
          <a:lstStyle>
            <a:lvl1pPr algn="l" defTabSz="914400" rtl="0" eaLnBrk="1" latinLnBrk="0" hangingPunct="1">
              <a:lnSpc>
                <a:spcPct val="90000"/>
              </a:lnSpc>
              <a:spcBef>
                <a:spcPct val="0"/>
              </a:spcBef>
              <a:buNone/>
              <a:defRPr lang="en-US" sz="4400" b="1" kern="1200" dirty="0">
                <a:solidFill>
                  <a:srgbClr val="1F3964"/>
                </a:solidFill>
                <a:latin typeface="+mj-lt"/>
                <a:ea typeface="+mj-ea"/>
                <a:cs typeface="Arial" panose="020B0604020202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60370D1D-A56A-A746-A72E-1B2CAE8DD445}"/>
              </a:ext>
              <a:ext uri="{C183D7F6-B498-43B3-948B-1728B52AA6E4}">
                <adec:decorative xmlns:adec="http://schemas.microsoft.com/office/drawing/2017/decorative" val="1"/>
              </a:ext>
            </a:extLst>
          </p:cNvPr>
          <p:cNvSpPr/>
          <p:nvPr userDrawn="1"/>
        </p:nvSpPr>
        <p:spPr>
          <a:xfrm>
            <a:off x="0" y="3962400"/>
            <a:ext cx="12192000" cy="2895600"/>
          </a:xfrm>
          <a:prstGeom prst="rect">
            <a:avLst/>
          </a:prstGeom>
          <a:solidFill>
            <a:srgbClr val="1F3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0">
            <a:extLst>
              <a:ext uri="{FF2B5EF4-FFF2-40B4-BE49-F238E27FC236}">
                <a16:creationId xmlns:a16="http://schemas.microsoft.com/office/drawing/2014/main" id="{95253100-C2A7-6740-B67D-B40F0D0804A6}"/>
              </a:ext>
            </a:extLst>
          </p:cNvPr>
          <p:cNvSpPr>
            <a:spLocks noGrp="1"/>
          </p:cNvSpPr>
          <p:nvPr>
            <p:ph type="body" sz="quarter" idx="10" hasCustomPrompt="1"/>
          </p:nvPr>
        </p:nvSpPr>
        <p:spPr>
          <a:xfrm>
            <a:off x="681319" y="2265219"/>
            <a:ext cx="10799574" cy="1284806"/>
          </a:xfrm>
          <a:prstGeom prst="rect">
            <a:avLst/>
          </a:prstGeom>
        </p:spPr>
        <p:txBody>
          <a:bodyPr/>
          <a:lstStyle>
            <a:lvl1pPr marL="0" indent="0">
              <a:buNone/>
              <a:defRPr lang="en-US" sz="2400" b="0" kern="1200" dirty="0">
                <a:solidFill>
                  <a:srgbClr val="191919"/>
                </a:solidFill>
                <a:latin typeface="Lato Bold" panose="020F0502020204030203" pitchFamily="34" charset="0"/>
                <a:ea typeface="Lato Bold" panose="020F0502020204030203" pitchFamily="34" charset="0"/>
                <a:cs typeface="Lato Bold" panose="020F0502020204030203" pitchFamily="34" charset="0"/>
              </a:defRPr>
            </a:lvl1pPr>
          </a:lstStyle>
          <a:p>
            <a:pPr marL="0" lvl="0" indent="0" algn="l" defTabSz="914400" rtl="0" eaLnBrk="1" latinLnBrk="0" hangingPunct="1">
              <a:lnSpc>
                <a:spcPct val="90000"/>
              </a:lnSpc>
              <a:spcBef>
                <a:spcPts val="1000"/>
              </a:spcBef>
              <a:buFont typeface="Arial"/>
              <a:buNone/>
            </a:pPr>
            <a:r>
              <a:rPr lang="en-US"/>
              <a:t>Click to edit Master text styles</a:t>
            </a:r>
          </a:p>
        </p:txBody>
      </p:sp>
      <p:sp>
        <p:nvSpPr>
          <p:cNvPr id="7" name="Text Placeholder 10">
            <a:extLst>
              <a:ext uri="{FF2B5EF4-FFF2-40B4-BE49-F238E27FC236}">
                <a16:creationId xmlns:a16="http://schemas.microsoft.com/office/drawing/2014/main" id="{FE3B6B7F-6981-B847-B5CC-AA7E84C62518}"/>
              </a:ext>
            </a:extLst>
          </p:cNvPr>
          <p:cNvSpPr>
            <a:spLocks noGrp="1"/>
          </p:cNvSpPr>
          <p:nvPr>
            <p:ph type="body" sz="quarter" idx="13" hasCustomPrompt="1"/>
          </p:nvPr>
        </p:nvSpPr>
        <p:spPr>
          <a:xfrm>
            <a:off x="951185" y="5590446"/>
            <a:ext cx="2937414" cy="416929"/>
          </a:xfrm>
          <a:prstGeom prst="rect">
            <a:avLst/>
          </a:prstGeom>
        </p:spPr>
        <p:txBody>
          <a:bodyPr/>
          <a:lstStyle>
            <a:lvl1pPr marL="0" indent="0" algn="ctr">
              <a:buNone/>
              <a:defRPr b="0" i="0">
                <a:solidFill>
                  <a:schemeClr val="bg1"/>
                </a:solidFill>
                <a:effectLst/>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text</a:t>
            </a:r>
          </a:p>
        </p:txBody>
      </p:sp>
      <p:sp>
        <p:nvSpPr>
          <p:cNvPr id="14" name="Text Placeholder 10">
            <a:extLst>
              <a:ext uri="{FF2B5EF4-FFF2-40B4-BE49-F238E27FC236}">
                <a16:creationId xmlns:a16="http://schemas.microsoft.com/office/drawing/2014/main" id="{06F4632C-21B0-5248-9350-4AFFBB912D47}"/>
              </a:ext>
            </a:extLst>
          </p:cNvPr>
          <p:cNvSpPr>
            <a:spLocks noGrp="1"/>
          </p:cNvSpPr>
          <p:nvPr>
            <p:ph type="body" sz="quarter" idx="14" hasCustomPrompt="1"/>
          </p:nvPr>
        </p:nvSpPr>
        <p:spPr>
          <a:xfrm>
            <a:off x="4486681" y="5590446"/>
            <a:ext cx="2937414" cy="416929"/>
          </a:xfrm>
          <a:prstGeom prst="rect">
            <a:avLst/>
          </a:prstGeom>
        </p:spPr>
        <p:txBody>
          <a:bodyPr/>
          <a:lstStyle>
            <a:lvl1pPr marL="0" indent="0" algn="ctr">
              <a:buNone/>
              <a:defRPr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text</a:t>
            </a:r>
          </a:p>
        </p:txBody>
      </p:sp>
      <p:sp>
        <p:nvSpPr>
          <p:cNvPr id="16" name="Text Placeholder 10">
            <a:extLst>
              <a:ext uri="{FF2B5EF4-FFF2-40B4-BE49-F238E27FC236}">
                <a16:creationId xmlns:a16="http://schemas.microsoft.com/office/drawing/2014/main" id="{AC463EA9-BE08-B04C-AF57-1921B53B6184}"/>
              </a:ext>
            </a:extLst>
          </p:cNvPr>
          <p:cNvSpPr>
            <a:spLocks noGrp="1"/>
          </p:cNvSpPr>
          <p:nvPr>
            <p:ph type="body" sz="quarter" idx="15" hasCustomPrompt="1"/>
          </p:nvPr>
        </p:nvSpPr>
        <p:spPr>
          <a:xfrm>
            <a:off x="8022177" y="5590446"/>
            <a:ext cx="2937414" cy="416929"/>
          </a:xfrm>
          <a:prstGeom prst="rect">
            <a:avLst/>
          </a:prstGeom>
        </p:spPr>
        <p:txBody>
          <a:bodyPr/>
          <a:lstStyle>
            <a:lvl1pPr marL="0" indent="0" algn="ctr">
              <a:buNone/>
              <a:defRPr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text</a:t>
            </a:r>
          </a:p>
        </p:txBody>
      </p:sp>
      <p:sp>
        <p:nvSpPr>
          <p:cNvPr id="5" name="Date Placeholder 4">
            <a:extLst>
              <a:ext uri="{FF2B5EF4-FFF2-40B4-BE49-F238E27FC236}">
                <a16:creationId xmlns:a16="http://schemas.microsoft.com/office/drawing/2014/main" id="{D59E9107-8147-B849-AB37-DEB93BCE2E5C}"/>
              </a:ext>
            </a:extLst>
          </p:cNvPr>
          <p:cNvSpPr>
            <a:spLocks noGrp="1"/>
          </p:cNvSpPr>
          <p:nvPr>
            <p:ph type="dt" sz="half" idx="16"/>
          </p:nvPr>
        </p:nvSpPr>
        <p:spPr>
          <a:xfrm>
            <a:off x="838200" y="6356350"/>
            <a:ext cx="2743200" cy="365125"/>
          </a:xfrm>
          <a:prstGeom prst="rect">
            <a:avLst/>
          </a:prstGeom>
        </p:spPr>
        <p:txBody>
          <a:bodyPr/>
          <a:lstStyle>
            <a:lvl1pPr>
              <a:defRPr lang="en-US" sz="1600" kern="120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1pPr>
            <a:lvl2pPr>
              <a:defRPr lang="en-US" sz="1050" kern="1200" smtClean="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stStyle>
          <a:p>
            <a:pPr marL="0" lvl="1"/>
            <a:fld id="{201E510B-DEFA-4200-B362-8134135188CD}" type="datetime1">
              <a:rPr lang="en-US" smtClean="0"/>
              <a:t>5/15/2024</a:t>
            </a:fld>
            <a:endParaRPr lang="en-US"/>
          </a:p>
        </p:txBody>
      </p:sp>
      <p:sp>
        <p:nvSpPr>
          <p:cNvPr id="6" name="Footer Placeholder 5">
            <a:extLst>
              <a:ext uri="{FF2B5EF4-FFF2-40B4-BE49-F238E27FC236}">
                <a16:creationId xmlns:a16="http://schemas.microsoft.com/office/drawing/2014/main" id="{7A1867FA-8EB9-AE45-95E5-1541205AF2F4}"/>
              </a:ext>
            </a:extLst>
          </p:cNvPr>
          <p:cNvSpPr>
            <a:spLocks noGrp="1"/>
          </p:cNvSpPr>
          <p:nvPr>
            <p:ph type="ftr" sz="quarter" idx="17"/>
          </p:nvPr>
        </p:nvSpPr>
        <p:spPr>
          <a:xfrm>
            <a:off x="4038600" y="6356350"/>
            <a:ext cx="4114800" cy="365125"/>
          </a:xfrm>
          <a:prstGeom prst="rect">
            <a:avLst/>
          </a:prstGeom>
        </p:spPr>
        <p:txBody>
          <a:bodyPr/>
          <a:lstStyle>
            <a:lvl1pPr>
              <a:defRPr>
                <a:latin typeface="Arial" panose="020B0604020202020204" pitchFamily="34" charset="0"/>
                <a:cs typeface="Arial" panose="020B0604020202020204" pitchFamily="34" charset="0"/>
              </a:defRPr>
            </a:lvl1pPr>
            <a:lvl2pPr algn="ctr">
              <a:defRPr lang="en-US" sz="1050" kern="1200" smtClean="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stStyle>
          <a:p>
            <a:pPr marL="0" lvl="1"/>
            <a:r>
              <a:rPr lang="en-US"/>
              <a:t>CMS footer</a:t>
            </a:r>
          </a:p>
        </p:txBody>
      </p:sp>
      <p:sp>
        <p:nvSpPr>
          <p:cNvPr id="8" name="Slide Number Placeholder 7">
            <a:extLst>
              <a:ext uri="{FF2B5EF4-FFF2-40B4-BE49-F238E27FC236}">
                <a16:creationId xmlns:a16="http://schemas.microsoft.com/office/drawing/2014/main" id="{F812D28F-D1DF-A549-A949-71F72E54FA99}"/>
              </a:ext>
            </a:extLst>
          </p:cNvPr>
          <p:cNvSpPr>
            <a:spLocks noGrp="1"/>
          </p:cNvSpPr>
          <p:nvPr>
            <p:ph type="sldNum" sz="quarter" idx="18"/>
          </p:nvPr>
        </p:nvSpPr>
        <p:spPr>
          <a:xfrm>
            <a:off x="9367518" y="6356350"/>
            <a:ext cx="1986282" cy="365125"/>
          </a:xfrm>
          <a:prstGeom prst="rect">
            <a:avLst/>
          </a:prstGeom>
        </p:spPr>
        <p:txBody>
          <a:bodyPr/>
          <a:lstStyle>
            <a:lvl1pPr>
              <a:defRPr lang="en-US" sz="1050" kern="1200" smtClean="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fld id="{50C48653-0D13-4549-AB5F-45E7CBAF8105}" type="slidenum">
              <a:rPr lang="en-US" smtClean="0"/>
              <a:pPr/>
              <a:t>‹#›</a:t>
            </a:fld>
            <a:endParaRPr lang="en-US"/>
          </a:p>
        </p:txBody>
      </p:sp>
    </p:spTree>
    <p:extLst>
      <p:ext uri="{BB962C8B-B14F-4D97-AF65-F5344CB8AC3E}">
        <p14:creationId xmlns:p14="http://schemas.microsoft.com/office/powerpoint/2010/main" val="72958435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90861" y="161274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86E2069F-FFD7-4994-9536-F8095A792B9C}"/>
              </a:ext>
            </a:extLst>
          </p:cNvPr>
          <p:cNvSpPr>
            <a:spLocks noGrp="1"/>
          </p:cNvSpPr>
          <p:nvPr>
            <p:ph type="body" sz="quarter" idx="13"/>
          </p:nvPr>
        </p:nvSpPr>
        <p:spPr>
          <a:xfrm>
            <a:off x="390861" y="1066801"/>
            <a:ext cx="9758363" cy="342900"/>
          </a:xfrm>
        </p:spPr>
        <p:txBody>
          <a:bodyPr anchor="b">
            <a:normAutofit/>
          </a:bodyPr>
          <a:lstStyle>
            <a:lvl1pPr>
              <a:defRPr sz="1800">
                <a:solidFill>
                  <a:schemeClr val="tx1">
                    <a:lumMod val="60000"/>
                    <a:lumOff val="40000"/>
                  </a:schemeClr>
                </a:solidFill>
              </a:defRPr>
            </a:lvl1pPr>
            <a:lvl2pPr marL="288925" indent="0">
              <a:buNone/>
              <a:defRPr/>
            </a:lvl2pPr>
          </a:lstStyle>
          <a:p>
            <a:pPr lvl="0"/>
            <a:r>
              <a:rPr lang="en-US"/>
              <a:t>Click to edit Master text styles</a:t>
            </a:r>
          </a:p>
        </p:txBody>
      </p:sp>
    </p:spTree>
    <p:extLst>
      <p:ext uri="{BB962C8B-B14F-4D97-AF65-F5344CB8AC3E}">
        <p14:creationId xmlns:p14="http://schemas.microsoft.com/office/powerpoint/2010/main" val="3185439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0861" y="1609570"/>
            <a:ext cx="5705139"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609570"/>
            <a:ext cx="57150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C2DBACBF-005C-4CAE-BCD6-64C7F04AA62D}"/>
              </a:ext>
            </a:extLst>
          </p:cNvPr>
          <p:cNvSpPr>
            <a:spLocks noGrp="1"/>
          </p:cNvSpPr>
          <p:nvPr>
            <p:ph type="body" sz="quarter" idx="13"/>
          </p:nvPr>
        </p:nvSpPr>
        <p:spPr>
          <a:xfrm>
            <a:off x="390861" y="1066801"/>
            <a:ext cx="9758363" cy="342900"/>
          </a:xfrm>
        </p:spPr>
        <p:txBody>
          <a:bodyPr anchor="b">
            <a:normAutofit/>
          </a:bodyPr>
          <a:lstStyle>
            <a:lvl1pPr>
              <a:defRPr sz="1800">
                <a:solidFill>
                  <a:schemeClr val="tx1">
                    <a:lumMod val="60000"/>
                    <a:lumOff val="40000"/>
                  </a:schemeClr>
                </a:solidFill>
              </a:defRPr>
            </a:lvl1pPr>
            <a:lvl2pPr marL="288925" indent="0">
              <a:buNone/>
              <a:defRPr/>
            </a:lvl2pPr>
          </a:lstStyle>
          <a:p>
            <a:pPr lvl="0"/>
            <a:r>
              <a:rPr lang="en-US"/>
              <a:t>Click to edit Master text styles</a:t>
            </a:r>
          </a:p>
        </p:txBody>
      </p:sp>
    </p:spTree>
    <p:extLst>
      <p:ext uri="{BB962C8B-B14F-4D97-AF65-F5344CB8AC3E}">
        <p14:creationId xmlns:p14="http://schemas.microsoft.com/office/powerpoint/2010/main" val="3926244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Impact Slide_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624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Impact Slide_Gr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A1E92-B801-4433-AFE2-27AB0E8F1EC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9221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p>
            <a:r>
              <a:rPr lang="en-US" dirty="0"/>
              <a:t>Click to edit Master title style</a:t>
            </a:r>
          </a:p>
        </p:txBody>
      </p:sp>
      <p:sp>
        <p:nvSpPr>
          <p:cNvPr id="6" name="Content Placeholder 5">
            <a:extLst>
              <a:ext uri="{FF2B5EF4-FFF2-40B4-BE49-F238E27FC236}">
                <a16:creationId xmlns:a16="http://schemas.microsoft.com/office/drawing/2014/main" id="{6256E87B-8348-CF4B-A4FA-A09E90CB20FA}"/>
              </a:ext>
            </a:extLst>
          </p:cNvPr>
          <p:cNvSpPr>
            <a:spLocks noGrp="1"/>
          </p:cNvSpPr>
          <p:nvPr>
            <p:ph sz="quarter" idx="12"/>
          </p:nvPr>
        </p:nvSpPr>
        <p:spPr>
          <a:xfrm>
            <a:off x="838200" y="1470025"/>
            <a:ext cx="10633075" cy="45958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fld id="{175ADF19-8F2F-45DC-83AA-80AE29416A37}" type="datetime1">
              <a:rPr lang="en-US" smtClean="0"/>
              <a:t>5/15/2024</a:t>
            </a:fld>
            <a:endParaRPr lang="en-US"/>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r>
              <a:rPr lang="en-US"/>
              <a:t>CMS footer</a:t>
            </a:r>
            <a:endParaRPr lang="en-US" dirty="0"/>
          </a:p>
        </p:txBody>
      </p:sp>
      <p:sp>
        <p:nvSpPr>
          <p:cNvPr id="7" name="Slide Number Placeholder 1">
            <a:extLst>
              <a:ext uri="{FF2B5EF4-FFF2-40B4-BE49-F238E27FC236}">
                <a16:creationId xmlns:a16="http://schemas.microsoft.com/office/drawing/2014/main" id="{768E3324-E724-0F40-A8C6-B589CDEE33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Tree>
    <p:extLst>
      <p:ext uri="{BB962C8B-B14F-4D97-AF65-F5344CB8AC3E}">
        <p14:creationId xmlns:p14="http://schemas.microsoft.com/office/powerpoint/2010/main" val="132646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90861" y="161274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11296180" y="6208240"/>
            <a:ext cx="591669" cy="365125"/>
          </a:xfrm>
          <a:prstGeom prst="rect">
            <a:avLst/>
          </a:prstGeom>
        </p:spPr>
        <p:txBody>
          <a:bodyPr/>
          <a:lstStyle>
            <a:lvl1pPr>
              <a:defRPr>
                <a:solidFill>
                  <a:srgbClr val="2F8ECF"/>
                </a:solidFill>
              </a:defRPr>
            </a:lvl1pPr>
          </a:lstStyle>
          <a:p>
            <a:fld id="{BB911E59-FDB9-9047-82D0-E3A2186B4098}" type="slidenum">
              <a:rPr lang="en-US" smtClean="0"/>
              <a:pPr/>
              <a:t>‹#›</a:t>
            </a:fld>
            <a:endParaRPr lang="en-US"/>
          </a:p>
        </p:txBody>
      </p:sp>
      <p:sp>
        <p:nvSpPr>
          <p:cNvPr id="5" name="Text Placeholder 4">
            <a:extLst>
              <a:ext uri="{FF2B5EF4-FFF2-40B4-BE49-F238E27FC236}">
                <a16:creationId xmlns:a16="http://schemas.microsoft.com/office/drawing/2014/main" id="{86E2069F-FFD7-4994-9536-F8095A792B9C}"/>
              </a:ext>
            </a:extLst>
          </p:cNvPr>
          <p:cNvSpPr>
            <a:spLocks noGrp="1"/>
          </p:cNvSpPr>
          <p:nvPr>
            <p:ph type="body" sz="quarter" idx="13"/>
          </p:nvPr>
        </p:nvSpPr>
        <p:spPr>
          <a:xfrm>
            <a:off x="390861" y="1066801"/>
            <a:ext cx="9758363" cy="342900"/>
          </a:xfrm>
        </p:spPr>
        <p:txBody>
          <a:bodyPr anchor="t">
            <a:normAutofit/>
          </a:bodyPr>
          <a:lstStyle>
            <a:lvl1pPr>
              <a:defRPr sz="1800">
                <a:solidFill>
                  <a:schemeClr val="tx1">
                    <a:lumMod val="60000"/>
                    <a:lumOff val="40000"/>
                  </a:schemeClr>
                </a:solidFill>
              </a:defRPr>
            </a:lvl1pPr>
            <a:lvl2pPr marL="288925" indent="0">
              <a:buNone/>
              <a:defRPr/>
            </a:lvl2pPr>
          </a:lstStyle>
          <a:p>
            <a:pPr lvl="0"/>
            <a:r>
              <a:rPr lang="en-US"/>
              <a:t>Click to edit Master text styles</a:t>
            </a:r>
          </a:p>
        </p:txBody>
      </p:sp>
    </p:spTree>
    <p:extLst>
      <p:ext uri="{BB962C8B-B14F-4D97-AF65-F5344CB8AC3E}">
        <p14:creationId xmlns:p14="http://schemas.microsoft.com/office/powerpoint/2010/main" val="3561455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0_Custom Layout">
    <p:bg>
      <p:bgRef idx="1001">
        <a:schemeClr val="bg1"/>
      </p:bgRef>
    </p:bg>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08717174-F357-F661-18B6-1BAA32DFFB8C}"/>
              </a:ext>
            </a:extLst>
          </p:cNvPr>
          <p:cNvSpPr>
            <a:spLocks noGrp="1"/>
          </p:cNvSpPr>
          <p:nvPr>
            <p:ph type="tbl" sz="quarter" idx="10"/>
          </p:nvPr>
        </p:nvSpPr>
        <p:spPr>
          <a:xfrm>
            <a:off x="833438" y="1330325"/>
            <a:ext cx="10515600" cy="5014913"/>
          </a:xfrm>
          <a:prstGeom prst="rect">
            <a:avLst/>
          </a:prstGeom>
        </p:spPr>
        <p:txBody>
          <a:bodyPr/>
          <a:lstStyle/>
          <a:p>
            <a:endParaRPr lang="en-US"/>
          </a:p>
        </p:txBody>
      </p:sp>
      <p:sp>
        <p:nvSpPr>
          <p:cNvPr id="10" name="Rectangle 9">
            <a:extLst>
              <a:ext uri="{FF2B5EF4-FFF2-40B4-BE49-F238E27FC236}">
                <a16:creationId xmlns:a16="http://schemas.microsoft.com/office/drawing/2014/main" id="{654EB596-26B0-5BC9-932A-3EE5E19241E5}"/>
              </a:ext>
              <a:ext uri="{C183D7F6-B498-43B3-948B-1728B52AA6E4}">
                <adec:decorative xmlns:adec="http://schemas.microsoft.com/office/drawing/2017/decorative" val="1"/>
              </a:ext>
            </a:extLst>
          </p:cNvPr>
          <p:cNvSpPr/>
          <p:nvPr userDrawn="1"/>
        </p:nvSpPr>
        <p:spPr>
          <a:xfrm>
            <a:off x="0" y="6356349"/>
            <a:ext cx="12192000" cy="501651"/>
          </a:xfrm>
          <a:prstGeom prst="rect">
            <a:avLst/>
          </a:prstGeom>
          <a:solidFill>
            <a:srgbClr val="1F3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4">
            <a:extLst>
              <a:ext uri="{FF2B5EF4-FFF2-40B4-BE49-F238E27FC236}">
                <a16:creationId xmlns:a16="http://schemas.microsoft.com/office/drawing/2014/main" id="{3D1D3DFB-20DC-A071-D523-A19964897309}"/>
              </a:ext>
            </a:extLst>
          </p:cNvPr>
          <p:cNvSpPr>
            <a:spLocks noGrp="1"/>
          </p:cNvSpPr>
          <p:nvPr>
            <p:ph type="dt" sz="half" idx="25"/>
          </p:nvPr>
        </p:nvSpPr>
        <p:spPr>
          <a:xfrm>
            <a:off x="838200" y="6356350"/>
            <a:ext cx="2743200" cy="365125"/>
          </a:xfrm>
          <a:prstGeom prst="rect">
            <a:avLst/>
          </a:prstGeom>
        </p:spPr>
        <p:txBody>
          <a:bodyPr/>
          <a:lstStyle>
            <a:lvl1pPr>
              <a:defRPr lang="en-US" sz="1600" kern="1200" smtClean="0">
                <a:solidFill>
                  <a:srgbClr val="191919"/>
                </a:solidFill>
                <a:latin typeface="Lato Light" panose="020F0502020204030203" pitchFamily="34" charset="0"/>
                <a:ea typeface="Lato Light" panose="020F0502020204030203" pitchFamily="34" charset="0"/>
                <a:cs typeface="Lato Light" panose="020F0502020204030203" pitchFamily="34" charset="0"/>
              </a:defRPr>
            </a:lvl1pPr>
            <a:lvl2pPr>
              <a:defRPr lang="en-US" sz="1050" kern="1200" smtClean="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stStyle>
          <a:p>
            <a:pPr marL="0" lvl="1"/>
            <a:r>
              <a:rPr lang="en-US">
                <a:solidFill>
                  <a:schemeClr val="bg1"/>
                </a:solidFill>
              </a:rPr>
              <a:t>CMS National Quality Strategy, April 2023</a:t>
            </a:r>
          </a:p>
        </p:txBody>
      </p:sp>
      <p:sp>
        <p:nvSpPr>
          <p:cNvPr id="12" name="Footer Placeholder 5">
            <a:extLst>
              <a:ext uri="{FF2B5EF4-FFF2-40B4-BE49-F238E27FC236}">
                <a16:creationId xmlns:a16="http://schemas.microsoft.com/office/drawing/2014/main" id="{AADA91B7-1C9E-C86C-8221-6A9BEB9BF93C}"/>
              </a:ext>
            </a:extLst>
          </p:cNvPr>
          <p:cNvSpPr>
            <a:spLocks noGrp="1"/>
          </p:cNvSpPr>
          <p:nvPr>
            <p:ph type="ftr" sz="quarter" idx="26"/>
          </p:nvPr>
        </p:nvSpPr>
        <p:spPr>
          <a:xfrm>
            <a:off x="4038600" y="6356350"/>
            <a:ext cx="4114800" cy="365125"/>
          </a:xfrm>
          <a:prstGeom prst="rect">
            <a:avLst/>
          </a:prstGeom>
        </p:spPr>
        <p:txBody>
          <a:bodyPr/>
          <a:lstStyle>
            <a:lvl1pPr>
              <a:defRPr>
                <a:latin typeface="Arial" panose="020B0604020202020204" pitchFamily="34" charset="0"/>
                <a:cs typeface="Arial" panose="020B0604020202020204" pitchFamily="34" charset="0"/>
              </a:defRPr>
            </a:lvl1pPr>
            <a:lvl2pPr algn="ctr">
              <a:defRPr lang="en-US" sz="1050" kern="1200" smtClean="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stStyle>
          <a:p>
            <a:pPr marL="0" lvl="1"/>
            <a:r>
              <a:rPr lang="en-US"/>
              <a:t> </a:t>
            </a:r>
          </a:p>
        </p:txBody>
      </p:sp>
      <p:sp>
        <p:nvSpPr>
          <p:cNvPr id="13" name="Slide Number Placeholder 7">
            <a:extLst>
              <a:ext uri="{FF2B5EF4-FFF2-40B4-BE49-F238E27FC236}">
                <a16:creationId xmlns:a16="http://schemas.microsoft.com/office/drawing/2014/main" id="{7B886D58-8213-B74C-8F5D-0F623B20F39D}"/>
              </a:ext>
            </a:extLst>
          </p:cNvPr>
          <p:cNvSpPr>
            <a:spLocks noGrp="1"/>
          </p:cNvSpPr>
          <p:nvPr>
            <p:ph type="sldNum" sz="quarter" idx="27"/>
          </p:nvPr>
        </p:nvSpPr>
        <p:spPr>
          <a:xfrm>
            <a:off x="9367518" y="6356350"/>
            <a:ext cx="1986282" cy="365125"/>
          </a:xfrm>
          <a:prstGeom prst="rect">
            <a:avLst/>
          </a:prstGeom>
        </p:spPr>
        <p:txBody>
          <a:bodyPr/>
          <a:lstStyle>
            <a:lvl1pPr>
              <a:defRPr lang="en-US" sz="1050" kern="1200" smtClean="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fld id="{50C48653-0D13-4549-AB5F-45E7CBAF8105}" type="slidenum">
              <a:rPr lang="en-US" smtClean="0"/>
              <a:pPr/>
              <a:t>‹#›</a:t>
            </a:fld>
            <a:endParaRPr lang="en-US"/>
          </a:p>
        </p:txBody>
      </p:sp>
      <p:sp>
        <p:nvSpPr>
          <p:cNvPr id="2" name="Text Placeholder 16">
            <a:extLst>
              <a:ext uri="{FF2B5EF4-FFF2-40B4-BE49-F238E27FC236}">
                <a16:creationId xmlns:a16="http://schemas.microsoft.com/office/drawing/2014/main" id="{CACB08A1-F652-C94D-A9BD-59884EB1DD88}"/>
              </a:ext>
            </a:extLst>
          </p:cNvPr>
          <p:cNvSpPr>
            <a:spLocks noGrp="1"/>
          </p:cNvSpPr>
          <p:nvPr>
            <p:ph type="body" sz="quarter" idx="28"/>
          </p:nvPr>
        </p:nvSpPr>
        <p:spPr>
          <a:xfrm>
            <a:off x="1828800" y="326773"/>
            <a:ext cx="9073356" cy="754063"/>
          </a:xfrm>
          <a:prstGeom prst="rect">
            <a:avLst/>
          </a:prstGeom>
        </p:spPr>
        <p:txBody>
          <a:bodyPr/>
          <a:lstStyle>
            <a:lvl1pPr marL="0" indent="0">
              <a:lnSpc>
                <a:spcPct val="90000"/>
              </a:lnSpc>
              <a:spcBef>
                <a:spcPts val="0"/>
              </a:spcBef>
              <a:spcAft>
                <a:spcPts val="400"/>
              </a:spcAft>
              <a:buNone/>
              <a:defRPr lang="en-US" sz="1600" kern="1200" spc="80" dirty="0" smtClean="0">
                <a:solidFill>
                  <a:srgbClr val="1F3964"/>
                </a:solidFill>
                <a:latin typeface="Lato" panose="020F0502020204030203" pitchFamily="34" charset="77"/>
                <a:ea typeface="Lato" panose="020F0502020204030203" pitchFamily="34" charset="0"/>
                <a:cs typeface="Lato" panose="020F0502020204030203" pitchFamily="34" charset="0"/>
              </a:defRPr>
            </a:lvl1pPr>
            <a:lvl2pPr marL="0" indent="0">
              <a:lnSpc>
                <a:spcPct val="90000"/>
              </a:lnSpc>
              <a:spcBef>
                <a:spcPts val="0"/>
              </a:spcBef>
              <a:buNone/>
              <a:defRPr lang="en-US" sz="2800" kern="1200" dirty="0" smtClean="0">
                <a:solidFill>
                  <a:srgbClr val="1F3964"/>
                </a:solidFill>
                <a:latin typeface="+mj-lt"/>
                <a:ea typeface="Lato Bold" panose="020F0502020204030203" pitchFamily="34" charset="0"/>
                <a:cs typeface="Arial" panose="020B0604020202020204" pitchFamily="34" charset="0"/>
              </a:defRPr>
            </a:lvl2pPr>
            <a:lvl3pPr marL="914400" indent="0">
              <a:buNone/>
              <a:defRPr>
                <a:solidFill>
                  <a:srgbClr val="1F3964"/>
                </a:solidFill>
              </a:defRPr>
            </a:lvl3pPr>
            <a:lvl4pPr>
              <a:defRPr>
                <a:solidFill>
                  <a:srgbClr val="1F3964"/>
                </a:solidFill>
              </a:defRPr>
            </a:lvl4pPr>
            <a:lvl5pPr>
              <a:defRPr>
                <a:solidFill>
                  <a:srgbClr val="1F3964"/>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1313603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The Centers for Medicare and Medicaid logo.">
            <a:extLst>
              <a:ext uri="{FF2B5EF4-FFF2-40B4-BE49-F238E27FC236}">
                <a16:creationId xmlns:a16="http://schemas.microsoft.com/office/drawing/2014/main" id="{58BD72E0-EE22-0F43-9C71-03E9C49093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400" y="179861"/>
            <a:ext cx="2652325" cy="914400"/>
          </a:xfrm>
          <a:prstGeom prst="rect">
            <a:avLst/>
          </a:prstGeom>
        </p:spPr>
      </p:pic>
      <p:sp>
        <p:nvSpPr>
          <p:cNvPr id="11" name="Title Placeholder 1">
            <a:extLst>
              <a:ext uri="{FF2B5EF4-FFF2-40B4-BE49-F238E27FC236}">
                <a16:creationId xmlns:a16="http://schemas.microsoft.com/office/drawing/2014/main" id="{6C2731C1-A8C9-1649-8A3F-851D95B1AC24}"/>
              </a:ext>
            </a:extLst>
          </p:cNvPr>
          <p:cNvSpPr>
            <a:spLocks noGrp="1"/>
          </p:cNvSpPr>
          <p:nvPr>
            <p:ph type="title"/>
          </p:nvPr>
        </p:nvSpPr>
        <p:spPr>
          <a:xfrm>
            <a:off x="960120" y="1516232"/>
            <a:ext cx="10515600" cy="110979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FAF07196-C096-0748-853F-77903F28A55F}"/>
              </a:ext>
            </a:extLst>
          </p:cNvPr>
          <p:cNvSpPr>
            <a:spLocks noGrp="1"/>
          </p:cNvSpPr>
          <p:nvPr>
            <p:ph type="body" sz="quarter" idx="10" hasCustomPrompt="1"/>
          </p:nvPr>
        </p:nvSpPr>
        <p:spPr>
          <a:xfrm>
            <a:off x="72136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a:extLst>
              <a:ext uri="{FF2B5EF4-FFF2-40B4-BE49-F238E27FC236}">
                <a16:creationId xmlns:a16="http://schemas.microsoft.com/office/drawing/2014/main" id="{8FA34C8D-0ABC-9843-8C88-3B625AAB0C05}"/>
              </a:ext>
            </a:extLst>
          </p:cNvPr>
          <p:cNvSpPr>
            <a:spLocks noGrp="1"/>
          </p:cNvSpPr>
          <p:nvPr>
            <p:ph type="body" sz="quarter" idx="12" hasCustomPrompt="1"/>
          </p:nvPr>
        </p:nvSpPr>
        <p:spPr>
          <a:xfrm>
            <a:off x="72136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3" name="Picture Placeholder 2" descr="placeholder to add picture">
            <a:extLst>
              <a:ext uri="{FF2B5EF4-FFF2-40B4-BE49-F238E27FC236}">
                <a16:creationId xmlns:a16="http://schemas.microsoft.com/office/drawing/2014/main" id="{C3724C19-FC5F-C347-A0F6-835E0AB07976}"/>
              </a:ext>
            </a:extLst>
          </p:cNvPr>
          <p:cNvSpPr>
            <a:spLocks noGrp="1"/>
          </p:cNvSpPr>
          <p:nvPr>
            <p:ph type="pic" sz="quarter" idx="13"/>
          </p:nvPr>
        </p:nvSpPr>
        <p:spPr>
          <a:xfrm>
            <a:off x="985838" y="2800350"/>
            <a:ext cx="5372100" cy="3314700"/>
          </a:xfrm>
          <a:solidFill>
            <a:schemeClr val="bg2"/>
          </a:solidFill>
        </p:spPr>
        <p:txBody>
          <a:bodyPr/>
          <a:lstStyle>
            <a:lvl1pPr marL="0" indent="0">
              <a:buNone/>
              <a:defRPr/>
            </a:lvl1pPr>
          </a:lstStyle>
          <a:p>
            <a:r>
              <a:rPr lang="en-US"/>
              <a:t>Click icon to add picture</a:t>
            </a:r>
          </a:p>
        </p:txBody>
      </p:sp>
      <p:sp>
        <p:nvSpPr>
          <p:cNvPr id="12" name="Date Placeholder 3">
            <a:extLst>
              <a:ext uri="{FF2B5EF4-FFF2-40B4-BE49-F238E27FC236}">
                <a16:creationId xmlns:a16="http://schemas.microsoft.com/office/drawing/2014/main" id="{8125E4FE-6D5F-AA4F-AD09-CD87696B51FE}"/>
              </a:ext>
            </a:extLst>
          </p:cNvPr>
          <p:cNvSpPr>
            <a:spLocks noGrp="1"/>
          </p:cNvSpPr>
          <p:nvPr>
            <p:ph type="dt" sz="half" idx="2"/>
          </p:nvPr>
        </p:nvSpPr>
        <p:spPr>
          <a:xfrm>
            <a:off x="2058563" y="6356351"/>
            <a:ext cx="1522836"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BB4FF777-F592-4C08-8360-7EC9B0712203}" type="datetime1">
              <a:rPr lang="en-US" smtClean="0"/>
              <a:t>5/15/2024</a:t>
            </a:fld>
            <a:endParaRPr lang="en-US" dirty="0"/>
          </a:p>
        </p:txBody>
      </p:sp>
      <p:sp>
        <p:nvSpPr>
          <p:cNvPr id="5" name="Footer Placeholder 4">
            <a:extLst>
              <a:ext uri="{FF2B5EF4-FFF2-40B4-BE49-F238E27FC236}">
                <a16:creationId xmlns:a16="http://schemas.microsoft.com/office/drawing/2014/main" id="{15DCDBF1-C065-7D41-B131-2B5B587B9F83}"/>
              </a:ext>
            </a:extLst>
          </p:cNvPr>
          <p:cNvSpPr>
            <a:spLocks noGrp="1"/>
          </p:cNvSpPr>
          <p:nvPr>
            <p:ph type="ftr" sz="quarter" idx="11"/>
          </p:nvPr>
        </p:nvSpPr>
        <p:spPr/>
        <p:txBody>
          <a:bodyPr/>
          <a:lstStyle/>
          <a:p>
            <a:r>
              <a:rPr lang="en-US"/>
              <a:t>CMS footer</a:t>
            </a:r>
          </a:p>
        </p:txBody>
      </p:sp>
    </p:spTree>
    <p:extLst>
      <p:ext uri="{BB962C8B-B14F-4D97-AF65-F5344CB8AC3E}">
        <p14:creationId xmlns:p14="http://schemas.microsoft.com/office/powerpoint/2010/main" val="3307642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304C7-7936-BD43-BD46-9D03B0598537}"/>
              </a:ext>
            </a:extLst>
          </p:cNvPr>
          <p:cNvSpPr>
            <a:spLocks noGrp="1"/>
          </p:cNvSpPr>
          <p:nvPr>
            <p:ph type="title"/>
          </p:nvPr>
        </p:nvSpPr>
        <p:spPr/>
        <p:txBody>
          <a:bodyPr/>
          <a:lstStyle/>
          <a:p>
            <a:r>
              <a:rPr lang="en-US"/>
              <a:t>Click to edit Master title style</a:t>
            </a:r>
            <a:endParaRPr lang="en-US" dirty="0"/>
          </a:p>
        </p:txBody>
      </p:sp>
      <p:pic>
        <p:nvPicPr>
          <p:cNvPr id="7" name="Picture 6" descr="The Centers for Medicare and Medicaid logo.">
            <a:extLst>
              <a:ext uri="{FF2B5EF4-FFF2-40B4-BE49-F238E27FC236}">
                <a16:creationId xmlns:a16="http://schemas.microsoft.com/office/drawing/2014/main" id="{87D1338A-2D12-E44E-AEBE-3A152B2EE04F}"/>
              </a:ext>
            </a:extLst>
          </p:cNvPr>
          <p:cNvPicPr>
            <a:picLocks noChangeAspect="1"/>
          </p:cNvPicPr>
          <p:nvPr userDrawn="1"/>
        </p:nvPicPr>
        <p:blipFill>
          <a:blip r:embed="rId2" cstate="print"/>
          <a:stretch>
            <a:fillRect/>
          </a:stretch>
        </p:blipFill>
        <p:spPr>
          <a:xfrm>
            <a:off x="1696454" y="1924426"/>
            <a:ext cx="8915400" cy="3088732"/>
          </a:xfrm>
          <a:prstGeom prst="rect">
            <a:avLst/>
          </a:prstGeom>
        </p:spPr>
      </p:pic>
      <p:sp>
        <p:nvSpPr>
          <p:cNvPr id="9" name="Text Placeholder 2">
            <a:extLst>
              <a:ext uri="{FF2B5EF4-FFF2-40B4-BE49-F238E27FC236}">
                <a16:creationId xmlns:a16="http://schemas.microsoft.com/office/drawing/2014/main" id="{3D38BD30-84DE-C94C-9CFB-1899A579667E}"/>
              </a:ext>
            </a:extLst>
          </p:cNvPr>
          <p:cNvSpPr>
            <a:spLocks noGrp="1"/>
          </p:cNvSpPr>
          <p:nvPr>
            <p:ph type="body" sz="quarter" idx="13" hasCustomPrompt="1"/>
          </p:nvPr>
        </p:nvSpPr>
        <p:spPr>
          <a:xfrm>
            <a:off x="879770" y="2386263"/>
            <a:ext cx="8534400" cy="17526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0" name="Text Placeholder 2">
            <a:extLst>
              <a:ext uri="{FF2B5EF4-FFF2-40B4-BE49-F238E27FC236}">
                <a16:creationId xmlns:a16="http://schemas.microsoft.com/office/drawing/2014/main" id="{406A3636-D4BA-9B4F-8F58-D86A05737ABF}"/>
              </a:ext>
            </a:extLst>
          </p:cNvPr>
          <p:cNvSpPr>
            <a:spLocks noGrp="1"/>
          </p:cNvSpPr>
          <p:nvPr>
            <p:ph type="body" sz="quarter" idx="14" hasCustomPrompt="1"/>
          </p:nvPr>
        </p:nvSpPr>
        <p:spPr>
          <a:xfrm>
            <a:off x="879770" y="4291263"/>
            <a:ext cx="8534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168922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00225" y="807736"/>
            <a:ext cx="9499146" cy="2250988"/>
          </a:xfrm>
        </p:spPr>
        <p:txBody>
          <a:bodyPr>
            <a:normAutofit/>
          </a:bodyPr>
          <a:lstStyle>
            <a:lvl1pPr algn="l">
              <a:defRPr sz="4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6B52CF82-A05E-4B6C-81EB-EE3679FABB4D}"/>
              </a:ext>
            </a:extLst>
          </p:cNvPr>
          <p:cNvSpPr>
            <a:spLocks noGrp="1"/>
          </p:cNvSpPr>
          <p:nvPr>
            <p:ph type="body" sz="quarter" idx="10" hasCustomPrompt="1"/>
          </p:nvPr>
        </p:nvSpPr>
        <p:spPr>
          <a:xfrm>
            <a:off x="1800225" y="3340540"/>
            <a:ext cx="9695916" cy="1698625"/>
          </a:xfrm>
          <a:prstGeom prst="rect">
            <a:avLst/>
          </a:prstGeom>
        </p:spPr>
        <p:txBody>
          <a:bodyPr/>
          <a:lstStyle>
            <a:lvl1pPr marL="0" indent="0" algn="l">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18A2E257-0511-D541-9B38-A8FDDBA758B5}"/>
              </a:ext>
            </a:extLst>
          </p:cNvPr>
          <p:cNvSpPr>
            <a:spLocks noGrp="1"/>
          </p:cNvSpPr>
          <p:nvPr>
            <p:ph type="dt" sz="half" idx="11"/>
          </p:nvPr>
        </p:nvSpPr>
        <p:spPr/>
        <p:txBody>
          <a:bodyPr/>
          <a:lstStyle/>
          <a:p>
            <a:fld id="{5C25C88D-A8C5-4D34-A670-0F8B3BE450CA}" type="datetime1">
              <a:rPr lang="en-US" smtClean="0"/>
              <a:t>5/15/2024</a:t>
            </a:fld>
            <a:endParaRPr lang="en-US"/>
          </a:p>
        </p:txBody>
      </p:sp>
      <p:sp>
        <p:nvSpPr>
          <p:cNvPr id="5" name="Footer Placeholder 4">
            <a:extLst>
              <a:ext uri="{FF2B5EF4-FFF2-40B4-BE49-F238E27FC236}">
                <a16:creationId xmlns:a16="http://schemas.microsoft.com/office/drawing/2014/main" id="{91109FFD-209B-3949-A967-E1AC58DAA390}"/>
              </a:ext>
            </a:extLst>
          </p:cNvPr>
          <p:cNvSpPr>
            <a:spLocks noGrp="1"/>
          </p:cNvSpPr>
          <p:nvPr>
            <p:ph type="ftr" sz="quarter" idx="12"/>
          </p:nvPr>
        </p:nvSpPr>
        <p:spPr/>
        <p:txBody>
          <a:bodyPr/>
          <a:lstStyle/>
          <a:p>
            <a:r>
              <a:rPr lang="en-US"/>
              <a:t>CMS footer</a:t>
            </a:r>
            <a:endParaRPr lang="en-US" dirty="0"/>
          </a:p>
        </p:txBody>
      </p:sp>
      <p:sp>
        <p:nvSpPr>
          <p:cNvPr id="8" name="Slide Number Placeholder 1">
            <a:extLst>
              <a:ext uri="{FF2B5EF4-FFF2-40B4-BE49-F238E27FC236}">
                <a16:creationId xmlns:a16="http://schemas.microsoft.com/office/drawing/2014/main" id="{6D37B496-1647-6840-8965-7B171D842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
        <p:nvSpPr>
          <p:cNvPr id="9" name="Rectangle 8">
            <a:extLst>
              <a:ext uri="{FF2B5EF4-FFF2-40B4-BE49-F238E27FC236}">
                <a16:creationId xmlns:a16="http://schemas.microsoft.com/office/drawing/2014/main" id="{B78EE49B-18B9-2B4A-9BEA-9AB7003F3B99}"/>
              </a:ext>
            </a:extLst>
          </p:cNvPr>
          <p:cNvSpPr/>
          <p:nvPr/>
        </p:nvSpPr>
        <p:spPr bwMode="auto">
          <a:xfrm>
            <a:off x="1" y="1"/>
            <a:ext cx="564444" cy="2800349"/>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10" name="Rectangle 9">
            <a:extLst>
              <a:ext uri="{FF2B5EF4-FFF2-40B4-BE49-F238E27FC236}">
                <a16:creationId xmlns:a16="http://schemas.microsoft.com/office/drawing/2014/main" id="{5F3A386A-8FEA-D64C-8D40-211742A69AC9}"/>
              </a:ext>
            </a:extLst>
          </p:cNvPr>
          <p:cNvSpPr/>
          <p:nvPr/>
        </p:nvSpPr>
        <p:spPr bwMode="auto">
          <a:xfrm>
            <a:off x="1" y="2943224"/>
            <a:ext cx="564444" cy="3914775"/>
          </a:xfrm>
          <a:prstGeom prst="rect">
            <a:avLst/>
          </a:prstGeom>
          <a:solidFill>
            <a:srgbClr val="1F497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srgbClr val="005F9E"/>
              </a:solidFill>
              <a:latin typeface="Arial" charset="0"/>
            </a:endParaRPr>
          </a:p>
        </p:txBody>
      </p:sp>
      <p:sp>
        <p:nvSpPr>
          <p:cNvPr id="6" name="Rectangle 5">
            <a:extLst>
              <a:ext uri="{FF2B5EF4-FFF2-40B4-BE49-F238E27FC236}">
                <a16:creationId xmlns:a16="http://schemas.microsoft.com/office/drawing/2014/main" id="{9213384B-8DD6-2300-7CEC-5EA6AC3CBD44}"/>
              </a:ext>
            </a:extLst>
          </p:cNvPr>
          <p:cNvSpPr/>
          <p:nvPr/>
        </p:nvSpPr>
        <p:spPr bwMode="auto">
          <a:xfrm>
            <a:off x="1" y="1"/>
            <a:ext cx="564444" cy="2800349"/>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7" name="Rectangle 6">
            <a:extLst>
              <a:ext uri="{FF2B5EF4-FFF2-40B4-BE49-F238E27FC236}">
                <a16:creationId xmlns:a16="http://schemas.microsoft.com/office/drawing/2014/main" id="{72D213B0-7086-CEBE-68BC-64D017E76ED6}"/>
              </a:ext>
            </a:extLst>
          </p:cNvPr>
          <p:cNvSpPr/>
          <p:nvPr/>
        </p:nvSpPr>
        <p:spPr bwMode="auto">
          <a:xfrm>
            <a:off x="1" y="2943224"/>
            <a:ext cx="564444" cy="3914775"/>
          </a:xfrm>
          <a:prstGeom prst="rect">
            <a:avLst/>
          </a:prstGeom>
          <a:solidFill>
            <a:srgbClr val="1F497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srgbClr val="005F9E"/>
              </a:solidFill>
              <a:latin typeface="Arial" charset="0"/>
            </a:endParaRPr>
          </a:p>
        </p:txBody>
      </p:sp>
    </p:spTree>
    <p:extLst>
      <p:ext uri="{BB962C8B-B14F-4D97-AF65-F5344CB8AC3E}">
        <p14:creationId xmlns:p14="http://schemas.microsoft.com/office/powerpoint/2010/main" val="3561213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00225" y="807736"/>
            <a:ext cx="9499146" cy="2250988"/>
          </a:xfrm>
        </p:spPr>
        <p:txBody>
          <a:bodyPr>
            <a:normAutofit/>
          </a:bodyPr>
          <a:lstStyle>
            <a:lvl1pPr algn="l">
              <a:defRPr sz="4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6B52CF82-A05E-4B6C-81EB-EE3679FABB4D}"/>
              </a:ext>
            </a:extLst>
          </p:cNvPr>
          <p:cNvSpPr>
            <a:spLocks noGrp="1"/>
          </p:cNvSpPr>
          <p:nvPr>
            <p:ph type="body" sz="quarter" idx="10" hasCustomPrompt="1"/>
          </p:nvPr>
        </p:nvSpPr>
        <p:spPr>
          <a:xfrm>
            <a:off x="1800225" y="3340540"/>
            <a:ext cx="9695916" cy="1698625"/>
          </a:xfrm>
          <a:prstGeom prst="rect">
            <a:avLst/>
          </a:prstGeom>
        </p:spPr>
        <p:txBody>
          <a:bodyPr/>
          <a:lstStyle>
            <a:lvl1pPr marL="0" indent="0" algn="l">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18A2E257-0511-D541-9B38-A8FDDBA758B5}"/>
              </a:ext>
            </a:extLst>
          </p:cNvPr>
          <p:cNvSpPr>
            <a:spLocks noGrp="1"/>
          </p:cNvSpPr>
          <p:nvPr>
            <p:ph type="dt" sz="half" idx="11"/>
          </p:nvPr>
        </p:nvSpPr>
        <p:spPr/>
        <p:txBody>
          <a:bodyPr/>
          <a:lstStyle/>
          <a:p>
            <a:fld id="{7070FFF8-73E0-4633-AE39-7CE6B540860D}" type="datetime1">
              <a:rPr lang="en-US" smtClean="0"/>
              <a:t>5/15/2024</a:t>
            </a:fld>
            <a:endParaRPr lang="en-US"/>
          </a:p>
        </p:txBody>
      </p:sp>
      <p:sp>
        <p:nvSpPr>
          <p:cNvPr id="5" name="Footer Placeholder 4">
            <a:extLst>
              <a:ext uri="{FF2B5EF4-FFF2-40B4-BE49-F238E27FC236}">
                <a16:creationId xmlns:a16="http://schemas.microsoft.com/office/drawing/2014/main" id="{91109FFD-209B-3949-A967-E1AC58DAA390}"/>
              </a:ext>
            </a:extLst>
          </p:cNvPr>
          <p:cNvSpPr>
            <a:spLocks noGrp="1"/>
          </p:cNvSpPr>
          <p:nvPr>
            <p:ph type="ftr" sz="quarter" idx="12"/>
          </p:nvPr>
        </p:nvSpPr>
        <p:spPr/>
        <p:txBody>
          <a:bodyPr/>
          <a:lstStyle/>
          <a:p>
            <a:r>
              <a:rPr lang="en-US"/>
              <a:t>CMS footer</a:t>
            </a:r>
            <a:endParaRPr lang="en-US" dirty="0"/>
          </a:p>
        </p:txBody>
      </p:sp>
      <p:sp>
        <p:nvSpPr>
          <p:cNvPr id="8" name="Slide Number Placeholder 1">
            <a:extLst>
              <a:ext uri="{FF2B5EF4-FFF2-40B4-BE49-F238E27FC236}">
                <a16:creationId xmlns:a16="http://schemas.microsoft.com/office/drawing/2014/main" id="{6D37B496-1647-6840-8965-7B171D842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
        <p:nvSpPr>
          <p:cNvPr id="9" name="Rectangle 8">
            <a:extLst>
              <a:ext uri="{FF2B5EF4-FFF2-40B4-BE49-F238E27FC236}">
                <a16:creationId xmlns:a16="http://schemas.microsoft.com/office/drawing/2014/main" id="{B78EE49B-18B9-2B4A-9BEA-9AB7003F3B99}"/>
              </a:ext>
            </a:extLst>
          </p:cNvPr>
          <p:cNvSpPr/>
          <p:nvPr userDrawn="1"/>
        </p:nvSpPr>
        <p:spPr bwMode="auto">
          <a:xfrm>
            <a:off x="1" y="1"/>
            <a:ext cx="564444" cy="2800349"/>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10" name="Rectangle 9">
            <a:extLst>
              <a:ext uri="{FF2B5EF4-FFF2-40B4-BE49-F238E27FC236}">
                <a16:creationId xmlns:a16="http://schemas.microsoft.com/office/drawing/2014/main" id="{5F3A386A-8FEA-D64C-8D40-211742A69AC9}"/>
              </a:ext>
            </a:extLst>
          </p:cNvPr>
          <p:cNvSpPr/>
          <p:nvPr userDrawn="1"/>
        </p:nvSpPr>
        <p:spPr bwMode="auto">
          <a:xfrm>
            <a:off x="1" y="2943224"/>
            <a:ext cx="564444" cy="3914775"/>
          </a:xfrm>
          <a:prstGeom prst="rect">
            <a:avLst/>
          </a:prstGeom>
          <a:solidFill>
            <a:srgbClr val="1F497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srgbClr val="005F9E"/>
              </a:solidFill>
              <a:latin typeface="Arial" charset="0"/>
            </a:endParaRPr>
          </a:p>
        </p:txBody>
      </p:sp>
    </p:spTree>
    <p:extLst>
      <p:ext uri="{BB962C8B-B14F-4D97-AF65-F5344CB8AC3E}">
        <p14:creationId xmlns:p14="http://schemas.microsoft.com/office/powerpoint/2010/main" val="1497127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6256E87B-8348-CF4B-A4FA-A09E90CB20FA}"/>
              </a:ext>
            </a:extLst>
          </p:cNvPr>
          <p:cNvSpPr>
            <a:spLocks noGrp="1"/>
          </p:cNvSpPr>
          <p:nvPr>
            <p:ph sz="quarter" idx="12"/>
          </p:nvPr>
        </p:nvSpPr>
        <p:spPr>
          <a:xfrm>
            <a:off x="838200" y="1470025"/>
            <a:ext cx="10633075" cy="4595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fld id="{E79BE06A-572F-47B6-BBA8-C630EA492B7C}" type="datetime1">
              <a:rPr lang="en-US" smtClean="0"/>
              <a:t>5/15/2024</a:t>
            </a:fld>
            <a:endParaRPr lang="en-US"/>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r>
              <a:rPr lang="en-US"/>
              <a:t>CMS footer</a:t>
            </a:r>
            <a:endParaRPr lang="en-US" dirty="0"/>
          </a:p>
        </p:txBody>
      </p:sp>
      <p:sp>
        <p:nvSpPr>
          <p:cNvPr id="7" name="Slide Number Placeholder 1">
            <a:extLst>
              <a:ext uri="{FF2B5EF4-FFF2-40B4-BE49-F238E27FC236}">
                <a16:creationId xmlns:a16="http://schemas.microsoft.com/office/drawing/2014/main" id="{768E3324-E724-0F40-A8C6-B589CDEE33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Tree>
    <p:extLst>
      <p:ext uri="{BB962C8B-B14F-4D97-AF65-F5344CB8AC3E}">
        <p14:creationId xmlns:p14="http://schemas.microsoft.com/office/powerpoint/2010/main" val="2213390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r>
              <a:rPr lang="en-US"/>
              <a:t>CMS footer</a:t>
            </a:r>
            <a:endParaRPr lang="en-US" dirty="0"/>
          </a:p>
        </p:txBody>
      </p:sp>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fld id="{C9FC825A-FC09-4DE3-B0F9-513742B06125}" type="datetime1">
              <a:rPr lang="en-US" smtClean="0"/>
              <a:t>5/15/2024</a:t>
            </a:fld>
            <a:endParaRPr lang="en-US"/>
          </a:p>
        </p:txBody>
      </p:sp>
      <p:graphicFrame>
        <p:nvGraphicFramePr>
          <p:cNvPr id="9" name="Content Placeholder 7" descr="example of smart art">
            <a:extLst>
              <a:ext uri="{FF2B5EF4-FFF2-40B4-BE49-F238E27FC236}">
                <a16:creationId xmlns:a16="http://schemas.microsoft.com/office/drawing/2014/main" id="{1252365C-E249-D443-AEC2-2DFA2D5FF925}"/>
              </a:ext>
            </a:extLst>
          </p:cNvPr>
          <p:cNvGraphicFramePr>
            <a:graphicFrameLocks/>
          </p:cNvGraphicFramePr>
          <p:nvPr userDrawn="1">
            <p:extLst>
              <p:ext uri="{D42A27DB-BD31-4B8C-83A1-F6EECF244321}">
                <p14:modId xmlns:p14="http://schemas.microsoft.com/office/powerpoint/2010/main" val="915688968"/>
              </p:ext>
            </p:extLst>
          </p:nvPr>
        </p:nvGraphicFramePr>
        <p:xfrm>
          <a:off x="609600" y="1828801"/>
          <a:ext cx="109728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2">
            <a:extLst>
              <a:ext uri="{FF2B5EF4-FFF2-40B4-BE49-F238E27FC236}">
                <a16:creationId xmlns:a16="http://schemas.microsoft.com/office/drawing/2014/main" id="{3E6EEC4C-B702-8642-A6BE-DDC1EFB0CE76}"/>
              </a:ext>
            </a:extLst>
          </p:cNvPr>
          <p:cNvSpPr>
            <a:spLocks noGrp="1"/>
          </p:cNvSpPr>
          <p:nvPr>
            <p:ph type="sldNum" sz="quarter" idx="13"/>
          </p:nvPr>
        </p:nvSpPr>
        <p:spPr>
          <a:xfrm>
            <a:off x="8610600" y="6356350"/>
            <a:ext cx="2743200" cy="365125"/>
          </a:xfrm>
          <a:prstGeom prst="rect">
            <a:avLst/>
          </a:prstGeom>
        </p:spPr>
        <p:txBody>
          <a:bodyPr/>
          <a:lstStyle/>
          <a:p>
            <a:fld id="{7022FF3C-310F-4809-A5BE-BC5BA8AA108D}" type="slidenum">
              <a:rPr lang="en-US" smtClean="0"/>
              <a:t>‹#›</a:t>
            </a:fld>
            <a:endParaRPr lang="en-US"/>
          </a:p>
        </p:txBody>
      </p:sp>
    </p:spTree>
    <p:extLst>
      <p:ext uri="{BB962C8B-B14F-4D97-AF65-F5344CB8AC3E}">
        <p14:creationId xmlns:p14="http://schemas.microsoft.com/office/powerpoint/2010/main" val="844024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6256E87B-8348-CF4B-A4FA-A09E90CB20FA}"/>
              </a:ext>
            </a:extLst>
          </p:cNvPr>
          <p:cNvSpPr>
            <a:spLocks noGrp="1"/>
          </p:cNvSpPr>
          <p:nvPr>
            <p:ph sz="quarter" idx="12"/>
          </p:nvPr>
        </p:nvSpPr>
        <p:spPr>
          <a:xfrm>
            <a:off x="838200" y="1470025"/>
            <a:ext cx="10633075" cy="4595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Q&amp;A symbol to  bse used for questions and answers">
            <a:extLst>
              <a:ext uri="{FF2B5EF4-FFF2-40B4-BE49-F238E27FC236}">
                <a16:creationId xmlns:a16="http://schemas.microsoft.com/office/drawing/2014/main" id="{56F9467B-A997-1048-8AAC-D24E59AB07AC}"/>
              </a:ext>
            </a:extLst>
          </p:cNvPr>
          <p:cNvPicPr>
            <a:picLocks noChangeAspect="1"/>
          </p:cNvPicPr>
          <p:nvPr userDrawn="1"/>
        </p:nvPicPr>
        <p:blipFill>
          <a:blip r:embed="rId2"/>
          <a:stretch>
            <a:fillRect/>
          </a:stretch>
        </p:blipFill>
        <p:spPr>
          <a:xfrm>
            <a:off x="9684070" y="199496"/>
            <a:ext cx="2304889" cy="1635728"/>
          </a:xfrm>
          <a:prstGeom prst="rect">
            <a:avLst/>
          </a:prstGeom>
        </p:spPr>
      </p:pic>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fld id="{719451D2-6E4B-427A-A785-E3849171FCBF}" type="datetime1">
              <a:rPr lang="en-US" smtClean="0"/>
              <a:t>5/15/2024</a:t>
            </a:fld>
            <a:endParaRPr lang="en-US"/>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r>
              <a:rPr lang="en-US"/>
              <a:t>CMS footer</a:t>
            </a:r>
            <a:endParaRPr lang="en-US" dirty="0"/>
          </a:p>
        </p:txBody>
      </p:sp>
      <p:sp>
        <p:nvSpPr>
          <p:cNvPr id="7" name="Slide Number Placeholder 1">
            <a:extLst>
              <a:ext uri="{FF2B5EF4-FFF2-40B4-BE49-F238E27FC236}">
                <a16:creationId xmlns:a16="http://schemas.microsoft.com/office/drawing/2014/main" id="{05E0AC63-B378-5844-96A7-0FE9AFDB5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Tree>
    <p:extLst>
      <p:ext uri="{BB962C8B-B14F-4D97-AF65-F5344CB8AC3E}">
        <p14:creationId xmlns:p14="http://schemas.microsoft.com/office/powerpoint/2010/main" val="2207449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CE75-EAAA-7143-9501-CBEF473F569C}"/>
              </a:ext>
            </a:extLst>
          </p:cNvPr>
          <p:cNvSpPr>
            <a:spLocks noGrp="1"/>
          </p:cNvSpPr>
          <p:nvPr>
            <p:ph type="title"/>
          </p:nvPr>
        </p:nvSpPr>
        <p:spPr/>
        <p:txBody>
          <a:bodyPr/>
          <a:lstStyle/>
          <a:p>
            <a:r>
              <a:rPr lang="en-US"/>
              <a:t>Click to edit Master title style</a:t>
            </a:r>
            <a:endParaRPr lang="en-US" dirty="0"/>
          </a:p>
        </p:txBody>
      </p:sp>
      <p:sp>
        <p:nvSpPr>
          <p:cNvPr id="6" name="Picture Placeholder 7" descr="placehodler for add picture or icon">
            <a:extLst>
              <a:ext uri="{FF2B5EF4-FFF2-40B4-BE49-F238E27FC236}">
                <a16:creationId xmlns:a16="http://schemas.microsoft.com/office/drawing/2014/main" id="{74B6CBED-8C35-5D4B-9589-AA2CD73CD4CC}"/>
              </a:ext>
            </a:extLst>
          </p:cNvPr>
          <p:cNvSpPr>
            <a:spLocks noGrp="1" noChangeAspect="1"/>
          </p:cNvSpPr>
          <p:nvPr>
            <p:ph type="pic" sz="quarter" idx="21" hasCustomPrompt="1"/>
          </p:nvPr>
        </p:nvSpPr>
        <p:spPr>
          <a:xfrm>
            <a:off x="1234736" y="2102693"/>
            <a:ext cx="2436264" cy="2346199"/>
          </a:xfrm>
          <a:prstGeom prst="ellipse">
            <a:avLst/>
          </a:prstGeom>
          <a:noFill/>
          <a:ln>
            <a:solidFill>
              <a:schemeClr val="tx1"/>
            </a:solidFill>
          </a:ln>
        </p:spPr>
        <p:txBody>
          <a:bodyPr wrap="square" anchor="ctr">
            <a:noAutofit/>
          </a:bodyPr>
          <a:lstStyle>
            <a:lvl1pPr marL="0" indent="0" algn="ctr">
              <a:buNone/>
              <a:defRPr sz="1350"/>
            </a:lvl1pPr>
          </a:lstStyle>
          <a:p>
            <a:r>
              <a:rPr lang="en-US" dirty="0"/>
              <a:t>Click to add picture</a:t>
            </a:r>
          </a:p>
        </p:txBody>
      </p:sp>
      <p:sp>
        <p:nvSpPr>
          <p:cNvPr id="10" name="Content Placeholder 9" descr="paceholder for adding content">
            <a:extLst>
              <a:ext uri="{FF2B5EF4-FFF2-40B4-BE49-F238E27FC236}">
                <a16:creationId xmlns:a16="http://schemas.microsoft.com/office/drawing/2014/main" id="{3C873066-7C5D-7743-8F39-FDCFEEBFFD9E}"/>
              </a:ext>
            </a:extLst>
          </p:cNvPr>
          <p:cNvSpPr>
            <a:spLocks noGrp="1"/>
          </p:cNvSpPr>
          <p:nvPr>
            <p:ph sz="quarter" idx="24"/>
          </p:nvPr>
        </p:nvSpPr>
        <p:spPr>
          <a:xfrm>
            <a:off x="1382633" y="4650026"/>
            <a:ext cx="2140469" cy="1052513"/>
          </a:xfrm>
          <a:noFill/>
        </p:spPr>
        <p:txBody>
          <a:bodyPr>
            <a:noAutofit/>
          </a:bodyPr>
          <a:lstStyle>
            <a:lvl1pPr marL="0" indent="0" algn="ctr">
              <a:buNone/>
              <a:defRPr sz="200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sp>
        <p:nvSpPr>
          <p:cNvPr id="7" name="Picture Placeholder 7" descr="placehodler for add picture or icon">
            <a:extLst>
              <a:ext uri="{FF2B5EF4-FFF2-40B4-BE49-F238E27FC236}">
                <a16:creationId xmlns:a16="http://schemas.microsoft.com/office/drawing/2014/main" id="{C60417BB-59CA-074D-9964-BCE7E83C5CAE}"/>
              </a:ext>
            </a:extLst>
          </p:cNvPr>
          <p:cNvSpPr>
            <a:spLocks noGrp="1" noChangeAspect="1"/>
          </p:cNvSpPr>
          <p:nvPr>
            <p:ph type="pic" sz="quarter" idx="22" hasCustomPrompt="1"/>
          </p:nvPr>
        </p:nvSpPr>
        <p:spPr>
          <a:xfrm>
            <a:off x="4922668" y="2102693"/>
            <a:ext cx="2436264" cy="2346199"/>
          </a:xfrm>
          <a:prstGeom prst="ellipse">
            <a:avLst/>
          </a:prstGeom>
          <a:noFill/>
          <a:ln>
            <a:solidFill>
              <a:schemeClr val="tx1"/>
            </a:solidFill>
          </a:ln>
        </p:spPr>
        <p:txBody>
          <a:bodyPr wrap="square" anchor="ctr">
            <a:noAutofit/>
          </a:bodyPr>
          <a:lstStyle>
            <a:lvl1pPr marL="0" indent="0" algn="ctr">
              <a:buNone/>
              <a:defRPr sz="1350"/>
            </a:lvl1pPr>
          </a:lstStyle>
          <a:p>
            <a:r>
              <a:rPr lang="en-US" dirty="0"/>
              <a:t>Click to add picture</a:t>
            </a:r>
          </a:p>
        </p:txBody>
      </p:sp>
      <p:sp>
        <p:nvSpPr>
          <p:cNvPr id="11" name="Content Placeholder 9" descr="paceholder for adding content">
            <a:extLst>
              <a:ext uri="{FF2B5EF4-FFF2-40B4-BE49-F238E27FC236}">
                <a16:creationId xmlns:a16="http://schemas.microsoft.com/office/drawing/2014/main" id="{C2420B9A-E8CA-A445-BAFC-CBF2A2E2753A}"/>
              </a:ext>
            </a:extLst>
          </p:cNvPr>
          <p:cNvSpPr>
            <a:spLocks noGrp="1"/>
          </p:cNvSpPr>
          <p:nvPr>
            <p:ph sz="quarter" idx="25"/>
          </p:nvPr>
        </p:nvSpPr>
        <p:spPr>
          <a:xfrm>
            <a:off x="5040338" y="4650027"/>
            <a:ext cx="2140469" cy="1052513"/>
          </a:xfrm>
          <a:noFill/>
        </p:spPr>
        <p:txBody>
          <a:bodyPr>
            <a:noAutofit/>
          </a:bodyPr>
          <a:lstStyle>
            <a:lvl1pPr marL="0" indent="0" algn="ctr">
              <a:buNone/>
              <a:defRPr sz="200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sp>
        <p:nvSpPr>
          <p:cNvPr id="8" name="Picture Placeholder 7" descr="placehodler for add picture or icon">
            <a:extLst>
              <a:ext uri="{FF2B5EF4-FFF2-40B4-BE49-F238E27FC236}">
                <a16:creationId xmlns:a16="http://schemas.microsoft.com/office/drawing/2014/main" id="{969AEAB2-F043-944D-9C40-26E86AB55F50}"/>
              </a:ext>
            </a:extLst>
          </p:cNvPr>
          <p:cNvSpPr>
            <a:spLocks noGrp="1" noChangeAspect="1"/>
          </p:cNvSpPr>
          <p:nvPr>
            <p:ph type="pic" sz="quarter" idx="23" hasCustomPrompt="1"/>
          </p:nvPr>
        </p:nvSpPr>
        <p:spPr>
          <a:xfrm>
            <a:off x="8610600" y="2102693"/>
            <a:ext cx="2436264" cy="2346199"/>
          </a:xfrm>
          <a:prstGeom prst="ellipse">
            <a:avLst/>
          </a:prstGeom>
          <a:noFill/>
          <a:ln>
            <a:solidFill>
              <a:schemeClr val="tx1"/>
            </a:solidFill>
          </a:ln>
        </p:spPr>
        <p:txBody>
          <a:bodyPr wrap="square" anchor="ctr">
            <a:noAutofit/>
          </a:bodyPr>
          <a:lstStyle>
            <a:lvl1pPr marL="0" indent="0" algn="ctr">
              <a:buNone/>
              <a:defRPr sz="1350"/>
            </a:lvl1pPr>
          </a:lstStyle>
          <a:p>
            <a:r>
              <a:rPr lang="en-US" dirty="0"/>
              <a:t>Click to add picture</a:t>
            </a:r>
          </a:p>
        </p:txBody>
      </p:sp>
      <p:sp>
        <p:nvSpPr>
          <p:cNvPr id="12" name="Content Placeholder 9" descr="paceholder for adding content">
            <a:extLst>
              <a:ext uri="{FF2B5EF4-FFF2-40B4-BE49-F238E27FC236}">
                <a16:creationId xmlns:a16="http://schemas.microsoft.com/office/drawing/2014/main" id="{8315D8B8-5F64-7741-88C7-3C6551EF019C}"/>
              </a:ext>
            </a:extLst>
          </p:cNvPr>
          <p:cNvSpPr>
            <a:spLocks noGrp="1"/>
          </p:cNvSpPr>
          <p:nvPr>
            <p:ph sz="quarter" idx="26"/>
          </p:nvPr>
        </p:nvSpPr>
        <p:spPr>
          <a:xfrm>
            <a:off x="8758497" y="4650026"/>
            <a:ext cx="2140469" cy="1052513"/>
          </a:xfrm>
          <a:noFill/>
        </p:spPr>
        <p:txBody>
          <a:bodyPr>
            <a:noAutofit/>
          </a:bodyPr>
          <a:lstStyle>
            <a:lvl1pPr marL="0" indent="0" algn="ctr">
              <a:buNone/>
              <a:defRPr sz="200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sp>
        <p:nvSpPr>
          <p:cNvPr id="14" name="Date Placeholder 3">
            <a:extLst>
              <a:ext uri="{FF2B5EF4-FFF2-40B4-BE49-F238E27FC236}">
                <a16:creationId xmlns:a16="http://schemas.microsoft.com/office/drawing/2014/main" id="{108C6642-BA93-2E44-9589-6198316918B0}"/>
              </a:ext>
            </a:extLst>
          </p:cNvPr>
          <p:cNvSpPr>
            <a:spLocks noGrp="1"/>
          </p:cNvSpPr>
          <p:nvPr>
            <p:ph type="dt" sz="half" idx="11"/>
          </p:nvPr>
        </p:nvSpPr>
        <p:spPr>
          <a:xfrm>
            <a:off x="2058563" y="6356351"/>
            <a:ext cx="1522836" cy="365126"/>
          </a:xfrm>
        </p:spPr>
        <p:txBody>
          <a:bodyPr/>
          <a:lstStyle/>
          <a:p>
            <a:fld id="{EB2E89D9-8A15-4DB0-9531-64BD0ECAD3A2}" type="datetime1">
              <a:rPr lang="en-US" smtClean="0"/>
              <a:t>5/15/2024</a:t>
            </a:fld>
            <a:endParaRPr lang="en-US"/>
          </a:p>
        </p:txBody>
      </p:sp>
      <p:sp>
        <p:nvSpPr>
          <p:cNvPr id="13" name="Footer Placeholder 2">
            <a:extLst>
              <a:ext uri="{FF2B5EF4-FFF2-40B4-BE49-F238E27FC236}">
                <a16:creationId xmlns:a16="http://schemas.microsoft.com/office/drawing/2014/main" id="{35577500-8AC1-1B4D-80B5-A6561AA022DE}"/>
              </a:ext>
            </a:extLst>
          </p:cNvPr>
          <p:cNvSpPr>
            <a:spLocks noGrp="1"/>
          </p:cNvSpPr>
          <p:nvPr>
            <p:ph type="ftr" sz="quarter" idx="10"/>
          </p:nvPr>
        </p:nvSpPr>
        <p:spPr>
          <a:xfrm>
            <a:off x="4038600" y="6356351"/>
            <a:ext cx="4114800" cy="365125"/>
          </a:xfrm>
        </p:spPr>
        <p:txBody>
          <a:bodyPr/>
          <a:lstStyle/>
          <a:p>
            <a:r>
              <a:rPr lang="en-US"/>
              <a:t>CMS footer</a:t>
            </a:r>
            <a:endParaRPr lang="en-US" dirty="0"/>
          </a:p>
        </p:txBody>
      </p:sp>
      <p:sp>
        <p:nvSpPr>
          <p:cNvPr id="15" name="Slide Number Placeholder 1">
            <a:extLst>
              <a:ext uri="{FF2B5EF4-FFF2-40B4-BE49-F238E27FC236}">
                <a16:creationId xmlns:a16="http://schemas.microsoft.com/office/drawing/2014/main" id="{4B7A5EEC-96EB-974F-85E2-EB69FDF33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Tree>
    <p:extLst>
      <p:ext uri="{BB962C8B-B14F-4D97-AF65-F5344CB8AC3E}">
        <p14:creationId xmlns:p14="http://schemas.microsoft.com/office/powerpoint/2010/main" val="27550545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4605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5489576"/>
            <a:ext cx="12192000" cy="1368425"/>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ctrTitle" hasCustomPrompt="1"/>
          </p:nvPr>
        </p:nvSpPr>
        <p:spPr>
          <a:xfrm>
            <a:off x="928255" y="441383"/>
            <a:ext cx="9144000" cy="745048"/>
          </a:xfrm>
        </p:spPr>
        <p:txBody>
          <a:bodyPr anchor="b"/>
          <a:lstStyle>
            <a:lvl1pPr algn="l">
              <a:defRPr sz="500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928255" y="1313847"/>
            <a:ext cx="9144000" cy="3922296"/>
          </a:xfrm>
          <a:prstGeom prst="rect">
            <a:avLst/>
          </a:prstGeom>
        </p:spPr>
        <p:txBody>
          <a:bodyPr/>
          <a:lstStyle>
            <a:lvl1pPr>
              <a:defRPr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pic>
        <p:nvPicPr>
          <p:cNvPr id="6" name="Picture 5" descr="Centers for Medicare &amp; Medicaid Servic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1" y="5871337"/>
            <a:ext cx="1841500" cy="640843"/>
          </a:xfrm>
          <a:prstGeom prst="rect">
            <a:avLst/>
          </a:prstGeom>
        </p:spPr>
      </p:pic>
      <p:sp>
        <p:nvSpPr>
          <p:cNvPr id="12" name="Date Placeholder 9">
            <a:extLst>
              <a:ext uri="{FF2B5EF4-FFF2-40B4-BE49-F238E27FC236}">
                <a16:creationId xmlns:a16="http://schemas.microsoft.com/office/drawing/2014/main" id="{EAD4711B-845D-234C-8611-E3B57E93689E}"/>
              </a:ext>
            </a:extLst>
          </p:cNvPr>
          <p:cNvSpPr txBox="1">
            <a:spLocks/>
          </p:cNvSpPr>
          <p:nvPr userDrawn="1"/>
        </p:nvSpPr>
        <p:spPr>
          <a:xfrm>
            <a:off x="1320800" y="86783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5/15/2024</a:t>
            </a:fld>
            <a:endParaRPr lang="en-US" sz="1800" dirty="0"/>
          </a:p>
        </p:txBody>
      </p:sp>
      <p:sp>
        <p:nvSpPr>
          <p:cNvPr id="13" name="Slide Number Placeholder 11">
            <a:extLst>
              <a:ext uri="{FF2B5EF4-FFF2-40B4-BE49-F238E27FC236}">
                <a16:creationId xmlns:a16="http://schemas.microsoft.com/office/drawing/2014/main" id="{08C1CF7C-DA1A-9048-96D3-65FAA26B0560}"/>
              </a:ext>
            </a:extLst>
          </p:cNvPr>
          <p:cNvSpPr txBox="1">
            <a:spLocks/>
          </p:cNvSpPr>
          <p:nvPr userDrawn="1"/>
        </p:nvSpPr>
        <p:spPr>
          <a:xfrm>
            <a:off x="11684000" y="86783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0" name="Date Placeholder 9">
            <a:extLst>
              <a:ext uri="{FF2B5EF4-FFF2-40B4-BE49-F238E27FC236}">
                <a16:creationId xmlns:a16="http://schemas.microsoft.com/office/drawing/2014/main" id="{E891DD91-207E-CC4D-A54C-A507FB4FBDD3}"/>
              </a:ext>
            </a:extLst>
          </p:cNvPr>
          <p:cNvSpPr txBox="1">
            <a:spLocks/>
          </p:cNvSpPr>
          <p:nvPr userDrawn="1"/>
        </p:nvSpPr>
        <p:spPr>
          <a:xfrm>
            <a:off x="1524000" y="88815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5/15/2024</a:t>
            </a:fld>
            <a:endParaRPr lang="en-US" sz="1800" dirty="0"/>
          </a:p>
        </p:txBody>
      </p:sp>
      <p:sp>
        <p:nvSpPr>
          <p:cNvPr id="21" name="Slide Number Placeholder 11">
            <a:extLst>
              <a:ext uri="{FF2B5EF4-FFF2-40B4-BE49-F238E27FC236}">
                <a16:creationId xmlns:a16="http://schemas.microsoft.com/office/drawing/2014/main" id="{4CFDC215-D833-8540-8BFB-0127BAA005AC}"/>
              </a:ext>
            </a:extLst>
          </p:cNvPr>
          <p:cNvSpPr txBox="1">
            <a:spLocks/>
          </p:cNvSpPr>
          <p:nvPr userDrawn="1"/>
        </p:nvSpPr>
        <p:spPr>
          <a:xfrm>
            <a:off x="11887200" y="88815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2" name="Date Placeholder 9">
            <a:extLst>
              <a:ext uri="{FF2B5EF4-FFF2-40B4-BE49-F238E27FC236}">
                <a16:creationId xmlns:a16="http://schemas.microsoft.com/office/drawing/2014/main" id="{41299FEF-A22F-D743-B6D1-CFB7059A7DFD}"/>
              </a:ext>
            </a:extLst>
          </p:cNvPr>
          <p:cNvSpPr txBox="1">
            <a:spLocks/>
          </p:cNvSpPr>
          <p:nvPr userDrawn="1"/>
        </p:nvSpPr>
        <p:spPr>
          <a:xfrm>
            <a:off x="1727200" y="90847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5/15/2024</a:t>
            </a:fld>
            <a:endParaRPr lang="en-US" sz="1800" dirty="0"/>
          </a:p>
        </p:txBody>
      </p:sp>
      <p:sp>
        <p:nvSpPr>
          <p:cNvPr id="23" name="Slide Number Placeholder 11">
            <a:extLst>
              <a:ext uri="{FF2B5EF4-FFF2-40B4-BE49-F238E27FC236}">
                <a16:creationId xmlns:a16="http://schemas.microsoft.com/office/drawing/2014/main" id="{832E31FA-E8D8-7C45-B8FD-B59CA11ECBD5}"/>
              </a:ext>
            </a:extLst>
          </p:cNvPr>
          <p:cNvSpPr txBox="1">
            <a:spLocks/>
          </p:cNvSpPr>
          <p:nvPr userDrawn="1"/>
        </p:nvSpPr>
        <p:spPr>
          <a:xfrm>
            <a:off x="12090400" y="90847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5" name="Footer Placeholder 10">
            <a:extLst>
              <a:ext uri="{FF2B5EF4-FFF2-40B4-BE49-F238E27FC236}">
                <a16:creationId xmlns:a16="http://schemas.microsoft.com/office/drawing/2014/main" id="{14E83814-5EA9-C949-932B-64096ABC107C}"/>
              </a:ext>
            </a:extLst>
          </p:cNvPr>
          <p:cNvSpPr>
            <a:spLocks noGrp="1"/>
          </p:cNvSpPr>
          <p:nvPr/>
        </p:nvSpPr>
        <p:spPr>
          <a:xfrm>
            <a:off x="4777339" y="6025348"/>
            <a:ext cx="5486400" cy="486833"/>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2400" dirty="0"/>
          </a:p>
        </p:txBody>
      </p:sp>
      <p:sp>
        <p:nvSpPr>
          <p:cNvPr id="27" name="Date Placeholder 3">
            <a:extLst>
              <a:ext uri="{FF2B5EF4-FFF2-40B4-BE49-F238E27FC236}">
                <a16:creationId xmlns:a16="http://schemas.microsoft.com/office/drawing/2014/main" id="{6154B9DD-26C6-7D40-9996-2C42CA136E00}"/>
              </a:ext>
            </a:extLst>
          </p:cNvPr>
          <p:cNvSpPr>
            <a:spLocks noGrp="1"/>
          </p:cNvSpPr>
          <p:nvPr>
            <p:ph type="dt" sz="half" idx="11"/>
          </p:nvPr>
        </p:nvSpPr>
        <p:spPr>
          <a:xfrm>
            <a:off x="838200" y="6356351"/>
            <a:ext cx="2743200" cy="365125"/>
          </a:xfrm>
          <a:prstGeom prst="rect">
            <a:avLst/>
          </a:prstGeom>
        </p:spPr>
        <p:txBody>
          <a:bodyPr/>
          <a:lstStyle/>
          <a:p>
            <a:fld id="{C75BF2CE-1FCD-4A77-A740-2DED480AA536}" type="datetime1">
              <a:rPr lang="en-US" smtClean="0"/>
              <a:t>5/15/2024</a:t>
            </a:fld>
            <a:endParaRPr lang="en-US" dirty="0"/>
          </a:p>
        </p:txBody>
      </p:sp>
      <p:sp>
        <p:nvSpPr>
          <p:cNvPr id="28" name="Footer Placeholder 4">
            <a:extLst>
              <a:ext uri="{FF2B5EF4-FFF2-40B4-BE49-F238E27FC236}">
                <a16:creationId xmlns:a16="http://schemas.microsoft.com/office/drawing/2014/main" id="{F7A32B59-52F2-1D4E-8130-7FC2452037F0}"/>
              </a:ext>
            </a:extLst>
          </p:cNvPr>
          <p:cNvSpPr>
            <a:spLocks noGrp="1"/>
          </p:cNvSpPr>
          <p:nvPr>
            <p:ph type="ftr" sz="quarter" idx="12"/>
          </p:nvPr>
        </p:nvSpPr>
        <p:spPr>
          <a:xfrm>
            <a:off x="4038600" y="6356351"/>
            <a:ext cx="4114800" cy="365125"/>
          </a:xfrm>
          <a:prstGeom prst="rect">
            <a:avLst/>
          </a:prstGeom>
        </p:spPr>
        <p:txBody>
          <a:bodyPr/>
          <a:lstStyle/>
          <a:p>
            <a:r>
              <a:rPr lang="en-US"/>
              <a:t>CMS footer</a:t>
            </a:r>
            <a:endParaRPr lang="en-US" dirty="0"/>
          </a:p>
        </p:txBody>
      </p:sp>
      <p:sp>
        <p:nvSpPr>
          <p:cNvPr id="16" name="Slide Number Placeholder 5">
            <a:extLst>
              <a:ext uri="{FF2B5EF4-FFF2-40B4-BE49-F238E27FC236}">
                <a16:creationId xmlns:a16="http://schemas.microsoft.com/office/drawing/2014/main" id="{1F38A660-4B4B-094A-A964-F0000BC79708}"/>
              </a:ext>
            </a:extLst>
          </p:cNvPr>
          <p:cNvSpPr>
            <a:spLocks noGrp="1"/>
          </p:cNvSpPr>
          <p:nvPr>
            <p:ph type="sldNum" sz="quarter" idx="4"/>
          </p:nvPr>
        </p:nvSpPr>
        <p:spPr>
          <a:xfrm>
            <a:off x="9637486" y="6356351"/>
            <a:ext cx="459015" cy="365125"/>
          </a:xfrm>
          <a:prstGeom prst="rect">
            <a:avLst/>
          </a:prstGeom>
        </p:spPr>
        <p:txBody>
          <a:bodyPr vert="horz" lIns="91440" tIns="45720" rIns="91440" bIns="45720" rtlCol="0" anchor="ctr"/>
          <a:lstStyle>
            <a:lvl1pPr algn="l">
              <a:defRPr sz="1200">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07060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The Centers for Medicare and Medicaid logo.">
            <a:extLst>
              <a:ext uri="{FF2B5EF4-FFF2-40B4-BE49-F238E27FC236}">
                <a16:creationId xmlns:a16="http://schemas.microsoft.com/office/drawing/2014/main" id="{58BD72E0-EE22-0F43-9C71-03E9C49093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400" y="179861"/>
            <a:ext cx="2652325" cy="914400"/>
          </a:xfrm>
          <a:prstGeom prst="rect">
            <a:avLst/>
          </a:prstGeom>
        </p:spPr>
      </p:pic>
      <p:sp>
        <p:nvSpPr>
          <p:cNvPr id="11" name="Title Placeholder 1">
            <a:extLst>
              <a:ext uri="{FF2B5EF4-FFF2-40B4-BE49-F238E27FC236}">
                <a16:creationId xmlns:a16="http://schemas.microsoft.com/office/drawing/2014/main" id="{6C2731C1-A8C9-1649-8A3F-851D95B1AC24}"/>
              </a:ext>
            </a:extLst>
          </p:cNvPr>
          <p:cNvSpPr>
            <a:spLocks noGrp="1"/>
          </p:cNvSpPr>
          <p:nvPr>
            <p:ph type="title"/>
          </p:nvPr>
        </p:nvSpPr>
        <p:spPr>
          <a:xfrm>
            <a:off x="960120" y="1516232"/>
            <a:ext cx="10515600" cy="110979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FAF07196-C096-0748-853F-77903F28A55F}"/>
              </a:ext>
            </a:extLst>
          </p:cNvPr>
          <p:cNvSpPr>
            <a:spLocks noGrp="1"/>
          </p:cNvSpPr>
          <p:nvPr>
            <p:ph type="body" sz="quarter" idx="10" hasCustomPrompt="1"/>
          </p:nvPr>
        </p:nvSpPr>
        <p:spPr>
          <a:xfrm>
            <a:off x="72136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a:extLst>
              <a:ext uri="{FF2B5EF4-FFF2-40B4-BE49-F238E27FC236}">
                <a16:creationId xmlns:a16="http://schemas.microsoft.com/office/drawing/2014/main" id="{8FA34C8D-0ABC-9843-8C88-3B625AAB0C05}"/>
              </a:ext>
            </a:extLst>
          </p:cNvPr>
          <p:cNvSpPr>
            <a:spLocks noGrp="1"/>
          </p:cNvSpPr>
          <p:nvPr>
            <p:ph type="body" sz="quarter" idx="12" hasCustomPrompt="1"/>
          </p:nvPr>
        </p:nvSpPr>
        <p:spPr>
          <a:xfrm>
            <a:off x="72136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3" name="Picture Placeholder 2" descr="placeholder to add picture">
            <a:extLst>
              <a:ext uri="{FF2B5EF4-FFF2-40B4-BE49-F238E27FC236}">
                <a16:creationId xmlns:a16="http://schemas.microsoft.com/office/drawing/2014/main" id="{C3724C19-FC5F-C347-A0F6-835E0AB07976}"/>
              </a:ext>
            </a:extLst>
          </p:cNvPr>
          <p:cNvSpPr>
            <a:spLocks noGrp="1"/>
          </p:cNvSpPr>
          <p:nvPr>
            <p:ph type="pic" sz="quarter" idx="13"/>
          </p:nvPr>
        </p:nvSpPr>
        <p:spPr>
          <a:xfrm>
            <a:off x="985838" y="2800350"/>
            <a:ext cx="5372100" cy="3314700"/>
          </a:xfrm>
          <a:solidFill>
            <a:schemeClr val="bg2"/>
          </a:solidFill>
        </p:spPr>
        <p:txBody>
          <a:bodyPr/>
          <a:lstStyle>
            <a:lvl1pPr marL="0" indent="0">
              <a:buNone/>
              <a:defRPr/>
            </a:lvl1pPr>
          </a:lstStyle>
          <a:p>
            <a:r>
              <a:rPr lang="en-US"/>
              <a:t>Click icon to add picture</a:t>
            </a:r>
          </a:p>
        </p:txBody>
      </p:sp>
      <p:sp>
        <p:nvSpPr>
          <p:cNvPr id="12" name="Date Placeholder 3">
            <a:extLst>
              <a:ext uri="{FF2B5EF4-FFF2-40B4-BE49-F238E27FC236}">
                <a16:creationId xmlns:a16="http://schemas.microsoft.com/office/drawing/2014/main" id="{8125E4FE-6D5F-AA4F-AD09-CD87696B51FE}"/>
              </a:ext>
            </a:extLst>
          </p:cNvPr>
          <p:cNvSpPr>
            <a:spLocks noGrp="1"/>
          </p:cNvSpPr>
          <p:nvPr>
            <p:ph type="dt" sz="half" idx="2"/>
          </p:nvPr>
        </p:nvSpPr>
        <p:spPr>
          <a:xfrm>
            <a:off x="2058563" y="6356351"/>
            <a:ext cx="1522836"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930C7E07-4035-4D17-AC00-D429B717403A}" type="datetime1">
              <a:rPr lang="en-US" smtClean="0"/>
              <a:t>5/15/2024</a:t>
            </a:fld>
            <a:endParaRPr lang="en-US" dirty="0"/>
          </a:p>
        </p:txBody>
      </p:sp>
      <p:sp>
        <p:nvSpPr>
          <p:cNvPr id="5" name="Footer Placeholder 4">
            <a:extLst>
              <a:ext uri="{FF2B5EF4-FFF2-40B4-BE49-F238E27FC236}">
                <a16:creationId xmlns:a16="http://schemas.microsoft.com/office/drawing/2014/main" id="{15DCDBF1-C065-7D41-B131-2B5B587B9F83}"/>
              </a:ext>
            </a:extLst>
          </p:cNvPr>
          <p:cNvSpPr>
            <a:spLocks noGrp="1"/>
          </p:cNvSpPr>
          <p:nvPr>
            <p:ph type="ftr" sz="quarter" idx="11"/>
          </p:nvPr>
        </p:nvSpPr>
        <p:spPr/>
        <p:txBody>
          <a:bodyPr/>
          <a:lstStyle/>
          <a:p>
            <a:r>
              <a:rPr lang="en-US"/>
              <a:t>CMS footer</a:t>
            </a:r>
          </a:p>
        </p:txBody>
      </p:sp>
    </p:spTree>
    <p:extLst>
      <p:ext uri="{BB962C8B-B14F-4D97-AF65-F5344CB8AC3E}">
        <p14:creationId xmlns:p14="http://schemas.microsoft.com/office/powerpoint/2010/main" val="4952603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304C7-7936-BD43-BD46-9D03B0598537}"/>
              </a:ext>
            </a:extLst>
          </p:cNvPr>
          <p:cNvSpPr>
            <a:spLocks noGrp="1"/>
          </p:cNvSpPr>
          <p:nvPr>
            <p:ph type="title"/>
          </p:nvPr>
        </p:nvSpPr>
        <p:spPr/>
        <p:txBody>
          <a:bodyPr/>
          <a:lstStyle/>
          <a:p>
            <a:r>
              <a:rPr lang="en-US"/>
              <a:t>Click to edit Master title style</a:t>
            </a:r>
            <a:endParaRPr lang="en-US" dirty="0"/>
          </a:p>
        </p:txBody>
      </p:sp>
      <p:pic>
        <p:nvPicPr>
          <p:cNvPr id="7" name="Picture 6" descr="The Centers for Medicare and Medicaid logo.">
            <a:extLst>
              <a:ext uri="{FF2B5EF4-FFF2-40B4-BE49-F238E27FC236}">
                <a16:creationId xmlns:a16="http://schemas.microsoft.com/office/drawing/2014/main" id="{87D1338A-2D12-E44E-AEBE-3A152B2EE04F}"/>
              </a:ext>
            </a:extLst>
          </p:cNvPr>
          <p:cNvPicPr>
            <a:picLocks noChangeAspect="1"/>
          </p:cNvPicPr>
          <p:nvPr userDrawn="1"/>
        </p:nvPicPr>
        <p:blipFill>
          <a:blip r:embed="rId2" cstate="print"/>
          <a:stretch>
            <a:fillRect/>
          </a:stretch>
        </p:blipFill>
        <p:spPr>
          <a:xfrm>
            <a:off x="1696454" y="1924426"/>
            <a:ext cx="8915400" cy="3088732"/>
          </a:xfrm>
          <a:prstGeom prst="rect">
            <a:avLst/>
          </a:prstGeom>
        </p:spPr>
      </p:pic>
      <p:sp>
        <p:nvSpPr>
          <p:cNvPr id="9" name="Text Placeholder 2">
            <a:extLst>
              <a:ext uri="{FF2B5EF4-FFF2-40B4-BE49-F238E27FC236}">
                <a16:creationId xmlns:a16="http://schemas.microsoft.com/office/drawing/2014/main" id="{3D38BD30-84DE-C94C-9CFB-1899A579667E}"/>
              </a:ext>
            </a:extLst>
          </p:cNvPr>
          <p:cNvSpPr>
            <a:spLocks noGrp="1"/>
          </p:cNvSpPr>
          <p:nvPr>
            <p:ph type="body" sz="quarter" idx="13" hasCustomPrompt="1"/>
          </p:nvPr>
        </p:nvSpPr>
        <p:spPr>
          <a:xfrm>
            <a:off x="879770" y="2386263"/>
            <a:ext cx="8534400" cy="17526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0" name="Text Placeholder 2">
            <a:extLst>
              <a:ext uri="{FF2B5EF4-FFF2-40B4-BE49-F238E27FC236}">
                <a16:creationId xmlns:a16="http://schemas.microsoft.com/office/drawing/2014/main" id="{406A3636-D4BA-9B4F-8F58-D86A05737ABF}"/>
              </a:ext>
            </a:extLst>
          </p:cNvPr>
          <p:cNvSpPr>
            <a:spLocks noGrp="1"/>
          </p:cNvSpPr>
          <p:nvPr>
            <p:ph type="body" sz="quarter" idx="14" hasCustomPrompt="1"/>
          </p:nvPr>
        </p:nvSpPr>
        <p:spPr>
          <a:xfrm>
            <a:off x="879770" y="4291263"/>
            <a:ext cx="8534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2998810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00225" y="807736"/>
            <a:ext cx="9499146" cy="2250988"/>
          </a:xfrm>
        </p:spPr>
        <p:txBody>
          <a:bodyPr>
            <a:normAutofit/>
          </a:bodyPr>
          <a:lstStyle>
            <a:lvl1pPr algn="l">
              <a:defRPr sz="4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6B52CF82-A05E-4B6C-81EB-EE3679FABB4D}"/>
              </a:ext>
            </a:extLst>
          </p:cNvPr>
          <p:cNvSpPr>
            <a:spLocks noGrp="1"/>
          </p:cNvSpPr>
          <p:nvPr>
            <p:ph type="body" sz="quarter" idx="10" hasCustomPrompt="1"/>
          </p:nvPr>
        </p:nvSpPr>
        <p:spPr>
          <a:xfrm>
            <a:off x="1800225" y="3340540"/>
            <a:ext cx="9695916" cy="1698625"/>
          </a:xfrm>
          <a:prstGeom prst="rect">
            <a:avLst/>
          </a:prstGeom>
        </p:spPr>
        <p:txBody>
          <a:bodyPr/>
          <a:lstStyle>
            <a:lvl1pPr marL="0" indent="0" algn="l">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18A2E257-0511-D541-9B38-A8FDDBA758B5}"/>
              </a:ext>
            </a:extLst>
          </p:cNvPr>
          <p:cNvSpPr>
            <a:spLocks noGrp="1"/>
          </p:cNvSpPr>
          <p:nvPr>
            <p:ph type="dt" sz="half" idx="11"/>
          </p:nvPr>
        </p:nvSpPr>
        <p:spPr/>
        <p:txBody>
          <a:bodyPr/>
          <a:lstStyle/>
          <a:p>
            <a:fld id="{21D5D7F8-C51F-421A-90E8-D3D79F9F8ADE}" type="datetime1">
              <a:rPr lang="en-US" smtClean="0"/>
              <a:t>5/15/2024</a:t>
            </a:fld>
            <a:endParaRPr lang="en-US"/>
          </a:p>
        </p:txBody>
      </p:sp>
      <p:sp>
        <p:nvSpPr>
          <p:cNvPr id="5" name="Footer Placeholder 4">
            <a:extLst>
              <a:ext uri="{FF2B5EF4-FFF2-40B4-BE49-F238E27FC236}">
                <a16:creationId xmlns:a16="http://schemas.microsoft.com/office/drawing/2014/main" id="{91109FFD-209B-3949-A967-E1AC58DAA390}"/>
              </a:ext>
            </a:extLst>
          </p:cNvPr>
          <p:cNvSpPr>
            <a:spLocks noGrp="1"/>
          </p:cNvSpPr>
          <p:nvPr>
            <p:ph type="ftr" sz="quarter" idx="12"/>
          </p:nvPr>
        </p:nvSpPr>
        <p:spPr/>
        <p:txBody>
          <a:bodyPr/>
          <a:lstStyle/>
          <a:p>
            <a:r>
              <a:rPr lang="en-US"/>
              <a:t>CMS footer</a:t>
            </a:r>
            <a:endParaRPr lang="en-US" dirty="0"/>
          </a:p>
        </p:txBody>
      </p:sp>
      <p:sp>
        <p:nvSpPr>
          <p:cNvPr id="8" name="Slide Number Placeholder 1">
            <a:extLst>
              <a:ext uri="{FF2B5EF4-FFF2-40B4-BE49-F238E27FC236}">
                <a16:creationId xmlns:a16="http://schemas.microsoft.com/office/drawing/2014/main" id="{6D37B496-1647-6840-8965-7B171D842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
        <p:nvSpPr>
          <p:cNvPr id="9" name="Rectangle 8">
            <a:extLst>
              <a:ext uri="{FF2B5EF4-FFF2-40B4-BE49-F238E27FC236}">
                <a16:creationId xmlns:a16="http://schemas.microsoft.com/office/drawing/2014/main" id="{B78EE49B-18B9-2B4A-9BEA-9AB7003F3B99}"/>
              </a:ext>
            </a:extLst>
          </p:cNvPr>
          <p:cNvSpPr/>
          <p:nvPr userDrawn="1"/>
        </p:nvSpPr>
        <p:spPr bwMode="auto">
          <a:xfrm>
            <a:off x="1" y="1"/>
            <a:ext cx="564444" cy="2800349"/>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10" name="Rectangle 9">
            <a:extLst>
              <a:ext uri="{FF2B5EF4-FFF2-40B4-BE49-F238E27FC236}">
                <a16:creationId xmlns:a16="http://schemas.microsoft.com/office/drawing/2014/main" id="{5F3A386A-8FEA-D64C-8D40-211742A69AC9}"/>
              </a:ext>
            </a:extLst>
          </p:cNvPr>
          <p:cNvSpPr/>
          <p:nvPr userDrawn="1"/>
        </p:nvSpPr>
        <p:spPr bwMode="auto">
          <a:xfrm>
            <a:off x="1" y="2943224"/>
            <a:ext cx="564444" cy="3914775"/>
          </a:xfrm>
          <a:prstGeom prst="rect">
            <a:avLst/>
          </a:prstGeom>
          <a:solidFill>
            <a:srgbClr val="1F497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srgbClr val="005F9E"/>
              </a:solidFill>
              <a:latin typeface="Arial" charset="0"/>
            </a:endParaRPr>
          </a:p>
        </p:txBody>
      </p:sp>
    </p:spTree>
    <p:extLst>
      <p:ext uri="{BB962C8B-B14F-4D97-AF65-F5344CB8AC3E}">
        <p14:creationId xmlns:p14="http://schemas.microsoft.com/office/powerpoint/2010/main" val="158664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6256E87B-8348-CF4B-A4FA-A09E90CB20FA}"/>
              </a:ext>
            </a:extLst>
          </p:cNvPr>
          <p:cNvSpPr>
            <a:spLocks noGrp="1"/>
          </p:cNvSpPr>
          <p:nvPr>
            <p:ph sz="quarter" idx="12"/>
          </p:nvPr>
        </p:nvSpPr>
        <p:spPr>
          <a:xfrm>
            <a:off x="838200" y="1470025"/>
            <a:ext cx="10633075" cy="4595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fld id="{840F2034-8EC8-427E-BC4E-47C7FE6371FA}" type="datetime1">
              <a:rPr lang="en-US" smtClean="0"/>
              <a:t>5/15/2024</a:t>
            </a:fld>
            <a:endParaRPr lang="en-US"/>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r>
              <a:rPr lang="en-US"/>
              <a:t>CMS footer</a:t>
            </a:r>
            <a:endParaRPr lang="en-US" dirty="0"/>
          </a:p>
        </p:txBody>
      </p:sp>
      <p:sp>
        <p:nvSpPr>
          <p:cNvPr id="7" name="Slide Number Placeholder 1">
            <a:extLst>
              <a:ext uri="{FF2B5EF4-FFF2-40B4-BE49-F238E27FC236}">
                <a16:creationId xmlns:a16="http://schemas.microsoft.com/office/drawing/2014/main" id="{768E3324-E724-0F40-A8C6-B589CDEE33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Tree>
    <p:extLst>
      <p:ext uri="{BB962C8B-B14F-4D97-AF65-F5344CB8AC3E}">
        <p14:creationId xmlns:p14="http://schemas.microsoft.com/office/powerpoint/2010/main" val="35131522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6256E87B-8348-CF4B-A4FA-A09E90CB20FA}"/>
              </a:ext>
            </a:extLst>
          </p:cNvPr>
          <p:cNvSpPr>
            <a:spLocks noGrp="1"/>
          </p:cNvSpPr>
          <p:nvPr>
            <p:ph sz="quarter" idx="12"/>
          </p:nvPr>
        </p:nvSpPr>
        <p:spPr>
          <a:xfrm>
            <a:off x="838200" y="1470025"/>
            <a:ext cx="10633075" cy="4595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fld id="{183DC293-0D0D-4824-92DC-E10D1C2E84A9}" type="datetime1">
              <a:rPr lang="en-US" smtClean="0"/>
              <a:t>5/15/2024</a:t>
            </a:fld>
            <a:endParaRPr lang="en-US"/>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r>
              <a:rPr lang="en-US"/>
              <a:t>CMS footer</a:t>
            </a:r>
            <a:endParaRPr lang="en-US" dirty="0"/>
          </a:p>
        </p:txBody>
      </p:sp>
      <p:sp>
        <p:nvSpPr>
          <p:cNvPr id="7" name="Slide Number Placeholder 1">
            <a:extLst>
              <a:ext uri="{FF2B5EF4-FFF2-40B4-BE49-F238E27FC236}">
                <a16:creationId xmlns:a16="http://schemas.microsoft.com/office/drawing/2014/main" id="{768E3324-E724-0F40-A8C6-B589CDEE33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Tree>
    <p:extLst>
      <p:ext uri="{BB962C8B-B14F-4D97-AF65-F5344CB8AC3E}">
        <p14:creationId xmlns:p14="http://schemas.microsoft.com/office/powerpoint/2010/main" val="353738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r>
              <a:rPr lang="en-US"/>
              <a:t>CMS footer</a:t>
            </a:r>
            <a:endParaRPr lang="en-US" dirty="0"/>
          </a:p>
        </p:txBody>
      </p:sp>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fld id="{1A4AFD6F-B549-4AAD-B982-88A1163B9F9D}" type="datetime1">
              <a:rPr lang="en-US" smtClean="0"/>
              <a:t>5/15/2024</a:t>
            </a:fld>
            <a:endParaRPr lang="en-US"/>
          </a:p>
        </p:txBody>
      </p:sp>
      <p:graphicFrame>
        <p:nvGraphicFramePr>
          <p:cNvPr id="9" name="Content Placeholder 7" descr="example of smart art">
            <a:extLst>
              <a:ext uri="{FF2B5EF4-FFF2-40B4-BE49-F238E27FC236}">
                <a16:creationId xmlns:a16="http://schemas.microsoft.com/office/drawing/2014/main" id="{1252365C-E249-D443-AEC2-2DFA2D5FF925}"/>
              </a:ext>
            </a:extLst>
          </p:cNvPr>
          <p:cNvGraphicFramePr>
            <a:graphicFrameLocks/>
          </p:cNvGraphicFramePr>
          <p:nvPr userDrawn="1">
            <p:extLst>
              <p:ext uri="{D42A27DB-BD31-4B8C-83A1-F6EECF244321}">
                <p14:modId xmlns:p14="http://schemas.microsoft.com/office/powerpoint/2010/main" val="915688968"/>
              </p:ext>
            </p:extLst>
          </p:nvPr>
        </p:nvGraphicFramePr>
        <p:xfrm>
          <a:off x="609600" y="1828801"/>
          <a:ext cx="109728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2">
            <a:extLst>
              <a:ext uri="{FF2B5EF4-FFF2-40B4-BE49-F238E27FC236}">
                <a16:creationId xmlns:a16="http://schemas.microsoft.com/office/drawing/2014/main" id="{3E6EEC4C-B702-8642-A6BE-DDC1EFB0CE76}"/>
              </a:ext>
            </a:extLst>
          </p:cNvPr>
          <p:cNvSpPr>
            <a:spLocks noGrp="1"/>
          </p:cNvSpPr>
          <p:nvPr>
            <p:ph type="sldNum" sz="quarter" idx="13"/>
          </p:nvPr>
        </p:nvSpPr>
        <p:spPr>
          <a:xfrm>
            <a:off x="8610600" y="6356350"/>
            <a:ext cx="2743200" cy="365125"/>
          </a:xfrm>
          <a:prstGeom prst="rect">
            <a:avLst/>
          </a:prstGeom>
        </p:spPr>
        <p:txBody>
          <a:bodyPr/>
          <a:lstStyle/>
          <a:p>
            <a:fld id="{7022FF3C-310F-4809-A5BE-BC5BA8AA108D}" type="slidenum">
              <a:rPr lang="en-US" smtClean="0"/>
              <a:t>‹#›</a:t>
            </a:fld>
            <a:endParaRPr lang="en-US"/>
          </a:p>
        </p:txBody>
      </p:sp>
    </p:spTree>
    <p:extLst>
      <p:ext uri="{BB962C8B-B14F-4D97-AF65-F5344CB8AC3E}">
        <p14:creationId xmlns:p14="http://schemas.microsoft.com/office/powerpoint/2010/main" val="17274950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6256E87B-8348-CF4B-A4FA-A09E90CB20FA}"/>
              </a:ext>
            </a:extLst>
          </p:cNvPr>
          <p:cNvSpPr>
            <a:spLocks noGrp="1"/>
          </p:cNvSpPr>
          <p:nvPr>
            <p:ph sz="quarter" idx="12"/>
          </p:nvPr>
        </p:nvSpPr>
        <p:spPr>
          <a:xfrm>
            <a:off x="838200" y="1470025"/>
            <a:ext cx="10633075" cy="4595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Q&amp;A symbol to  bse used for questions and answers">
            <a:extLst>
              <a:ext uri="{FF2B5EF4-FFF2-40B4-BE49-F238E27FC236}">
                <a16:creationId xmlns:a16="http://schemas.microsoft.com/office/drawing/2014/main" id="{56F9467B-A997-1048-8AAC-D24E59AB07AC}"/>
              </a:ext>
            </a:extLst>
          </p:cNvPr>
          <p:cNvPicPr>
            <a:picLocks noChangeAspect="1"/>
          </p:cNvPicPr>
          <p:nvPr userDrawn="1"/>
        </p:nvPicPr>
        <p:blipFill>
          <a:blip r:embed="rId2"/>
          <a:stretch>
            <a:fillRect/>
          </a:stretch>
        </p:blipFill>
        <p:spPr>
          <a:xfrm>
            <a:off x="9684070" y="199496"/>
            <a:ext cx="2304889" cy="1635728"/>
          </a:xfrm>
          <a:prstGeom prst="rect">
            <a:avLst/>
          </a:prstGeom>
        </p:spPr>
      </p:pic>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fld id="{38B26FF7-A233-4CB1-953E-6113E3AB457A}" type="datetime1">
              <a:rPr lang="en-US" smtClean="0"/>
              <a:t>5/15/2024</a:t>
            </a:fld>
            <a:endParaRPr lang="en-US"/>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r>
              <a:rPr lang="en-US"/>
              <a:t>CMS footer</a:t>
            </a:r>
            <a:endParaRPr lang="en-US" dirty="0"/>
          </a:p>
        </p:txBody>
      </p:sp>
      <p:sp>
        <p:nvSpPr>
          <p:cNvPr id="7" name="Slide Number Placeholder 1">
            <a:extLst>
              <a:ext uri="{FF2B5EF4-FFF2-40B4-BE49-F238E27FC236}">
                <a16:creationId xmlns:a16="http://schemas.microsoft.com/office/drawing/2014/main" id="{05E0AC63-B378-5844-96A7-0FE9AFDB5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Tree>
    <p:extLst>
      <p:ext uri="{BB962C8B-B14F-4D97-AF65-F5344CB8AC3E}">
        <p14:creationId xmlns:p14="http://schemas.microsoft.com/office/powerpoint/2010/main" val="26737266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CE75-EAAA-7143-9501-CBEF473F569C}"/>
              </a:ext>
            </a:extLst>
          </p:cNvPr>
          <p:cNvSpPr>
            <a:spLocks noGrp="1"/>
          </p:cNvSpPr>
          <p:nvPr>
            <p:ph type="title"/>
          </p:nvPr>
        </p:nvSpPr>
        <p:spPr/>
        <p:txBody>
          <a:bodyPr/>
          <a:lstStyle/>
          <a:p>
            <a:r>
              <a:rPr lang="en-US"/>
              <a:t>Click to edit Master title style</a:t>
            </a:r>
            <a:endParaRPr lang="en-US" dirty="0"/>
          </a:p>
        </p:txBody>
      </p:sp>
      <p:sp>
        <p:nvSpPr>
          <p:cNvPr id="6" name="Picture Placeholder 7" descr="placehodler for add picture or icon">
            <a:extLst>
              <a:ext uri="{FF2B5EF4-FFF2-40B4-BE49-F238E27FC236}">
                <a16:creationId xmlns:a16="http://schemas.microsoft.com/office/drawing/2014/main" id="{74B6CBED-8C35-5D4B-9589-AA2CD73CD4CC}"/>
              </a:ext>
            </a:extLst>
          </p:cNvPr>
          <p:cNvSpPr>
            <a:spLocks noGrp="1" noChangeAspect="1"/>
          </p:cNvSpPr>
          <p:nvPr>
            <p:ph type="pic" sz="quarter" idx="21" hasCustomPrompt="1"/>
          </p:nvPr>
        </p:nvSpPr>
        <p:spPr>
          <a:xfrm>
            <a:off x="1234736" y="2102693"/>
            <a:ext cx="2436264" cy="2346199"/>
          </a:xfrm>
          <a:prstGeom prst="ellipse">
            <a:avLst/>
          </a:prstGeom>
          <a:noFill/>
          <a:ln>
            <a:solidFill>
              <a:schemeClr val="tx1"/>
            </a:solidFill>
          </a:ln>
        </p:spPr>
        <p:txBody>
          <a:bodyPr wrap="square" anchor="ctr">
            <a:noAutofit/>
          </a:bodyPr>
          <a:lstStyle>
            <a:lvl1pPr marL="0" indent="0" algn="ctr">
              <a:buNone/>
              <a:defRPr sz="1350"/>
            </a:lvl1pPr>
          </a:lstStyle>
          <a:p>
            <a:r>
              <a:rPr lang="en-US" dirty="0"/>
              <a:t>Click to add picture</a:t>
            </a:r>
          </a:p>
        </p:txBody>
      </p:sp>
      <p:sp>
        <p:nvSpPr>
          <p:cNvPr id="10" name="Content Placeholder 9" descr="paceholder for adding content">
            <a:extLst>
              <a:ext uri="{FF2B5EF4-FFF2-40B4-BE49-F238E27FC236}">
                <a16:creationId xmlns:a16="http://schemas.microsoft.com/office/drawing/2014/main" id="{3C873066-7C5D-7743-8F39-FDCFEEBFFD9E}"/>
              </a:ext>
            </a:extLst>
          </p:cNvPr>
          <p:cNvSpPr>
            <a:spLocks noGrp="1"/>
          </p:cNvSpPr>
          <p:nvPr>
            <p:ph sz="quarter" idx="24"/>
          </p:nvPr>
        </p:nvSpPr>
        <p:spPr>
          <a:xfrm>
            <a:off x="1382633" y="4650026"/>
            <a:ext cx="2140469" cy="1052513"/>
          </a:xfrm>
          <a:noFill/>
        </p:spPr>
        <p:txBody>
          <a:bodyPr>
            <a:noAutofit/>
          </a:bodyPr>
          <a:lstStyle>
            <a:lvl1pPr marL="0" indent="0" algn="ctr">
              <a:buNone/>
              <a:defRPr sz="200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sp>
        <p:nvSpPr>
          <p:cNvPr id="7" name="Picture Placeholder 7" descr="placehodler for add picture or icon">
            <a:extLst>
              <a:ext uri="{FF2B5EF4-FFF2-40B4-BE49-F238E27FC236}">
                <a16:creationId xmlns:a16="http://schemas.microsoft.com/office/drawing/2014/main" id="{C60417BB-59CA-074D-9964-BCE7E83C5CAE}"/>
              </a:ext>
            </a:extLst>
          </p:cNvPr>
          <p:cNvSpPr>
            <a:spLocks noGrp="1" noChangeAspect="1"/>
          </p:cNvSpPr>
          <p:nvPr>
            <p:ph type="pic" sz="quarter" idx="22" hasCustomPrompt="1"/>
          </p:nvPr>
        </p:nvSpPr>
        <p:spPr>
          <a:xfrm>
            <a:off x="4922668" y="2102693"/>
            <a:ext cx="2436264" cy="2346199"/>
          </a:xfrm>
          <a:prstGeom prst="ellipse">
            <a:avLst/>
          </a:prstGeom>
          <a:noFill/>
          <a:ln>
            <a:solidFill>
              <a:schemeClr val="tx1"/>
            </a:solidFill>
          </a:ln>
        </p:spPr>
        <p:txBody>
          <a:bodyPr wrap="square" anchor="ctr">
            <a:noAutofit/>
          </a:bodyPr>
          <a:lstStyle>
            <a:lvl1pPr marL="0" indent="0" algn="ctr">
              <a:buNone/>
              <a:defRPr sz="1350"/>
            </a:lvl1pPr>
          </a:lstStyle>
          <a:p>
            <a:r>
              <a:rPr lang="en-US" dirty="0"/>
              <a:t>Click to add picture</a:t>
            </a:r>
          </a:p>
        </p:txBody>
      </p:sp>
      <p:sp>
        <p:nvSpPr>
          <p:cNvPr id="11" name="Content Placeholder 9" descr="paceholder for adding content">
            <a:extLst>
              <a:ext uri="{FF2B5EF4-FFF2-40B4-BE49-F238E27FC236}">
                <a16:creationId xmlns:a16="http://schemas.microsoft.com/office/drawing/2014/main" id="{C2420B9A-E8CA-A445-BAFC-CBF2A2E2753A}"/>
              </a:ext>
            </a:extLst>
          </p:cNvPr>
          <p:cNvSpPr>
            <a:spLocks noGrp="1"/>
          </p:cNvSpPr>
          <p:nvPr>
            <p:ph sz="quarter" idx="25"/>
          </p:nvPr>
        </p:nvSpPr>
        <p:spPr>
          <a:xfrm>
            <a:off x="5040338" y="4650027"/>
            <a:ext cx="2140469" cy="1052513"/>
          </a:xfrm>
          <a:noFill/>
        </p:spPr>
        <p:txBody>
          <a:bodyPr>
            <a:noAutofit/>
          </a:bodyPr>
          <a:lstStyle>
            <a:lvl1pPr marL="0" indent="0" algn="ctr">
              <a:buNone/>
              <a:defRPr sz="200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sp>
        <p:nvSpPr>
          <p:cNvPr id="8" name="Picture Placeholder 7" descr="placehodler for add picture or icon">
            <a:extLst>
              <a:ext uri="{FF2B5EF4-FFF2-40B4-BE49-F238E27FC236}">
                <a16:creationId xmlns:a16="http://schemas.microsoft.com/office/drawing/2014/main" id="{969AEAB2-F043-944D-9C40-26E86AB55F50}"/>
              </a:ext>
            </a:extLst>
          </p:cNvPr>
          <p:cNvSpPr>
            <a:spLocks noGrp="1" noChangeAspect="1"/>
          </p:cNvSpPr>
          <p:nvPr>
            <p:ph type="pic" sz="quarter" idx="23" hasCustomPrompt="1"/>
          </p:nvPr>
        </p:nvSpPr>
        <p:spPr>
          <a:xfrm>
            <a:off x="8610600" y="2102693"/>
            <a:ext cx="2436264" cy="2346199"/>
          </a:xfrm>
          <a:prstGeom prst="ellipse">
            <a:avLst/>
          </a:prstGeom>
          <a:noFill/>
          <a:ln>
            <a:solidFill>
              <a:schemeClr val="tx1"/>
            </a:solidFill>
          </a:ln>
        </p:spPr>
        <p:txBody>
          <a:bodyPr wrap="square" anchor="ctr">
            <a:noAutofit/>
          </a:bodyPr>
          <a:lstStyle>
            <a:lvl1pPr marL="0" indent="0" algn="ctr">
              <a:buNone/>
              <a:defRPr sz="1350"/>
            </a:lvl1pPr>
          </a:lstStyle>
          <a:p>
            <a:r>
              <a:rPr lang="en-US" dirty="0"/>
              <a:t>Click to add picture</a:t>
            </a:r>
          </a:p>
        </p:txBody>
      </p:sp>
      <p:sp>
        <p:nvSpPr>
          <p:cNvPr id="12" name="Content Placeholder 9" descr="paceholder for adding content">
            <a:extLst>
              <a:ext uri="{FF2B5EF4-FFF2-40B4-BE49-F238E27FC236}">
                <a16:creationId xmlns:a16="http://schemas.microsoft.com/office/drawing/2014/main" id="{8315D8B8-5F64-7741-88C7-3C6551EF019C}"/>
              </a:ext>
            </a:extLst>
          </p:cNvPr>
          <p:cNvSpPr>
            <a:spLocks noGrp="1"/>
          </p:cNvSpPr>
          <p:nvPr>
            <p:ph sz="quarter" idx="26"/>
          </p:nvPr>
        </p:nvSpPr>
        <p:spPr>
          <a:xfrm>
            <a:off x="8758497" y="4650026"/>
            <a:ext cx="2140469" cy="1052513"/>
          </a:xfrm>
          <a:noFill/>
        </p:spPr>
        <p:txBody>
          <a:bodyPr>
            <a:noAutofit/>
          </a:bodyPr>
          <a:lstStyle>
            <a:lvl1pPr marL="0" indent="0" algn="ctr">
              <a:buNone/>
              <a:defRPr sz="200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sp>
        <p:nvSpPr>
          <p:cNvPr id="14" name="Date Placeholder 3">
            <a:extLst>
              <a:ext uri="{FF2B5EF4-FFF2-40B4-BE49-F238E27FC236}">
                <a16:creationId xmlns:a16="http://schemas.microsoft.com/office/drawing/2014/main" id="{108C6642-BA93-2E44-9589-6198316918B0}"/>
              </a:ext>
            </a:extLst>
          </p:cNvPr>
          <p:cNvSpPr>
            <a:spLocks noGrp="1"/>
          </p:cNvSpPr>
          <p:nvPr>
            <p:ph type="dt" sz="half" idx="11"/>
          </p:nvPr>
        </p:nvSpPr>
        <p:spPr>
          <a:xfrm>
            <a:off x="2058563" y="6356351"/>
            <a:ext cx="1522836" cy="365126"/>
          </a:xfrm>
        </p:spPr>
        <p:txBody>
          <a:bodyPr/>
          <a:lstStyle/>
          <a:p>
            <a:fld id="{B756C63B-637A-4BB5-B0EB-9B14AB6E78F3}" type="datetime1">
              <a:rPr lang="en-US" smtClean="0"/>
              <a:t>5/15/2024</a:t>
            </a:fld>
            <a:endParaRPr lang="en-US"/>
          </a:p>
        </p:txBody>
      </p:sp>
      <p:sp>
        <p:nvSpPr>
          <p:cNvPr id="13" name="Footer Placeholder 2">
            <a:extLst>
              <a:ext uri="{FF2B5EF4-FFF2-40B4-BE49-F238E27FC236}">
                <a16:creationId xmlns:a16="http://schemas.microsoft.com/office/drawing/2014/main" id="{35577500-8AC1-1B4D-80B5-A6561AA022DE}"/>
              </a:ext>
            </a:extLst>
          </p:cNvPr>
          <p:cNvSpPr>
            <a:spLocks noGrp="1"/>
          </p:cNvSpPr>
          <p:nvPr>
            <p:ph type="ftr" sz="quarter" idx="10"/>
          </p:nvPr>
        </p:nvSpPr>
        <p:spPr>
          <a:xfrm>
            <a:off x="4038600" y="6356351"/>
            <a:ext cx="4114800" cy="365125"/>
          </a:xfrm>
        </p:spPr>
        <p:txBody>
          <a:bodyPr/>
          <a:lstStyle/>
          <a:p>
            <a:r>
              <a:rPr lang="en-US"/>
              <a:t>CMS footer</a:t>
            </a:r>
            <a:endParaRPr lang="en-US" dirty="0"/>
          </a:p>
        </p:txBody>
      </p:sp>
      <p:sp>
        <p:nvSpPr>
          <p:cNvPr id="15" name="Slide Number Placeholder 1">
            <a:extLst>
              <a:ext uri="{FF2B5EF4-FFF2-40B4-BE49-F238E27FC236}">
                <a16:creationId xmlns:a16="http://schemas.microsoft.com/office/drawing/2014/main" id="{4B7A5EEC-96EB-974F-85E2-EB69FDF33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Tree>
    <p:extLst>
      <p:ext uri="{BB962C8B-B14F-4D97-AF65-F5344CB8AC3E}">
        <p14:creationId xmlns:p14="http://schemas.microsoft.com/office/powerpoint/2010/main" val="16371385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669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5489576"/>
            <a:ext cx="12192000" cy="1368425"/>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ctrTitle" hasCustomPrompt="1"/>
          </p:nvPr>
        </p:nvSpPr>
        <p:spPr>
          <a:xfrm>
            <a:off x="928255" y="441383"/>
            <a:ext cx="9144000" cy="745048"/>
          </a:xfrm>
        </p:spPr>
        <p:txBody>
          <a:bodyPr anchor="b"/>
          <a:lstStyle>
            <a:lvl1pPr algn="l">
              <a:defRPr sz="500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928255" y="1313847"/>
            <a:ext cx="9144000" cy="3922296"/>
          </a:xfrm>
          <a:prstGeom prst="rect">
            <a:avLst/>
          </a:prstGeom>
        </p:spPr>
        <p:txBody>
          <a:bodyPr/>
          <a:lstStyle>
            <a:lvl1pPr>
              <a:defRPr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pic>
        <p:nvPicPr>
          <p:cNvPr id="6" name="Picture 5" descr="Centers for Medicare &amp; Medicaid Servic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1" y="5871337"/>
            <a:ext cx="1841500" cy="640843"/>
          </a:xfrm>
          <a:prstGeom prst="rect">
            <a:avLst/>
          </a:prstGeom>
        </p:spPr>
      </p:pic>
      <p:sp>
        <p:nvSpPr>
          <p:cNvPr id="12" name="Date Placeholder 9">
            <a:extLst>
              <a:ext uri="{FF2B5EF4-FFF2-40B4-BE49-F238E27FC236}">
                <a16:creationId xmlns:a16="http://schemas.microsoft.com/office/drawing/2014/main" id="{EAD4711B-845D-234C-8611-E3B57E93689E}"/>
              </a:ext>
            </a:extLst>
          </p:cNvPr>
          <p:cNvSpPr txBox="1">
            <a:spLocks/>
          </p:cNvSpPr>
          <p:nvPr userDrawn="1"/>
        </p:nvSpPr>
        <p:spPr>
          <a:xfrm>
            <a:off x="1320800" y="86783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5/15/2024</a:t>
            </a:fld>
            <a:endParaRPr lang="en-US" sz="1800" dirty="0"/>
          </a:p>
        </p:txBody>
      </p:sp>
      <p:sp>
        <p:nvSpPr>
          <p:cNvPr id="13" name="Slide Number Placeholder 11">
            <a:extLst>
              <a:ext uri="{FF2B5EF4-FFF2-40B4-BE49-F238E27FC236}">
                <a16:creationId xmlns:a16="http://schemas.microsoft.com/office/drawing/2014/main" id="{08C1CF7C-DA1A-9048-96D3-65FAA26B0560}"/>
              </a:ext>
            </a:extLst>
          </p:cNvPr>
          <p:cNvSpPr txBox="1">
            <a:spLocks/>
          </p:cNvSpPr>
          <p:nvPr userDrawn="1"/>
        </p:nvSpPr>
        <p:spPr>
          <a:xfrm>
            <a:off x="11684000" y="86783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0" name="Date Placeholder 9">
            <a:extLst>
              <a:ext uri="{FF2B5EF4-FFF2-40B4-BE49-F238E27FC236}">
                <a16:creationId xmlns:a16="http://schemas.microsoft.com/office/drawing/2014/main" id="{E891DD91-207E-CC4D-A54C-A507FB4FBDD3}"/>
              </a:ext>
            </a:extLst>
          </p:cNvPr>
          <p:cNvSpPr txBox="1">
            <a:spLocks/>
          </p:cNvSpPr>
          <p:nvPr userDrawn="1"/>
        </p:nvSpPr>
        <p:spPr>
          <a:xfrm>
            <a:off x="1524000" y="88815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5/15/2024</a:t>
            </a:fld>
            <a:endParaRPr lang="en-US" sz="1800" dirty="0"/>
          </a:p>
        </p:txBody>
      </p:sp>
      <p:sp>
        <p:nvSpPr>
          <p:cNvPr id="21" name="Slide Number Placeholder 11">
            <a:extLst>
              <a:ext uri="{FF2B5EF4-FFF2-40B4-BE49-F238E27FC236}">
                <a16:creationId xmlns:a16="http://schemas.microsoft.com/office/drawing/2014/main" id="{4CFDC215-D833-8540-8BFB-0127BAA005AC}"/>
              </a:ext>
            </a:extLst>
          </p:cNvPr>
          <p:cNvSpPr txBox="1">
            <a:spLocks/>
          </p:cNvSpPr>
          <p:nvPr userDrawn="1"/>
        </p:nvSpPr>
        <p:spPr>
          <a:xfrm>
            <a:off x="11887200" y="88815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2" name="Date Placeholder 9">
            <a:extLst>
              <a:ext uri="{FF2B5EF4-FFF2-40B4-BE49-F238E27FC236}">
                <a16:creationId xmlns:a16="http://schemas.microsoft.com/office/drawing/2014/main" id="{41299FEF-A22F-D743-B6D1-CFB7059A7DFD}"/>
              </a:ext>
            </a:extLst>
          </p:cNvPr>
          <p:cNvSpPr txBox="1">
            <a:spLocks/>
          </p:cNvSpPr>
          <p:nvPr userDrawn="1"/>
        </p:nvSpPr>
        <p:spPr>
          <a:xfrm>
            <a:off x="1727200" y="90847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5/15/2024</a:t>
            </a:fld>
            <a:endParaRPr lang="en-US" sz="1800" dirty="0"/>
          </a:p>
        </p:txBody>
      </p:sp>
      <p:sp>
        <p:nvSpPr>
          <p:cNvPr id="23" name="Slide Number Placeholder 11">
            <a:extLst>
              <a:ext uri="{FF2B5EF4-FFF2-40B4-BE49-F238E27FC236}">
                <a16:creationId xmlns:a16="http://schemas.microsoft.com/office/drawing/2014/main" id="{832E31FA-E8D8-7C45-B8FD-B59CA11ECBD5}"/>
              </a:ext>
            </a:extLst>
          </p:cNvPr>
          <p:cNvSpPr txBox="1">
            <a:spLocks/>
          </p:cNvSpPr>
          <p:nvPr userDrawn="1"/>
        </p:nvSpPr>
        <p:spPr>
          <a:xfrm>
            <a:off x="12090400" y="90847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5" name="Footer Placeholder 10">
            <a:extLst>
              <a:ext uri="{FF2B5EF4-FFF2-40B4-BE49-F238E27FC236}">
                <a16:creationId xmlns:a16="http://schemas.microsoft.com/office/drawing/2014/main" id="{14E83814-5EA9-C949-932B-64096ABC107C}"/>
              </a:ext>
            </a:extLst>
          </p:cNvPr>
          <p:cNvSpPr>
            <a:spLocks noGrp="1"/>
          </p:cNvSpPr>
          <p:nvPr/>
        </p:nvSpPr>
        <p:spPr>
          <a:xfrm>
            <a:off x="4777339" y="6025348"/>
            <a:ext cx="5486400" cy="486833"/>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2400" dirty="0"/>
          </a:p>
        </p:txBody>
      </p:sp>
      <p:sp>
        <p:nvSpPr>
          <p:cNvPr id="27" name="Date Placeholder 3">
            <a:extLst>
              <a:ext uri="{FF2B5EF4-FFF2-40B4-BE49-F238E27FC236}">
                <a16:creationId xmlns:a16="http://schemas.microsoft.com/office/drawing/2014/main" id="{6154B9DD-26C6-7D40-9996-2C42CA136E00}"/>
              </a:ext>
            </a:extLst>
          </p:cNvPr>
          <p:cNvSpPr>
            <a:spLocks noGrp="1"/>
          </p:cNvSpPr>
          <p:nvPr>
            <p:ph type="dt" sz="half" idx="11"/>
          </p:nvPr>
        </p:nvSpPr>
        <p:spPr>
          <a:xfrm>
            <a:off x="838200" y="6356351"/>
            <a:ext cx="2743200" cy="365125"/>
          </a:xfrm>
          <a:prstGeom prst="rect">
            <a:avLst/>
          </a:prstGeom>
        </p:spPr>
        <p:txBody>
          <a:bodyPr/>
          <a:lstStyle/>
          <a:p>
            <a:fld id="{4CBB7DDA-96B2-48AC-A51A-0AF01398167C}" type="datetime1">
              <a:rPr lang="en-US" smtClean="0"/>
              <a:t>5/15/2024</a:t>
            </a:fld>
            <a:endParaRPr lang="en-US" dirty="0"/>
          </a:p>
        </p:txBody>
      </p:sp>
      <p:sp>
        <p:nvSpPr>
          <p:cNvPr id="28" name="Footer Placeholder 4">
            <a:extLst>
              <a:ext uri="{FF2B5EF4-FFF2-40B4-BE49-F238E27FC236}">
                <a16:creationId xmlns:a16="http://schemas.microsoft.com/office/drawing/2014/main" id="{F7A32B59-52F2-1D4E-8130-7FC2452037F0}"/>
              </a:ext>
            </a:extLst>
          </p:cNvPr>
          <p:cNvSpPr>
            <a:spLocks noGrp="1"/>
          </p:cNvSpPr>
          <p:nvPr>
            <p:ph type="ftr" sz="quarter" idx="12"/>
          </p:nvPr>
        </p:nvSpPr>
        <p:spPr>
          <a:xfrm>
            <a:off x="4038600" y="6356351"/>
            <a:ext cx="4114800" cy="365125"/>
          </a:xfrm>
          <a:prstGeom prst="rect">
            <a:avLst/>
          </a:prstGeom>
        </p:spPr>
        <p:txBody>
          <a:bodyPr/>
          <a:lstStyle/>
          <a:p>
            <a:r>
              <a:rPr lang="en-US"/>
              <a:t>CMS footer</a:t>
            </a:r>
            <a:endParaRPr lang="en-US" dirty="0"/>
          </a:p>
        </p:txBody>
      </p:sp>
      <p:sp>
        <p:nvSpPr>
          <p:cNvPr id="16" name="Slide Number Placeholder 5">
            <a:extLst>
              <a:ext uri="{FF2B5EF4-FFF2-40B4-BE49-F238E27FC236}">
                <a16:creationId xmlns:a16="http://schemas.microsoft.com/office/drawing/2014/main" id="{1F38A660-4B4B-094A-A964-F0000BC79708}"/>
              </a:ext>
            </a:extLst>
          </p:cNvPr>
          <p:cNvSpPr>
            <a:spLocks noGrp="1"/>
          </p:cNvSpPr>
          <p:nvPr>
            <p:ph type="sldNum" sz="quarter" idx="4"/>
          </p:nvPr>
        </p:nvSpPr>
        <p:spPr>
          <a:xfrm>
            <a:off x="9637486" y="6356351"/>
            <a:ext cx="459015" cy="365125"/>
          </a:xfrm>
          <a:prstGeom prst="rect">
            <a:avLst/>
          </a:prstGeom>
        </p:spPr>
        <p:txBody>
          <a:bodyPr vert="horz" lIns="91440" tIns="45720" rIns="91440" bIns="45720" rtlCol="0" anchor="ctr"/>
          <a:lstStyle>
            <a:lvl1pPr algn="l">
              <a:defRPr sz="1200">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04218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The Centers for Medicare and Medicaid logo.">
            <a:extLst>
              <a:ext uri="{FF2B5EF4-FFF2-40B4-BE49-F238E27FC236}">
                <a16:creationId xmlns:a16="http://schemas.microsoft.com/office/drawing/2014/main" id="{58BD72E0-EE22-0F43-9C71-03E9C49093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400" y="179861"/>
            <a:ext cx="2652325" cy="914400"/>
          </a:xfrm>
          <a:prstGeom prst="rect">
            <a:avLst/>
          </a:prstGeom>
        </p:spPr>
      </p:pic>
      <p:sp>
        <p:nvSpPr>
          <p:cNvPr id="11" name="Title Placeholder 1">
            <a:extLst>
              <a:ext uri="{FF2B5EF4-FFF2-40B4-BE49-F238E27FC236}">
                <a16:creationId xmlns:a16="http://schemas.microsoft.com/office/drawing/2014/main" id="{6C2731C1-A8C9-1649-8A3F-851D95B1AC24}"/>
              </a:ext>
            </a:extLst>
          </p:cNvPr>
          <p:cNvSpPr>
            <a:spLocks noGrp="1"/>
          </p:cNvSpPr>
          <p:nvPr>
            <p:ph type="title"/>
          </p:nvPr>
        </p:nvSpPr>
        <p:spPr>
          <a:xfrm>
            <a:off x="960120" y="1516232"/>
            <a:ext cx="10515600" cy="110979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FAF07196-C096-0748-853F-77903F28A55F}"/>
              </a:ext>
            </a:extLst>
          </p:cNvPr>
          <p:cNvSpPr>
            <a:spLocks noGrp="1"/>
          </p:cNvSpPr>
          <p:nvPr>
            <p:ph type="body" sz="quarter" idx="10" hasCustomPrompt="1"/>
          </p:nvPr>
        </p:nvSpPr>
        <p:spPr>
          <a:xfrm>
            <a:off x="72136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a:extLst>
              <a:ext uri="{FF2B5EF4-FFF2-40B4-BE49-F238E27FC236}">
                <a16:creationId xmlns:a16="http://schemas.microsoft.com/office/drawing/2014/main" id="{8FA34C8D-0ABC-9843-8C88-3B625AAB0C05}"/>
              </a:ext>
            </a:extLst>
          </p:cNvPr>
          <p:cNvSpPr>
            <a:spLocks noGrp="1"/>
          </p:cNvSpPr>
          <p:nvPr>
            <p:ph type="body" sz="quarter" idx="12" hasCustomPrompt="1"/>
          </p:nvPr>
        </p:nvSpPr>
        <p:spPr>
          <a:xfrm>
            <a:off x="72136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3" name="Picture Placeholder 2" descr="placeholder to add picture">
            <a:extLst>
              <a:ext uri="{FF2B5EF4-FFF2-40B4-BE49-F238E27FC236}">
                <a16:creationId xmlns:a16="http://schemas.microsoft.com/office/drawing/2014/main" id="{C3724C19-FC5F-C347-A0F6-835E0AB07976}"/>
              </a:ext>
            </a:extLst>
          </p:cNvPr>
          <p:cNvSpPr>
            <a:spLocks noGrp="1"/>
          </p:cNvSpPr>
          <p:nvPr>
            <p:ph type="pic" sz="quarter" idx="13"/>
          </p:nvPr>
        </p:nvSpPr>
        <p:spPr>
          <a:xfrm>
            <a:off x="985838" y="2800350"/>
            <a:ext cx="5372100" cy="3314700"/>
          </a:xfrm>
          <a:solidFill>
            <a:schemeClr val="bg2"/>
          </a:solidFill>
        </p:spPr>
        <p:txBody>
          <a:bodyPr/>
          <a:lstStyle>
            <a:lvl1pPr marL="0" indent="0">
              <a:buNone/>
              <a:defRPr/>
            </a:lvl1pPr>
          </a:lstStyle>
          <a:p>
            <a:r>
              <a:rPr lang="en-US"/>
              <a:t>Click icon to add picture</a:t>
            </a:r>
          </a:p>
        </p:txBody>
      </p:sp>
      <p:sp>
        <p:nvSpPr>
          <p:cNvPr id="12" name="Date Placeholder 3">
            <a:extLst>
              <a:ext uri="{FF2B5EF4-FFF2-40B4-BE49-F238E27FC236}">
                <a16:creationId xmlns:a16="http://schemas.microsoft.com/office/drawing/2014/main" id="{8125E4FE-6D5F-AA4F-AD09-CD87696B51FE}"/>
              </a:ext>
            </a:extLst>
          </p:cNvPr>
          <p:cNvSpPr>
            <a:spLocks noGrp="1"/>
          </p:cNvSpPr>
          <p:nvPr>
            <p:ph type="dt" sz="half" idx="2"/>
          </p:nvPr>
        </p:nvSpPr>
        <p:spPr>
          <a:xfrm>
            <a:off x="2058563" y="6356351"/>
            <a:ext cx="1522836"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5835D893-0E42-4105-8566-E44C30B6352A}" type="datetime1">
              <a:rPr lang="en-US" smtClean="0"/>
              <a:t>5/15/2024</a:t>
            </a:fld>
            <a:endParaRPr lang="en-US" dirty="0"/>
          </a:p>
        </p:txBody>
      </p:sp>
      <p:sp>
        <p:nvSpPr>
          <p:cNvPr id="5" name="Footer Placeholder 4">
            <a:extLst>
              <a:ext uri="{FF2B5EF4-FFF2-40B4-BE49-F238E27FC236}">
                <a16:creationId xmlns:a16="http://schemas.microsoft.com/office/drawing/2014/main" id="{15DCDBF1-C065-7D41-B131-2B5B587B9F83}"/>
              </a:ext>
            </a:extLst>
          </p:cNvPr>
          <p:cNvSpPr>
            <a:spLocks noGrp="1"/>
          </p:cNvSpPr>
          <p:nvPr>
            <p:ph type="ftr" sz="quarter" idx="11"/>
          </p:nvPr>
        </p:nvSpPr>
        <p:spPr/>
        <p:txBody>
          <a:bodyPr/>
          <a:lstStyle/>
          <a:p>
            <a:r>
              <a:rPr lang="en-US"/>
              <a:t>CMS footer</a:t>
            </a:r>
          </a:p>
        </p:txBody>
      </p:sp>
    </p:spTree>
    <p:extLst>
      <p:ext uri="{BB962C8B-B14F-4D97-AF65-F5344CB8AC3E}">
        <p14:creationId xmlns:p14="http://schemas.microsoft.com/office/powerpoint/2010/main" val="23781962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304C7-7936-BD43-BD46-9D03B0598537}"/>
              </a:ext>
            </a:extLst>
          </p:cNvPr>
          <p:cNvSpPr>
            <a:spLocks noGrp="1"/>
          </p:cNvSpPr>
          <p:nvPr>
            <p:ph type="title"/>
          </p:nvPr>
        </p:nvSpPr>
        <p:spPr/>
        <p:txBody>
          <a:bodyPr/>
          <a:lstStyle/>
          <a:p>
            <a:r>
              <a:rPr lang="en-US"/>
              <a:t>Click to edit Master title style</a:t>
            </a:r>
            <a:endParaRPr lang="en-US" dirty="0"/>
          </a:p>
        </p:txBody>
      </p:sp>
      <p:pic>
        <p:nvPicPr>
          <p:cNvPr id="7" name="Picture 6" descr="The Centers for Medicare and Medicaid logo.">
            <a:extLst>
              <a:ext uri="{FF2B5EF4-FFF2-40B4-BE49-F238E27FC236}">
                <a16:creationId xmlns:a16="http://schemas.microsoft.com/office/drawing/2014/main" id="{87D1338A-2D12-E44E-AEBE-3A152B2EE04F}"/>
              </a:ext>
            </a:extLst>
          </p:cNvPr>
          <p:cNvPicPr>
            <a:picLocks noChangeAspect="1"/>
          </p:cNvPicPr>
          <p:nvPr userDrawn="1"/>
        </p:nvPicPr>
        <p:blipFill>
          <a:blip r:embed="rId2" cstate="print"/>
          <a:stretch>
            <a:fillRect/>
          </a:stretch>
        </p:blipFill>
        <p:spPr>
          <a:xfrm>
            <a:off x="1696454" y="1924426"/>
            <a:ext cx="8915400" cy="3088732"/>
          </a:xfrm>
          <a:prstGeom prst="rect">
            <a:avLst/>
          </a:prstGeom>
        </p:spPr>
      </p:pic>
      <p:sp>
        <p:nvSpPr>
          <p:cNvPr id="9" name="Text Placeholder 2">
            <a:extLst>
              <a:ext uri="{FF2B5EF4-FFF2-40B4-BE49-F238E27FC236}">
                <a16:creationId xmlns:a16="http://schemas.microsoft.com/office/drawing/2014/main" id="{3D38BD30-84DE-C94C-9CFB-1899A579667E}"/>
              </a:ext>
            </a:extLst>
          </p:cNvPr>
          <p:cNvSpPr>
            <a:spLocks noGrp="1"/>
          </p:cNvSpPr>
          <p:nvPr>
            <p:ph type="body" sz="quarter" idx="13" hasCustomPrompt="1"/>
          </p:nvPr>
        </p:nvSpPr>
        <p:spPr>
          <a:xfrm>
            <a:off x="879770" y="2386263"/>
            <a:ext cx="8534400" cy="17526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0" name="Text Placeholder 2">
            <a:extLst>
              <a:ext uri="{FF2B5EF4-FFF2-40B4-BE49-F238E27FC236}">
                <a16:creationId xmlns:a16="http://schemas.microsoft.com/office/drawing/2014/main" id="{406A3636-D4BA-9B4F-8F58-D86A05737ABF}"/>
              </a:ext>
            </a:extLst>
          </p:cNvPr>
          <p:cNvSpPr>
            <a:spLocks noGrp="1"/>
          </p:cNvSpPr>
          <p:nvPr>
            <p:ph type="body" sz="quarter" idx="14" hasCustomPrompt="1"/>
          </p:nvPr>
        </p:nvSpPr>
        <p:spPr>
          <a:xfrm>
            <a:off x="879770" y="4291263"/>
            <a:ext cx="8534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7573250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00225" y="807736"/>
            <a:ext cx="9499146" cy="2250988"/>
          </a:xfrm>
        </p:spPr>
        <p:txBody>
          <a:bodyPr>
            <a:normAutofit/>
          </a:bodyPr>
          <a:lstStyle>
            <a:lvl1pPr algn="l">
              <a:defRPr sz="4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6B52CF82-A05E-4B6C-81EB-EE3679FABB4D}"/>
              </a:ext>
            </a:extLst>
          </p:cNvPr>
          <p:cNvSpPr>
            <a:spLocks noGrp="1"/>
          </p:cNvSpPr>
          <p:nvPr>
            <p:ph type="body" sz="quarter" idx="10" hasCustomPrompt="1"/>
          </p:nvPr>
        </p:nvSpPr>
        <p:spPr>
          <a:xfrm>
            <a:off x="1800225" y="3340540"/>
            <a:ext cx="9695916" cy="1698625"/>
          </a:xfrm>
          <a:prstGeom prst="rect">
            <a:avLst/>
          </a:prstGeom>
        </p:spPr>
        <p:txBody>
          <a:bodyPr/>
          <a:lstStyle>
            <a:lvl1pPr marL="0" indent="0" algn="l">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18A2E257-0511-D541-9B38-A8FDDBA758B5}"/>
              </a:ext>
            </a:extLst>
          </p:cNvPr>
          <p:cNvSpPr>
            <a:spLocks noGrp="1"/>
          </p:cNvSpPr>
          <p:nvPr>
            <p:ph type="dt" sz="half" idx="11"/>
          </p:nvPr>
        </p:nvSpPr>
        <p:spPr/>
        <p:txBody>
          <a:bodyPr/>
          <a:lstStyle/>
          <a:p>
            <a:fld id="{332B4C2D-7250-43CD-ABED-4F1B351FB416}" type="datetime1">
              <a:rPr lang="en-US" smtClean="0"/>
              <a:t>5/15/2024</a:t>
            </a:fld>
            <a:endParaRPr lang="en-US"/>
          </a:p>
        </p:txBody>
      </p:sp>
      <p:sp>
        <p:nvSpPr>
          <p:cNvPr id="5" name="Footer Placeholder 4">
            <a:extLst>
              <a:ext uri="{FF2B5EF4-FFF2-40B4-BE49-F238E27FC236}">
                <a16:creationId xmlns:a16="http://schemas.microsoft.com/office/drawing/2014/main" id="{91109FFD-209B-3949-A967-E1AC58DAA390}"/>
              </a:ext>
            </a:extLst>
          </p:cNvPr>
          <p:cNvSpPr>
            <a:spLocks noGrp="1"/>
          </p:cNvSpPr>
          <p:nvPr>
            <p:ph type="ftr" sz="quarter" idx="12"/>
          </p:nvPr>
        </p:nvSpPr>
        <p:spPr/>
        <p:txBody>
          <a:bodyPr/>
          <a:lstStyle/>
          <a:p>
            <a:r>
              <a:rPr lang="en-US"/>
              <a:t>CMS footer</a:t>
            </a:r>
            <a:endParaRPr lang="en-US" dirty="0"/>
          </a:p>
        </p:txBody>
      </p:sp>
      <p:sp>
        <p:nvSpPr>
          <p:cNvPr id="8" name="Slide Number Placeholder 1">
            <a:extLst>
              <a:ext uri="{FF2B5EF4-FFF2-40B4-BE49-F238E27FC236}">
                <a16:creationId xmlns:a16="http://schemas.microsoft.com/office/drawing/2014/main" id="{6D37B496-1647-6840-8965-7B171D842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
        <p:nvSpPr>
          <p:cNvPr id="9" name="Rectangle 8">
            <a:extLst>
              <a:ext uri="{FF2B5EF4-FFF2-40B4-BE49-F238E27FC236}">
                <a16:creationId xmlns:a16="http://schemas.microsoft.com/office/drawing/2014/main" id="{B78EE49B-18B9-2B4A-9BEA-9AB7003F3B99}"/>
              </a:ext>
            </a:extLst>
          </p:cNvPr>
          <p:cNvSpPr/>
          <p:nvPr userDrawn="1"/>
        </p:nvSpPr>
        <p:spPr bwMode="auto">
          <a:xfrm>
            <a:off x="1" y="1"/>
            <a:ext cx="564444" cy="2800349"/>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10" name="Rectangle 9">
            <a:extLst>
              <a:ext uri="{FF2B5EF4-FFF2-40B4-BE49-F238E27FC236}">
                <a16:creationId xmlns:a16="http://schemas.microsoft.com/office/drawing/2014/main" id="{5F3A386A-8FEA-D64C-8D40-211742A69AC9}"/>
              </a:ext>
            </a:extLst>
          </p:cNvPr>
          <p:cNvSpPr/>
          <p:nvPr userDrawn="1"/>
        </p:nvSpPr>
        <p:spPr bwMode="auto">
          <a:xfrm>
            <a:off x="1" y="2943224"/>
            <a:ext cx="564444" cy="3914775"/>
          </a:xfrm>
          <a:prstGeom prst="rect">
            <a:avLst/>
          </a:prstGeom>
          <a:solidFill>
            <a:srgbClr val="1F497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srgbClr val="005F9E"/>
              </a:solidFill>
              <a:latin typeface="Arial" charset="0"/>
            </a:endParaRPr>
          </a:p>
        </p:txBody>
      </p:sp>
    </p:spTree>
    <p:extLst>
      <p:ext uri="{BB962C8B-B14F-4D97-AF65-F5344CB8AC3E}">
        <p14:creationId xmlns:p14="http://schemas.microsoft.com/office/powerpoint/2010/main" val="33553297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6256E87B-8348-CF4B-A4FA-A09E90CB20FA}"/>
              </a:ext>
            </a:extLst>
          </p:cNvPr>
          <p:cNvSpPr>
            <a:spLocks noGrp="1"/>
          </p:cNvSpPr>
          <p:nvPr>
            <p:ph sz="quarter" idx="12"/>
          </p:nvPr>
        </p:nvSpPr>
        <p:spPr>
          <a:xfrm>
            <a:off x="838200" y="1470025"/>
            <a:ext cx="10633075" cy="4595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fld id="{5842B852-3F5C-4D03-8406-2A597D92EB2B}" type="datetime1">
              <a:rPr lang="en-US" smtClean="0"/>
              <a:t>5/15/2024</a:t>
            </a:fld>
            <a:endParaRPr lang="en-US"/>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r>
              <a:rPr lang="en-US"/>
              <a:t>CMS footer</a:t>
            </a:r>
            <a:endParaRPr lang="en-US" dirty="0"/>
          </a:p>
        </p:txBody>
      </p:sp>
      <p:sp>
        <p:nvSpPr>
          <p:cNvPr id="7" name="Slide Number Placeholder 1">
            <a:extLst>
              <a:ext uri="{FF2B5EF4-FFF2-40B4-BE49-F238E27FC236}">
                <a16:creationId xmlns:a16="http://schemas.microsoft.com/office/drawing/2014/main" id="{768E3324-E724-0F40-A8C6-B589CDEE33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Tree>
    <p:extLst>
      <p:ext uri="{BB962C8B-B14F-4D97-AF65-F5344CB8AC3E}">
        <p14:creationId xmlns:p14="http://schemas.microsoft.com/office/powerpoint/2010/main" val="313605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r>
              <a:rPr lang="en-US"/>
              <a:t>CMS footer</a:t>
            </a:r>
            <a:endParaRPr lang="en-US" dirty="0"/>
          </a:p>
        </p:txBody>
      </p:sp>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fld id="{2E4E16DD-1B43-4B4F-90A2-0325CA047D36}" type="datetime1">
              <a:rPr lang="en-US" smtClean="0"/>
              <a:t>5/15/2024</a:t>
            </a:fld>
            <a:endParaRPr lang="en-US"/>
          </a:p>
        </p:txBody>
      </p:sp>
      <p:graphicFrame>
        <p:nvGraphicFramePr>
          <p:cNvPr id="9" name="Content Placeholder 7" descr="example of smart art">
            <a:extLst>
              <a:ext uri="{FF2B5EF4-FFF2-40B4-BE49-F238E27FC236}">
                <a16:creationId xmlns:a16="http://schemas.microsoft.com/office/drawing/2014/main" id="{1252365C-E249-D443-AEC2-2DFA2D5FF925}"/>
              </a:ext>
            </a:extLst>
          </p:cNvPr>
          <p:cNvGraphicFramePr>
            <a:graphicFrameLocks/>
          </p:cNvGraphicFramePr>
          <p:nvPr>
            <p:extLst>
              <p:ext uri="{D42A27DB-BD31-4B8C-83A1-F6EECF244321}">
                <p14:modId xmlns:p14="http://schemas.microsoft.com/office/powerpoint/2010/main" val="915688968"/>
              </p:ext>
            </p:extLst>
          </p:nvPr>
        </p:nvGraphicFramePr>
        <p:xfrm>
          <a:off x="609600" y="1828801"/>
          <a:ext cx="109728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2">
            <a:extLst>
              <a:ext uri="{FF2B5EF4-FFF2-40B4-BE49-F238E27FC236}">
                <a16:creationId xmlns:a16="http://schemas.microsoft.com/office/drawing/2014/main" id="{3E6EEC4C-B702-8642-A6BE-DDC1EFB0CE76}"/>
              </a:ext>
            </a:extLst>
          </p:cNvPr>
          <p:cNvSpPr>
            <a:spLocks noGrp="1"/>
          </p:cNvSpPr>
          <p:nvPr>
            <p:ph type="sldNum" sz="quarter" idx="13"/>
          </p:nvPr>
        </p:nvSpPr>
        <p:spPr>
          <a:xfrm>
            <a:off x="8610600" y="6356350"/>
            <a:ext cx="2743200" cy="365125"/>
          </a:xfrm>
          <a:prstGeom prst="rect">
            <a:avLst/>
          </a:prstGeom>
        </p:spPr>
        <p:txBody>
          <a:bodyPr/>
          <a:lstStyle/>
          <a:p>
            <a:fld id="{7022FF3C-310F-4809-A5BE-BC5BA8AA108D}" type="slidenum">
              <a:rPr lang="en-US" smtClean="0"/>
              <a:t>‹#›</a:t>
            </a:fld>
            <a:endParaRPr lang="en-US"/>
          </a:p>
        </p:txBody>
      </p:sp>
      <p:graphicFrame>
        <p:nvGraphicFramePr>
          <p:cNvPr id="5" name="Content Placeholder 7" descr="example of smart art">
            <a:extLst>
              <a:ext uri="{FF2B5EF4-FFF2-40B4-BE49-F238E27FC236}">
                <a16:creationId xmlns:a16="http://schemas.microsoft.com/office/drawing/2014/main" id="{AAAD214D-D888-DDCC-413A-63DAC6EE00C3}"/>
              </a:ext>
            </a:extLst>
          </p:cNvPr>
          <p:cNvGraphicFramePr>
            <a:graphicFrameLocks/>
          </p:cNvGraphicFramePr>
          <p:nvPr>
            <p:extLst>
              <p:ext uri="{D42A27DB-BD31-4B8C-83A1-F6EECF244321}">
                <p14:modId xmlns:p14="http://schemas.microsoft.com/office/powerpoint/2010/main" val="915688968"/>
              </p:ext>
            </p:extLst>
          </p:nvPr>
        </p:nvGraphicFramePr>
        <p:xfrm>
          <a:off x="609600" y="1828801"/>
          <a:ext cx="10972800" cy="42973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026991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r>
              <a:rPr lang="en-US"/>
              <a:t>CMS footer</a:t>
            </a:r>
            <a:endParaRPr lang="en-US" dirty="0"/>
          </a:p>
        </p:txBody>
      </p:sp>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fld id="{56BEDBE3-2A16-4BA6-AE16-277F3B1325B6}" type="datetime1">
              <a:rPr lang="en-US" smtClean="0"/>
              <a:t>5/15/2024</a:t>
            </a:fld>
            <a:endParaRPr lang="en-US"/>
          </a:p>
        </p:txBody>
      </p:sp>
      <p:graphicFrame>
        <p:nvGraphicFramePr>
          <p:cNvPr id="9" name="Content Placeholder 7" descr="example of smart art">
            <a:extLst>
              <a:ext uri="{FF2B5EF4-FFF2-40B4-BE49-F238E27FC236}">
                <a16:creationId xmlns:a16="http://schemas.microsoft.com/office/drawing/2014/main" id="{1252365C-E249-D443-AEC2-2DFA2D5FF925}"/>
              </a:ext>
            </a:extLst>
          </p:cNvPr>
          <p:cNvGraphicFramePr>
            <a:graphicFrameLocks/>
          </p:cNvGraphicFramePr>
          <p:nvPr userDrawn="1">
            <p:extLst>
              <p:ext uri="{D42A27DB-BD31-4B8C-83A1-F6EECF244321}">
                <p14:modId xmlns:p14="http://schemas.microsoft.com/office/powerpoint/2010/main" val="915688968"/>
              </p:ext>
            </p:extLst>
          </p:nvPr>
        </p:nvGraphicFramePr>
        <p:xfrm>
          <a:off x="609600" y="1828801"/>
          <a:ext cx="109728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2">
            <a:extLst>
              <a:ext uri="{FF2B5EF4-FFF2-40B4-BE49-F238E27FC236}">
                <a16:creationId xmlns:a16="http://schemas.microsoft.com/office/drawing/2014/main" id="{3E6EEC4C-B702-8642-A6BE-DDC1EFB0CE76}"/>
              </a:ext>
            </a:extLst>
          </p:cNvPr>
          <p:cNvSpPr>
            <a:spLocks noGrp="1"/>
          </p:cNvSpPr>
          <p:nvPr>
            <p:ph type="sldNum" sz="quarter" idx="13"/>
          </p:nvPr>
        </p:nvSpPr>
        <p:spPr>
          <a:xfrm>
            <a:off x="8610600" y="6356350"/>
            <a:ext cx="2743200" cy="365125"/>
          </a:xfrm>
          <a:prstGeom prst="rect">
            <a:avLst/>
          </a:prstGeom>
        </p:spPr>
        <p:txBody>
          <a:bodyPr/>
          <a:lstStyle/>
          <a:p>
            <a:fld id="{7022FF3C-310F-4809-A5BE-BC5BA8AA108D}" type="slidenum">
              <a:rPr lang="en-US" smtClean="0"/>
              <a:t>‹#›</a:t>
            </a:fld>
            <a:endParaRPr lang="en-US"/>
          </a:p>
        </p:txBody>
      </p:sp>
    </p:spTree>
    <p:extLst>
      <p:ext uri="{BB962C8B-B14F-4D97-AF65-F5344CB8AC3E}">
        <p14:creationId xmlns:p14="http://schemas.microsoft.com/office/powerpoint/2010/main" val="27212216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6256E87B-8348-CF4B-A4FA-A09E90CB20FA}"/>
              </a:ext>
            </a:extLst>
          </p:cNvPr>
          <p:cNvSpPr>
            <a:spLocks noGrp="1"/>
          </p:cNvSpPr>
          <p:nvPr>
            <p:ph sz="quarter" idx="12"/>
          </p:nvPr>
        </p:nvSpPr>
        <p:spPr>
          <a:xfrm>
            <a:off x="838200" y="1470025"/>
            <a:ext cx="10633075" cy="4595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Q&amp;A symbol to  bse used for questions and answers">
            <a:extLst>
              <a:ext uri="{FF2B5EF4-FFF2-40B4-BE49-F238E27FC236}">
                <a16:creationId xmlns:a16="http://schemas.microsoft.com/office/drawing/2014/main" id="{56F9467B-A997-1048-8AAC-D24E59AB07AC}"/>
              </a:ext>
            </a:extLst>
          </p:cNvPr>
          <p:cNvPicPr>
            <a:picLocks noChangeAspect="1"/>
          </p:cNvPicPr>
          <p:nvPr userDrawn="1"/>
        </p:nvPicPr>
        <p:blipFill>
          <a:blip r:embed="rId2"/>
          <a:stretch>
            <a:fillRect/>
          </a:stretch>
        </p:blipFill>
        <p:spPr>
          <a:xfrm>
            <a:off x="9684070" y="199496"/>
            <a:ext cx="2304889" cy="1635728"/>
          </a:xfrm>
          <a:prstGeom prst="rect">
            <a:avLst/>
          </a:prstGeom>
        </p:spPr>
      </p:pic>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fld id="{F6D6DBA7-7D50-4F33-A110-819509DED65A}" type="datetime1">
              <a:rPr lang="en-US" smtClean="0"/>
              <a:t>5/15/2024</a:t>
            </a:fld>
            <a:endParaRPr lang="en-US"/>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r>
              <a:rPr lang="en-US"/>
              <a:t>CMS footer</a:t>
            </a:r>
            <a:endParaRPr lang="en-US" dirty="0"/>
          </a:p>
        </p:txBody>
      </p:sp>
      <p:sp>
        <p:nvSpPr>
          <p:cNvPr id="7" name="Slide Number Placeholder 1">
            <a:extLst>
              <a:ext uri="{FF2B5EF4-FFF2-40B4-BE49-F238E27FC236}">
                <a16:creationId xmlns:a16="http://schemas.microsoft.com/office/drawing/2014/main" id="{05E0AC63-B378-5844-96A7-0FE9AFDB5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Tree>
    <p:extLst>
      <p:ext uri="{BB962C8B-B14F-4D97-AF65-F5344CB8AC3E}">
        <p14:creationId xmlns:p14="http://schemas.microsoft.com/office/powerpoint/2010/main" val="26487433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CE75-EAAA-7143-9501-CBEF473F569C}"/>
              </a:ext>
            </a:extLst>
          </p:cNvPr>
          <p:cNvSpPr>
            <a:spLocks noGrp="1"/>
          </p:cNvSpPr>
          <p:nvPr>
            <p:ph type="title"/>
          </p:nvPr>
        </p:nvSpPr>
        <p:spPr/>
        <p:txBody>
          <a:bodyPr/>
          <a:lstStyle/>
          <a:p>
            <a:r>
              <a:rPr lang="en-US"/>
              <a:t>Click to edit Master title style</a:t>
            </a:r>
            <a:endParaRPr lang="en-US" dirty="0"/>
          </a:p>
        </p:txBody>
      </p:sp>
      <p:sp>
        <p:nvSpPr>
          <p:cNvPr id="6" name="Picture Placeholder 7" descr="placehodler for add picture or icon">
            <a:extLst>
              <a:ext uri="{FF2B5EF4-FFF2-40B4-BE49-F238E27FC236}">
                <a16:creationId xmlns:a16="http://schemas.microsoft.com/office/drawing/2014/main" id="{74B6CBED-8C35-5D4B-9589-AA2CD73CD4CC}"/>
              </a:ext>
            </a:extLst>
          </p:cNvPr>
          <p:cNvSpPr>
            <a:spLocks noGrp="1" noChangeAspect="1"/>
          </p:cNvSpPr>
          <p:nvPr>
            <p:ph type="pic" sz="quarter" idx="21" hasCustomPrompt="1"/>
          </p:nvPr>
        </p:nvSpPr>
        <p:spPr>
          <a:xfrm>
            <a:off x="1234736" y="2102693"/>
            <a:ext cx="2436264" cy="2346199"/>
          </a:xfrm>
          <a:prstGeom prst="ellipse">
            <a:avLst/>
          </a:prstGeom>
          <a:noFill/>
          <a:ln>
            <a:solidFill>
              <a:schemeClr val="tx1"/>
            </a:solidFill>
          </a:ln>
        </p:spPr>
        <p:txBody>
          <a:bodyPr wrap="square" anchor="ctr">
            <a:noAutofit/>
          </a:bodyPr>
          <a:lstStyle>
            <a:lvl1pPr marL="0" indent="0" algn="ctr">
              <a:buNone/>
              <a:defRPr sz="1350"/>
            </a:lvl1pPr>
          </a:lstStyle>
          <a:p>
            <a:r>
              <a:rPr lang="en-US" dirty="0"/>
              <a:t>Click to add picture</a:t>
            </a:r>
          </a:p>
        </p:txBody>
      </p:sp>
      <p:sp>
        <p:nvSpPr>
          <p:cNvPr id="10" name="Content Placeholder 9" descr="paceholder for adding content">
            <a:extLst>
              <a:ext uri="{FF2B5EF4-FFF2-40B4-BE49-F238E27FC236}">
                <a16:creationId xmlns:a16="http://schemas.microsoft.com/office/drawing/2014/main" id="{3C873066-7C5D-7743-8F39-FDCFEEBFFD9E}"/>
              </a:ext>
            </a:extLst>
          </p:cNvPr>
          <p:cNvSpPr>
            <a:spLocks noGrp="1"/>
          </p:cNvSpPr>
          <p:nvPr>
            <p:ph sz="quarter" idx="24"/>
          </p:nvPr>
        </p:nvSpPr>
        <p:spPr>
          <a:xfrm>
            <a:off x="1382633" y="4650026"/>
            <a:ext cx="2140469" cy="1052513"/>
          </a:xfrm>
          <a:noFill/>
        </p:spPr>
        <p:txBody>
          <a:bodyPr>
            <a:noAutofit/>
          </a:bodyPr>
          <a:lstStyle>
            <a:lvl1pPr marL="0" indent="0" algn="ctr">
              <a:buNone/>
              <a:defRPr sz="200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sp>
        <p:nvSpPr>
          <p:cNvPr id="7" name="Picture Placeholder 7" descr="placehodler for add picture or icon">
            <a:extLst>
              <a:ext uri="{FF2B5EF4-FFF2-40B4-BE49-F238E27FC236}">
                <a16:creationId xmlns:a16="http://schemas.microsoft.com/office/drawing/2014/main" id="{C60417BB-59CA-074D-9964-BCE7E83C5CAE}"/>
              </a:ext>
            </a:extLst>
          </p:cNvPr>
          <p:cNvSpPr>
            <a:spLocks noGrp="1" noChangeAspect="1"/>
          </p:cNvSpPr>
          <p:nvPr>
            <p:ph type="pic" sz="quarter" idx="22" hasCustomPrompt="1"/>
          </p:nvPr>
        </p:nvSpPr>
        <p:spPr>
          <a:xfrm>
            <a:off x="4922668" y="2102693"/>
            <a:ext cx="2436264" cy="2346199"/>
          </a:xfrm>
          <a:prstGeom prst="ellipse">
            <a:avLst/>
          </a:prstGeom>
          <a:noFill/>
          <a:ln>
            <a:solidFill>
              <a:schemeClr val="tx1"/>
            </a:solidFill>
          </a:ln>
        </p:spPr>
        <p:txBody>
          <a:bodyPr wrap="square" anchor="ctr">
            <a:noAutofit/>
          </a:bodyPr>
          <a:lstStyle>
            <a:lvl1pPr marL="0" indent="0" algn="ctr">
              <a:buNone/>
              <a:defRPr sz="1350"/>
            </a:lvl1pPr>
          </a:lstStyle>
          <a:p>
            <a:r>
              <a:rPr lang="en-US" dirty="0"/>
              <a:t>Click to add picture</a:t>
            </a:r>
          </a:p>
        </p:txBody>
      </p:sp>
      <p:sp>
        <p:nvSpPr>
          <p:cNvPr id="11" name="Content Placeholder 9" descr="paceholder for adding content">
            <a:extLst>
              <a:ext uri="{FF2B5EF4-FFF2-40B4-BE49-F238E27FC236}">
                <a16:creationId xmlns:a16="http://schemas.microsoft.com/office/drawing/2014/main" id="{C2420B9A-E8CA-A445-BAFC-CBF2A2E2753A}"/>
              </a:ext>
            </a:extLst>
          </p:cNvPr>
          <p:cNvSpPr>
            <a:spLocks noGrp="1"/>
          </p:cNvSpPr>
          <p:nvPr>
            <p:ph sz="quarter" idx="25"/>
          </p:nvPr>
        </p:nvSpPr>
        <p:spPr>
          <a:xfrm>
            <a:off x="5040338" y="4650027"/>
            <a:ext cx="2140469" cy="1052513"/>
          </a:xfrm>
          <a:noFill/>
        </p:spPr>
        <p:txBody>
          <a:bodyPr>
            <a:noAutofit/>
          </a:bodyPr>
          <a:lstStyle>
            <a:lvl1pPr marL="0" indent="0" algn="ctr">
              <a:buNone/>
              <a:defRPr sz="200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sp>
        <p:nvSpPr>
          <p:cNvPr id="8" name="Picture Placeholder 7" descr="placehodler for add picture or icon">
            <a:extLst>
              <a:ext uri="{FF2B5EF4-FFF2-40B4-BE49-F238E27FC236}">
                <a16:creationId xmlns:a16="http://schemas.microsoft.com/office/drawing/2014/main" id="{969AEAB2-F043-944D-9C40-26E86AB55F50}"/>
              </a:ext>
            </a:extLst>
          </p:cNvPr>
          <p:cNvSpPr>
            <a:spLocks noGrp="1" noChangeAspect="1"/>
          </p:cNvSpPr>
          <p:nvPr>
            <p:ph type="pic" sz="quarter" idx="23" hasCustomPrompt="1"/>
          </p:nvPr>
        </p:nvSpPr>
        <p:spPr>
          <a:xfrm>
            <a:off x="8610600" y="2102693"/>
            <a:ext cx="2436264" cy="2346199"/>
          </a:xfrm>
          <a:prstGeom prst="ellipse">
            <a:avLst/>
          </a:prstGeom>
          <a:noFill/>
          <a:ln>
            <a:solidFill>
              <a:schemeClr val="tx1"/>
            </a:solidFill>
          </a:ln>
        </p:spPr>
        <p:txBody>
          <a:bodyPr wrap="square" anchor="ctr">
            <a:noAutofit/>
          </a:bodyPr>
          <a:lstStyle>
            <a:lvl1pPr marL="0" indent="0" algn="ctr">
              <a:buNone/>
              <a:defRPr sz="1350"/>
            </a:lvl1pPr>
          </a:lstStyle>
          <a:p>
            <a:r>
              <a:rPr lang="en-US" dirty="0"/>
              <a:t>Click to add picture</a:t>
            </a:r>
          </a:p>
        </p:txBody>
      </p:sp>
      <p:sp>
        <p:nvSpPr>
          <p:cNvPr id="12" name="Content Placeholder 9" descr="paceholder for adding content">
            <a:extLst>
              <a:ext uri="{FF2B5EF4-FFF2-40B4-BE49-F238E27FC236}">
                <a16:creationId xmlns:a16="http://schemas.microsoft.com/office/drawing/2014/main" id="{8315D8B8-5F64-7741-88C7-3C6551EF019C}"/>
              </a:ext>
            </a:extLst>
          </p:cNvPr>
          <p:cNvSpPr>
            <a:spLocks noGrp="1"/>
          </p:cNvSpPr>
          <p:nvPr>
            <p:ph sz="quarter" idx="26"/>
          </p:nvPr>
        </p:nvSpPr>
        <p:spPr>
          <a:xfrm>
            <a:off x="8758497" y="4650026"/>
            <a:ext cx="2140469" cy="1052513"/>
          </a:xfrm>
          <a:noFill/>
        </p:spPr>
        <p:txBody>
          <a:bodyPr>
            <a:noAutofit/>
          </a:bodyPr>
          <a:lstStyle>
            <a:lvl1pPr marL="0" indent="0" algn="ctr">
              <a:buNone/>
              <a:defRPr sz="200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sp>
        <p:nvSpPr>
          <p:cNvPr id="14" name="Date Placeholder 3">
            <a:extLst>
              <a:ext uri="{FF2B5EF4-FFF2-40B4-BE49-F238E27FC236}">
                <a16:creationId xmlns:a16="http://schemas.microsoft.com/office/drawing/2014/main" id="{108C6642-BA93-2E44-9589-6198316918B0}"/>
              </a:ext>
            </a:extLst>
          </p:cNvPr>
          <p:cNvSpPr>
            <a:spLocks noGrp="1"/>
          </p:cNvSpPr>
          <p:nvPr>
            <p:ph type="dt" sz="half" idx="11"/>
          </p:nvPr>
        </p:nvSpPr>
        <p:spPr>
          <a:xfrm>
            <a:off x="2058563" y="6356351"/>
            <a:ext cx="1522836" cy="365126"/>
          </a:xfrm>
        </p:spPr>
        <p:txBody>
          <a:bodyPr/>
          <a:lstStyle/>
          <a:p>
            <a:fld id="{208BCC4D-9A1C-44EA-80C3-ADA80FE7E0C9}" type="datetime1">
              <a:rPr lang="en-US" smtClean="0"/>
              <a:t>5/15/2024</a:t>
            </a:fld>
            <a:endParaRPr lang="en-US"/>
          </a:p>
        </p:txBody>
      </p:sp>
      <p:sp>
        <p:nvSpPr>
          <p:cNvPr id="13" name="Footer Placeholder 2">
            <a:extLst>
              <a:ext uri="{FF2B5EF4-FFF2-40B4-BE49-F238E27FC236}">
                <a16:creationId xmlns:a16="http://schemas.microsoft.com/office/drawing/2014/main" id="{35577500-8AC1-1B4D-80B5-A6561AA022DE}"/>
              </a:ext>
            </a:extLst>
          </p:cNvPr>
          <p:cNvSpPr>
            <a:spLocks noGrp="1"/>
          </p:cNvSpPr>
          <p:nvPr>
            <p:ph type="ftr" sz="quarter" idx="10"/>
          </p:nvPr>
        </p:nvSpPr>
        <p:spPr>
          <a:xfrm>
            <a:off x="4038600" y="6356351"/>
            <a:ext cx="4114800" cy="365125"/>
          </a:xfrm>
        </p:spPr>
        <p:txBody>
          <a:bodyPr/>
          <a:lstStyle/>
          <a:p>
            <a:r>
              <a:rPr lang="en-US"/>
              <a:t>CMS footer</a:t>
            </a:r>
            <a:endParaRPr lang="en-US" dirty="0"/>
          </a:p>
        </p:txBody>
      </p:sp>
      <p:sp>
        <p:nvSpPr>
          <p:cNvPr id="15" name="Slide Number Placeholder 1">
            <a:extLst>
              <a:ext uri="{FF2B5EF4-FFF2-40B4-BE49-F238E27FC236}">
                <a16:creationId xmlns:a16="http://schemas.microsoft.com/office/drawing/2014/main" id="{4B7A5EEC-96EB-974F-85E2-EB69FDF33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Tree>
    <p:extLst>
      <p:ext uri="{BB962C8B-B14F-4D97-AF65-F5344CB8AC3E}">
        <p14:creationId xmlns:p14="http://schemas.microsoft.com/office/powerpoint/2010/main" val="28109226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131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5489576"/>
            <a:ext cx="12192000" cy="1368425"/>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ctrTitle" hasCustomPrompt="1"/>
          </p:nvPr>
        </p:nvSpPr>
        <p:spPr>
          <a:xfrm>
            <a:off x="928255" y="441383"/>
            <a:ext cx="9144000" cy="745048"/>
          </a:xfrm>
        </p:spPr>
        <p:txBody>
          <a:bodyPr anchor="b"/>
          <a:lstStyle>
            <a:lvl1pPr algn="l">
              <a:defRPr sz="500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928255" y="1313847"/>
            <a:ext cx="9144000" cy="3922296"/>
          </a:xfrm>
          <a:prstGeom prst="rect">
            <a:avLst/>
          </a:prstGeom>
        </p:spPr>
        <p:txBody>
          <a:bodyPr/>
          <a:lstStyle>
            <a:lvl1pPr>
              <a:defRPr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pic>
        <p:nvPicPr>
          <p:cNvPr id="6" name="Picture 5" descr="Centers for Medicare &amp; Medicaid Servic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1" y="5871337"/>
            <a:ext cx="1841500" cy="640843"/>
          </a:xfrm>
          <a:prstGeom prst="rect">
            <a:avLst/>
          </a:prstGeom>
        </p:spPr>
      </p:pic>
      <p:sp>
        <p:nvSpPr>
          <p:cNvPr id="12" name="Date Placeholder 9">
            <a:extLst>
              <a:ext uri="{FF2B5EF4-FFF2-40B4-BE49-F238E27FC236}">
                <a16:creationId xmlns:a16="http://schemas.microsoft.com/office/drawing/2014/main" id="{EAD4711B-845D-234C-8611-E3B57E93689E}"/>
              </a:ext>
            </a:extLst>
          </p:cNvPr>
          <p:cNvSpPr txBox="1">
            <a:spLocks/>
          </p:cNvSpPr>
          <p:nvPr userDrawn="1"/>
        </p:nvSpPr>
        <p:spPr>
          <a:xfrm>
            <a:off x="1320800" y="86783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5/15/2024</a:t>
            </a:fld>
            <a:endParaRPr lang="en-US" sz="1800" dirty="0"/>
          </a:p>
        </p:txBody>
      </p:sp>
      <p:sp>
        <p:nvSpPr>
          <p:cNvPr id="13" name="Slide Number Placeholder 11">
            <a:extLst>
              <a:ext uri="{FF2B5EF4-FFF2-40B4-BE49-F238E27FC236}">
                <a16:creationId xmlns:a16="http://schemas.microsoft.com/office/drawing/2014/main" id="{08C1CF7C-DA1A-9048-96D3-65FAA26B0560}"/>
              </a:ext>
            </a:extLst>
          </p:cNvPr>
          <p:cNvSpPr txBox="1">
            <a:spLocks/>
          </p:cNvSpPr>
          <p:nvPr userDrawn="1"/>
        </p:nvSpPr>
        <p:spPr>
          <a:xfrm>
            <a:off x="11684000" y="86783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0" name="Date Placeholder 9">
            <a:extLst>
              <a:ext uri="{FF2B5EF4-FFF2-40B4-BE49-F238E27FC236}">
                <a16:creationId xmlns:a16="http://schemas.microsoft.com/office/drawing/2014/main" id="{E891DD91-207E-CC4D-A54C-A507FB4FBDD3}"/>
              </a:ext>
            </a:extLst>
          </p:cNvPr>
          <p:cNvSpPr txBox="1">
            <a:spLocks/>
          </p:cNvSpPr>
          <p:nvPr userDrawn="1"/>
        </p:nvSpPr>
        <p:spPr>
          <a:xfrm>
            <a:off x="1524000" y="88815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5/15/2024</a:t>
            </a:fld>
            <a:endParaRPr lang="en-US" sz="1800" dirty="0"/>
          </a:p>
        </p:txBody>
      </p:sp>
      <p:sp>
        <p:nvSpPr>
          <p:cNvPr id="21" name="Slide Number Placeholder 11">
            <a:extLst>
              <a:ext uri="{FF2B5EF4-FFF2-40B4-BE49-F238E27FC236}">
                <a16:creationId xmlns:a16="http://schemas.microsoft.com/office/drawing/2014/main" id="{4CFDC215-D833-8540-8BFB-0127BAA005AC}"/>
              </a:ext>
            </a:extLst>
          </p:cNvPr>
          <p:cNvSpPr txBox="1">
            <a:spLocks/>
          </p:cNvSpPr>
          <p:nvPr userDrawn="1"/>
        </p:nvSpPr>
        <p:spPr>
          <a:xfrm>
            <a:off x="11887200" y="88815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2" name="Date Placeholder 9">
            <a:extLst>
              <a:ext uri="{FF2B5EF4-FFF2-40B4-BE49-F238E27FC236}">
                <a16:creationId xmlns:a16="http://schemas.microsoft.com/office/drawing/2014/main" id="{41299FEF-A22F-D743-B6D1-CFB7059A7DFD}"/>
              </a:ext>
            </a:extLst>
          </p:cNvPr>
          <p:cNvSpPr txBox="1">
            <a:spLocks/>
          </p:cNvSpPr>
          <p:nvPr userDrawn="1"/>
        </p:nvSpPr>
        <p:spPr>
          <a:xfrm>
            <a:off x="1727200" y="90847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5/15/2024</a:t>
            </a:fld>
            <a:endParaRPr lang="en-US" sz="1800" dirty="0"/>
          </a:p>
        </p:txBody>
      </p:sp>
      <p:sp>
        <p:nvSpPr>
          <p:cNvPr id="23" name="Slide Number Placeholder 11">
            <a:extLst>
              <a:ext uri="{FF2B5EF4-FFF2-40B4-BE49-F238E27FC236}">
                <a16:creationId xmlns:a16="http://schemas.microsoft.com/office/drawing/2014/main" id="{832E31FA-E8D8-7C45-B8FD-B59CA11ECBD5}"/>
              </a:ext>
            </a:extLst>
          </p:cNvPr>
          <p:cNvSpPr txBox="1">
            <a:spLocks/>
          </p:cNvSpPr>
          <p:nvPr userDrawn="1"/>
        </p:nvSpPr>
        <p:spPr>
          <a:xfrm>
            <a:off x="12090400" y="90847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5" name="Footer Placeholder 10">
            <a:extLst>
              <a:ext uri="{FF2B5EF4-FFF2-40B4-BE49-F238E27FC236}">
                <a16:creationId xmlns:a16="http://schemas.microsoft.com/office/drawing/2014/main" id="{14E83814-5EA9-C949-932B-64096ABC107C}"/>
              </a:ext>
            </a:extLst>
          </p:cNvPr>
          <p:cNvSpPr>
            <a:spLocks noGrp="1"/>
          </p:cNvSpPr>
          <p:nvPr/>
        </p:nvSpPr>
        <p:spPr>
          <a:xfrm>
            <a:off x="4777339" y="6025348"/>
            <a:ext cx="5486400" cy="486833"/>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2400" dirty="0"/>
          </a:p>
        </p:txBody>
      </p:sp>
      <p:sp>
        <p:nvSpPr>
          <p:cNvPr id="27" name="Date Placeholder 3">
            <a:extLst>
              <a:ext uri="{FF2B5EF4-FFF2-40B4-BE49-F238E27FC236}">
                <a16:creationId xmlns:a16="http://schemas.microsoft.com/office/drawing/2014/main" id="{6154B9DD-26C6-7D40-9996-2C42CA136E00}"/>
              </a:ext>
            </a:extLst>
          </p:cNvPr>
          <p:cNvSpPr>
            <a:spLocks noGrp="1"/>
          </p:cNvSpPr>
          <p:nvPr>
            <p:ph type="dt" sz="half" idx="11"/>
          </p:nvPr>
        </p:nvSpPr>
        <p:spPr>
          <a:xfrm>
            <a:off x="838200" y="6356351"/>
            <a:ext cx="2743200" cy="365125"/>
          </a:xfrm>
          <a:prstGeom prst="rect">
            <a:avLst/>
          </a:prstGeom>
        </p:spPr>
        <p:txBody>
          <a:bodyPr/>
          <a:lstStyle/>
          <a:p>
            <a:fld id="{4D9313A4-E332-4683-8D62-1675441A53D7}" type="datetime1">
              <a:rPr lang="en-US" smtClean="0"/>
              <a:t>5/15/2024</a:t>
            </a:fld>
            <a:endParaRPr lang="en-US" dirty="0"/>
          </a:p>
        </p:txBody>
      </p:sp>
      <p:sp>
        <p:nvSpPr>
          <p:cNvPr id="28" name="Footer Placeholder 4">
            <a:extLst>
              <a:ext uri="{FF2B5EF4-FFF2-40B4-BE49-F238E27FC236}">
                <a16:creationId xmlns:a16="http://schemas.microsoft.com/office/drawing/2014/main" id="{F7A32B59-52F2-1D4E-8130-7FC2452037F0}"/>
              </a:ext>
            </a:extLst>
          </p:cNvPr>
          <p:cNvSpPr>
            <a:spLocks noGrp="1"/>
          </p:cNvSpPr>
          <p:nvPr>
            <p:ph type="ftr" sz="quarter" idx="12"/>
          </p:nvPr>
        </p:nvSpPr>
        <p:spPr>
          <a:xfrm>
            <a:off x="4038600" y="6356351"/>
            <a:ext cx="4114800" cy="365125"/>
          </a:xfrm>
          <a:prstGeom prst="rect">
            <a:avLst/>
          </a:prstGeom>
        </p:spPr>
        <p:txBody>
          <a:bodyPr/>
          <a:lstStyle/>
          <a:p>
            <a:r>
              <a:rPr lang="en-US"/>
              <a:t>CMS footer</a:t>
            </a:r>
            <a:endParaRPr lang="en-US" dirty="0"/>
          </a:p>
        </p:txBody>
      </p:sp>
      <p:sp>
        <p:nvSpPr>
          <p:cNvPr id="16" name="Slide Number Placeholder 5">
            <a:extLst>
              <a:ext uri="{FF2B5EF4-FFF2-40B4-BE49-F238E27FC236}">
                <a16:creationId xmlns:a16="http://schemas.microsoft.com/office/drawing/2014/main" id="{1F38A660-4B4B-094A-A964-F0000BC79708}"/>
              </a:ext>
            </a:extLst>
          </p:cNvPr>
          <p:cNvSpPr>
            <a:spLocks noGrp="1"/>
          </p:cNvSpPr>
          <p:nvPr>
            <p:ph type="sldNum" sz="quarter" idx="4"/>
          </p:nvPr>
        </p:nvSpPr>
        <p:spPr>
          <a:xfrm>
            <a:off x="9637486" y="6356351"/>
            <a:ext cx="459015" cy="365125"/>
          </a:xfrm>
          <a:prstGeom prst="rect">
            <a:avLst/>
          </a:prstGeom>
        </p:spPr>
        <p:txBody>
          <a:bodyPr vert="horz" lIns="91440" tIns="45720" rIns="91440" bIns="45720" rtlCol="0" anchor="ctr"/>
          <a:lstStyle>
            <a:lvl1pPr algn="l">
              <a:defRPr sz="1200">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7776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6256E87B-8348-CF4B-A4FA-A09E90CB20FA}"/>
              </a:ext>
            </a:extLst>
          </p:cNvPr>
          <p:cNvSpPr>
            <a:spLocks noGrp="1"/>
          </p:cNvSpPr>
          <p:nvPr>
            <p:ph sz="quarter" idx="12"/>
          </p:nvPr>
        </p:nvSpPr>
        <p:spPr>
          <a:xfrm>
            <a:off x="838200" y="1470025"/>
            <a:ext cx="10633075" cy="4595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Q&amp;A symbol to  bse used for questions and answers">
            <a:extLst>
              <a:ext uri="{FF2B5EF4-FFF2-40B4-BE49-F238E27FC236}">
                <a16:creationId xmlns:a16="http://schemas.microsoft.com/office/drawing/2014/main" id="{56F9467B-A997-1048-8AAC-D24E59AB07AC}"/>
              </a:ext>
            </a:extLst>
          </p:cNvPr>
          <p:cNvPicPr>
            <a:picLocks noChangeAspect="1"/>
          </p:cNvPicPr>
          <p:nvPr/>
        </p:nvPicPr>
        <p:blipFill>
          <a:blip r:embed="rId2"/>
          <a:stretch>
            <a:fillRect/>
          </a:stretch>
        </p:blipFill>
        <p:spPr>
          <a:xfrm>
            <a:off x="9684070" y="199496"/>
            <a:ext cx="2304889" cy="1635728"/>
          </a:xfrm>
          <a:prstGeom prst="rect">
            <a:avLst/>
          </a:prstGeom>
        </p:spPr>
      </p:pic>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fld id="{A75B75B5-180B-4A72-A46D-B2AF1230A3A7}" type="datetime1">
              <a:rPr lang="en-US" smtClean="0"/>
              <a:t>5/15/2024</a:t>
            </a:fld>
            <a:endParaRPr lang="en-US"/>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r>
              <a:rPr lang="en-US"/>
              <a:t>CMS footer</a:t>
            </a:r>
            <a:endParaRPr lang="en-US" dirty="0"/>
          </a:p>
        </p:txBody>
      </p:sp>
      <p:sp>
        <p:nvSpPr>
          <p:cNvPr id="7" name="Slide Number Placeholder 1">
            <a:extLst>
              <a:ext uri="{FF2B5EF4-FFF2-40B4-BE49-F238E27FC236}">
                <a16:creationId xmlns:a16="http://schemas.microsoft.com/office/drawing/2014/main" id="{05E0AC63-B378-5844-96A7-0FE9AFDB5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pic>
        <p:nvPicPr>
          <p:cNvPr id="5" name="Picture 4" descr="Q&amp;A symbol to  bse used for questions and answers">
            <a:extLst>
              <a:ext uri="{FF2B5EF4-FFF2-40B4-BE49-F238E27FC236}">
                <a16:creationId xmlns:a16="http://schemas.microsoft.com/office/drawing/2014/main" id="{D6083B98-50E9-C883-6C1C-225BCE481CA2}"/>
              </a:ext>
            </a:extLst>
          </p:cNvPr>
          <p:cNvPicPr>
            <a:picLocks noChangeAspect="1"/>
          </p:cNvPicPr>
          <p:nvPr/>
        </p:nvPicPr>
        <p:blipFill>
          <a:blip r:embed="rId2"/>
          <a:stretch>
            <a:fillRect/>
          </a:stretch>
        </p:blipFill>
        <p:spPr>
          <a:xfrm>
            <a:off x="9684070" y="199496"/>
            <a:ext cx="2304889" cy="1635728"/>
          </a:xfrm>
          <a:prstGeom prst="rect">
            <a:avLst/>
          </a:prstGeom>
        </p:spPr>
      </p:pic>
    </p:spTree>
    <p:extLst>
      <p:ext uri="{BB962C8B-B14F-4D97-AF65-F5344CB8AC3E}">
        <p14:creationId xmlns:p14="http://schemas.microsoft.com/office/powerpoint/2010/main" val="3363536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7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CE75-EAAA-7143-9501-CBEF473F569C}"/>
              </a:ext>
            </a:extLst>
          </p:cNvPr>
          <p:cNvSpPr>
            <a:spLocks noGrp="1"/>
          </p:cNvSpPr>
          <p:nvPr>
            <p:ph type="title"/>
          </p:nvPr>
        </p:nvSpPr>
        <p:spPr/>
        <p:txBody>
          <a:bodyPr/>
          <a:lstStyle/>
          <a:p>
            <a:r>
              <a:rPr lang="en-US"/>
              <a:t>Click to edit Master title style</a:t>
            </a:r>
            <a:endParaRPr lang="en-US" dirty="0"/>
          </a:p>
        </p:txBody>
      </p:sp>
      <p:sp>
        <p:nvSpPr>
          <p:cNvPr id="6" name="Picture Placeholder 7" descr="placehodler for add picture or icon">
            <a:extLst>
              <a:ext uri="{FF2B5EF4-FFF2-40B4-BE49-F238E27FC236}">
                <a16:creationId xmlns:a16="http://schemas.microsoft.com/office/drawing/2014/main" id="{74B6CBED-8C35-5D4B-9589-AA2CD73CD4CC}"/>
              </a:ext>
            </a:extLst>
          </p:cNvPr>
          <p:cNvSpPr>
            <a:spLocks noGrp="1" noChangeAspect="1"/>
          </p:cNvSpPr>
          <p:nvPr>
            <p:ph type="pic" sz="quarter" idx="21" hasCustomPrompt="1"/>
          </p:nvPr>
        </p:nvSpPr>
        <p:spPr>
          <a:xfrm>
            <a:off x="1234736" y="2102693"/>
            <a:ext cx="2436264" cy="2346199"/>
          </a:xfrm>
          <a:prstGeom prst="ellipse">
            <a:avLst/>
          </a:prstGeom>
          <a:noFill/>
          <a:ln>
            <a:solidFill>
              <a:schemeClr val="tx1"/>
            </a:solidFill>
          </a:ln>
        </p:spPr>
        <p:txBody>
          <a:bodyPr wrap="square" anchor="ctr">
            <a:noAutofit/>
          </a:bodyPr>
          <a:lstStyle>
            <a:lvl1pPr marL="0" indent="0" algn="ctr">
              <a:buNone/>
              <a:defRPr sz="1350"/>
            </a:lvl1pPr>
          </a:lstStyle>
          <a:p>
            <a:r>
              <a:rPr lang="en-US" dirty="0"/>
              <a:t>Click to add picture</a:t>
            </a:r>
          </a:p>
        </p:txBody>
      </p:sp>
      <p:sp>
        <p:nvSpPr>
          <p:cNvPr id="10" name="Content Placeholder 9" descr="paceholder for adding content">
            <a:extLst>
              <a:ext uri="{FF2B5EF4-FFF2-40B4-BE49-F238E27FC236}">
                <a16:creationId xmlns:a16="http://schemas.microsoft.com/office/drawing/2014/main" id="{3C873066-7C5D-7743-8F39-FDCFEEBFFD9E}"/>
              </a:ext>
            </a:extLst>
          </p:cNvPr>
          <p:cNvSpPr>
            <a:spLocks noGrp="1"/>
          </p:cNvSpPr>
          <p:nvPr>
            <p:ph sz="quarter" idx="24"/>
          </p:nvPr>
        </p:nvSpPr>
        <p:spPr>
          <a:xfrm>
            <a:off x="1382633" y="4650026"/>
            <a:ext cx="2140469" cy="1052513"/>
          </a:xfrm>
          <a:noFill/>
        </p:spPr>
        <p:txBody>
          <a:bodyPr>
            <a:noAutofit/>
          </a:bodyPr>
          <a:lstStyle>
            <a:lvl1pPr marL="0" indent="0" algn="ctr">
              <a:buNone/>
              <a:defRPr sz="200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sp>
        <p:nvSpPr>
          <p:cNvPr id="7" name="Picture Placeholder 7" descr="placehodler for add picture or icon">
            <a:extLst>
              <a:ext uri="{FF2B5EF4-FFF2-40B4-BE49-F238E27FC236}">
                <a16:creationId xmlns:a16="http://schemas.microsoft.com/office/drawing/2014/main" id="{C60417BB-59CA-074D-9964-BCE7E83C5CAE}"/>
              </a:ext>
            </a:extLst>
          </p:cNvPr>
          <p:cNvSpPr>
            <a:spLocks noGrp="1" noChangeAspect="1"/>
          </p:cNvSpPr>
          <p:nvPr>
            <p:ph type="pic" sz="quarter" idx="22" hasCustomPrompt="1"/>
          </p:nvPr>
        </p:nvSpPr>
        <p:spPr>
          <a:xfrm>
            <a:off x="4922668" y="2102693"/>
            <a:ext cx="2436264" cy="2346199"/>
          </a:xfrm>
          <a:prstGeom prst="ellipse">
            <a:avLst/>
          </a:prstGeom>
          <a:noFill/>
          <a:ln>
            <a:solidFill>
              <a:schemeClr val="tx1"/>
            </a:solidFill>
          </a:ln>
        </p:spPr>
        <p:txBody>
          <a:bodyPr wrap="square" anchor="ctr">
            <a:noAutofit/>
          </a:bodyPr>
          <a:lstStyle>
            <a:lvl1pPr marL="0" indent="0" algn="ctr">
              <a:buNone/>
              <a:defRPr sz="1350"/>
            </a:lvl1pPr>
          </a:lstStyle>
          <a:p>
            <a:r>
              <a:rPr lang="en-US" dirty="0"/>
              <a:t>Click to add picture</a:t>
            </a:r>
          </a:p>
        </p:txBody>
      </p:sp>
      <p:sp>
        <p:nvSpPr>
          <p:cNvPr id="11" name="Content Placeholder 9" descr="paceholder for adding content">
            <a:extLst>
              <a:ext uri="{FF2B5EF4-FFF2-40B4-BE49-F238E27FC236}">
                <a16:creationId xmlns:a16="http://schemas.microsoft.com/office/drawing/2014/main" id="{C2420B9A-E8CA-A445-BAFC-CBF2A2E2753A}"/>
              </a:ext>
            </a:extLst>
          </p:cNvPr>
          <p:cNvSpPr>
            <a:spLocks noGrp="1"/>
          </p:cNvSpPr>
          <p:nvPr>
            <p:ph sz="quarter" idx="25"/>
          </p:nvPr>
        </p:nvSpPr>
        <p:spPr>
          <a:xfrm>
            <a:off x="5040338" y="4650027"/>
            <a:ext cx="2140469" cy="1052513"/>
          </a:xfrm>
          <a:noFill/>
        </p:spPr>
        <p:txBody>
          <a:bodyPr>
            <a:noAutofit/>
          </a:bodyPr>
          <a:lstStyle>
            <a:lvl1pPr marL="0" indent="0" algn="ctr">
              <a:buNone/>
              <a:defRPr sz="200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sp>
        <p:nvSpPr>
          <p:cNvPr id="8" name="Picture Placeholder 7" descr="placehodler for add picture or icon">
            <a:extLst>
              <a:ext uri="{FF2B5EF4-FFF2-40B4-BE49-F238E27FC236}">
                <a16:creationId xmlns:a16="http://schemas.microsoft.com/office/drawing/2014/main" id="{969AEAB2-F043-944D-9C40-26E86AB55F50}"/>
              </a:ext>
            </a:extLst>
          </p:cNvPr>
          <p:cNvSpPr>
            <a:spLocks noGrp="1" noChangeAspect="1"/>
          </p:cNvSpPr>
          <p:nvPr>
            <p:ph type="pic" sz="quarter" idx="23" hasCustomPrompt="1"/>
          </p:nvPr>
        </p:nvSpPr>
        <p:spPr>
          <a:xfrm>
            <a:off x="8610600" y="2102693"/>
            <a:ext cx="2436264" cy="2346199"/>
          </a:xfrm>
          <a:prstGeom prst="ellipse">
            <a:avLst/>
          </a:prstGeom>
          <a:noFill/>
          <a:ln>
            <a:solidFill>
              <a:schemeClr val="tx1"/>
            </a:solidFill>
          </a:ln>
        </p:spPr>
        <p:txBody>
          <a:bodyPr wrap="square" anchor="ctr">
            <a:noAutofit/>
          </a:bodyPr>
          <a:lstStyle>
            <a:lvl1pPr marL="0" indent="0" algn="ctr">
              <a:buNone/>
              <a:defRPr sz="1350"/>
            </a:lvl1pPr>
          </a:lstStyle>
          <a:p>
            <a:r>
              <a:rPr lang="en-US" dirty="0"/>
              <a:t>Click to add picture</a:t>
            </a:r>
          </a:p>
        </p:txBody>
      </p:sp>
      <p:sp>
        <p:nvSpPr>
          <p:cNvPr id="12" name="Content Placeholder 9" descr="paceholder for adding content">
            <a:extLst>
              <a:ext uri="{FF2B5EF4-FFF2-40B4-BE49-F238E27FC236}">
                <a16:creationId xmlns:a16="http://schemas.microsoft.com/office/drawing/2014/main" id="{8315D8B8-5F64-7741-88C7-3C6551EF019C}"/>
              </a:ext>
            </a:extLst>
          </p:cNvPr>
          <p:cNvSpPr>
            <a:spLocks noGrp="1"/>
          </p:cNvSpPr>
          <p:nvPr>
            <p:ph sz="quarter" idx="26"/>
          </p:nvPr>
        </p:nvSpPr>
        <p:spPr>
          <a:xfrm>
            <a:off x="8758497" y="4650026"/>
            <a:ext cx="2140469" cy="1052513"/>
          </a:xfrm>
          <a:noFill/>
        </p:spPr>
        <p:txBody>
          <a:bodyPr>
            <a:noAutofit/>
          </a:bodyPr>
          <a:lstStyle>
            <a:lvl1pPr marL="0" indent="0" algn="ctr">
              <a:buNone/>
              <a:defRPr sz="200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sp>
        <p:nvSpPr>
          <p:cNvPr id="14" name="Date Placeholder 3">
            <a:extLst>
              <a:ext uri="{FF2B5EF4-FFF2-40B4-BE49-F238E27FC236}">
                <a16:creationId xmlns:a16="http://schemas.microsoft.com/office/drawing/2014/main" id="{108C6642-BA93-2E44-9589-6198316918B0}"/>
              </a:ext>
            </a:extLst>
          </p:cNvPr>
          <p:cNvSpPr>
            <a:spLocks noGrp="1"/>
          </p:cNvSpPr>
          <p:nvPr>
            <p:ph type="dt" sz="half" idx="11"/>
          </p:nvPr>
        </p:nvSpPr>
        <p:spPr>
          <a:xfrm>
            <a:off x="2058563" y="6356351"/>
            <a:ext cx="1522836" cy="365126"/>
          </a:xfrm>
        </p:spPr>
        <p:txBody>
          <a:bodyPr/>
          <a:lstStyle/>
          <a:p>
            <a:fld id="{4583C888-A531-4B30-B9F1-F94D9E07A94C}" type="datetime1">
              <a:rPr lang="en-US" smtClean="0"/>
              <a:t>5/15/2024</a:t>
            </a:fld>
            <a:endParaRPr lang="en-US"/>
          </a:p>
        </p:txBody>
      </p:sp>
      <p:sp>
        <p:nvSpPr>
          <p:cNvPr id="13" name="Footer Placeholder 2">
            <a:extLst>
              <a:ext uri="{FF2B5EF4-FFF2-40B4-BE49-F238E27FC236}">
                <a16:creationId xmlns:a16="http://schemas.microsoft.com/office/drawing/2014/main" id="{35577500-8AC1-1B4D-80B5-A6561AA022DE}"/>
              </a:ext>
            </a:extLst>
          </p:cNvPr>
          <p:cNvSpPr>
            <a:spLocks noGrp="1"/>
          </p:cNvSpPr>
          <p:nvPr>
            <p:ph type="ftr" sz="quarter" idx="10"/>
          </p:nvPr>
        </p:nvSpPr>
        <p:spPr>
          <a:xfrm>
            <a:off x="4038600" y="6356351"/>
            <a:ext cx="4114800" cy="365125"/>
          </a:xfrm>
        </p:spPr>
        <p:txBody>
          <a:bodyPr/>
          <a:lstStyle/>
          <a:p>
            <a:r>
              <a:rPr lang="en-US"/>
              <a:t>CMS footer</a:t>
            </a:r>
            <a:endParaRPr lang="en-US" dirty="0"/>
          </a:p>
        </p:txBody>
      </p:sp>
      <p:sp>
        <p:nvSpPr>
          <p:cNvPr id="15" name="Slide Number Placeholder 1">
            <a:extLst>
              <a:ext uri="{FF2B5EF4-FFF2-40B4-BE49-F238E27FC236}">
                <a16:creationId xmlns:a16="http://schemas.microsoft.com/office/drawing/2014/main" id="{4B7A5EEC-96EB-974F-85E2-EB69FDF33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Tree>
    <p:extLst>
      <p:ext uri="{BB962C8B-B14F-4D97-AF65-F5344CB8AC3E}">
        <p14:creationId xmlns:p14="http://schemas.microsoft.com/office/powerpoint/2010/main" val="22936559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2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9" name="Rectangle 8"/>
          <p:cNvSpPr/>
          <p:nvPr/>
        </p:nvSpPr>
        <p:spPr>
          <a:xfrm>
            <a:off x="0" y="5489576"/>
            <a:ext cx="12192000" cy="1368425"/>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ctrTitle" hasCustomPrompt="1"/>
          </p:nvPr>
        </p:nvSpPr>
        <p:spPr>
          <a:xfrm>
            <a:off x="928255" y="441383"/>
            <a:ext cx="9144000" cy="745048"/>
          </a:xfrm>
        </p:spPr>
        <p:txBody>
          <a:bodyPr anchor="b"/>
          <a:lstStyle>
            <a:lvl1pPr algn="l">
              <a:defRPr sz="500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928255" y="1313847"/>
            <a:ext cx="9144000" cy="3922296"/>
          </a:xfrm>
          <a:prstGeom prst="rect">
            <a:avLst/>
          </a:prstGeom>
        </p:spPr>
        <p:txBody>
          <a:bodyPr/>
          <a:lstStyle>
            <a:lvl1pPr>
              <a:defRPr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pic>
        <p:nvPicPr>
          <p:cNvPr id="6" name="Picture 5" descr="Centers for Medicare &amp; Medicaid Service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96501" y="5871337"/>
            <a:ext cx="1841500" cy="640843"/>
          </a:xfrm>
          <a:prstGeom prst="rect">
            <a:avLst/>
          </a:prstGeom>
        </p:spPr>
      </p:pic>
      <p:sp>
        <p:nvSpPr>
          <p:cNvPr id="12" name="Date Placeholder 9">
            <a:extLst>
              <a:ext uri="{FF2B5EF4-FFF2-40B4-BE49-F238E27FC236}">
                <a16:creationId xmlns:a16="http://schemas.microsoft.com/office/drawing/2014/main" id="{EAD4711B-845D-234C-8611-E3B57E93689E}"/>
              </a:ext>
            </a:extLst>
          </p:cNvPr>
          <p:cNvSpPr txBox="1">
            <a:spLocks/>
          </p:cNvSpPr>
          <p:nvPr/>
        </p:nvSpPr>
        <p:spPr>
          <a:xfrm>
            <a:off x="1320800" y="86783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5/15/2024</a:t>
            </a:fld>
            <a:endParaRPr lang="en-US" sz="1800" dirty="0"/>
          </a:p>
        </p:txBody>
      </p:sp>
      <p:sp>
        <p:nvSpPr>
          <p:cNvPr id="13" name="Slide Number Placeholder 11">
            <a:extLst>
              <a:ext uri="{FF2B5EF4-FFF2-40B4-BE49-F238E27FC236}">
                <a16:creationId xmlns:a16="http://schemas.microsoft.com/office/drawing/2014/main" id="{08C1CF7C-DA1A-9048-96D3-65FAA26B0560}"/>
              </a:ext>
            </a:extLst>
          </p:cNvPr>
          <p:cNvSpPr txBox="1">
            <a:spLocks/>
          </p:cNvSpPr>
          <p:nvPr/>
        </p:nvSpPr>
        <p:spPr>
          <a:xfrm>
            <a:off x="11684000" y="86783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0" name="Date Placeholder 9">
            <a:extLst>
              <a:ext uri="{FF2B5EF4-FFF2-40B4-BE49-F238E27FC236}">
                <a16:creationId xmlns:a16="http://schemas.microsoft.com/office/drawing/2014/main" id="{E891DD91-207E-CC4D-A54C-A507FB4FBDD3}"/>
              </a:ext>
            </a:extLst>
          </p:cNvPr>
          <p:cNvSpPr txBox="1">
            <a:spLocks/>
          </p:cNvSpPr>
          <p:nvPr/>
        </p:nvSpPr>
        <p:spPr>
          <a:xfrm>
            <a:off x="1524000" y="88815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5/15/2024</a:t>
            </a:fld>
            <a:endParaRPr lang="en-US" sz="1800" dirty="0"/>
          </a:p>
        </p:txBody>
      </p:sp>
      <p:sp>
        <p:nvSpPr>
          <p:cNvPr id="21" name="Slide Number Placeholder 11">
            <a:extLst>
              <a:ext uri="{FF2B5EF4-FFF2-40B4-BE49-F238E27FC236}">
                <a16:creationId xmlns:a16="http://schemas.microsoft.com/office/drawing/2014/main" id="{4CFDC215-D833-8540-8BFB-0127BAA005AC}"/>
              </a:ext>
            </a:extLst>
          </p:cNvPr>
          <p:cNvSpPr txBox="1">
            <a:spLocks/>
          </p:cNvSpPr>
          <p:nvPr/>
        </p:nvSpPr>
        <p:spPr>
          <a:xfrm>
            <a:off x="11887200" y="88815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2" name="Date Placeholder 9">
            <a:extLst>
              <a:ext uri="{FF2B5EF4-FFF2-40B4-BE49-F238E27FC236}">
                <a16:creationId xmlns:a16="http://schemas.microsoft.com/office/drawing/2014/main" id="{41299FEF-A22F-D743-B6D1-CFB7059A7DFD}"/>
              </a:ext>
            </a:extLst>
          </p:cNvPr>
          <p:cNvSpPr txBox="1">
            <a:spLocks/>
          </p:cNvSpPr>
          <p:nvPr/>
        </p:nvSpPr>
        <p:spPr>
          <a:xfrm>
            <a:off x="1727200" y="90847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5/15/2024</a:t>
            </a:fld>
            <a:endParaRPr lang="en-US" sz="1800" dirty="0"/>
          </a:p>
        </p:txBody>
      </p:sp>
      <p:sp>
        <p:nvSpPr>
          <p:cNvPr id="23" name="Slide Number Placeholder 11">
            <a:extLst>
              <a:ext uri="{FF2B5EF4-FFF2-40B4-BE49-F238E27FC236}">
                <a16:creationId xmlns:a16="http://schemas.microsoft.com/office/drawing/2014/main" id="{832E31FA-E8D8-7C45-B8FD-B59CA11ECBD5}"/>
              </a:ext>
            </a:extLst>
          </p:cNvPr>
          <p:cNvSpPr txBox="1">
            <a:spLocks/>
          </p:cNvSpPr>
          <p:nvPr/>
        </p:nvSpPr>
        <p:spPr>
          <a:xfrm>
            <a:off x="12090400" y="90847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5" name="Footer Placeholder 10">
            <a:extLst>
              <a:ext uri="{FF2B5EF4-FFF2-40B4-BE49-F238E27FC236}">
                <a16:creationId xmlns:a16="http://schemas.microsoft.com/office/drawing/2014/main" id="{14E83814-5EA9-C949-932B-64096ABC107C}"/>
              </a:ext>
            </a:extLst>
          </p:cNvPr>
          <p:cNvSpPr>
            <a:spLocks noGrp="1"/>
          </p:cNvSpPr>
          <p:nvPr/>
        </p:nvSpPr>
        <p:spPr>
          <a:xfrm>
            <a:off x="4777339" y="6025348"/>
            <a:ext cx="5486400" cy="486833"/>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2400" dirty="0"/>
          </a:p>
        </p:txBody>
      </p:sp>
      <p:sp>
        <p:nvSpPr>
          <p:cNvPr id="27" name="Date Placeholder 3">
            <a:extLst>
              <a:ext uri="{FF2B5EF4-FFF2-40B4-BE49-F238E27FC236}">
                <a16:creationId xmlns:a16="http://schemas.microsoft.com/office/drawing/2014/main" id="{6154B9DD-26C6-7D40-9996-2C42CA136E00}"/>
              </a:ext>
            </a:extLst>
          </p:cNvPr>
          <p:cNvSpPr>
            <a:spLocks noGrp="1"/>
          </p:cNvSpPr>
          <p:nvPr>
            <p:ph type="dt" sz="half" idx="11"/>
          </p:nvPr>
        </p:nvSpPr>
        <p:spPr>
          <a:xfrm>
            <a:off x="838200" y="6356351"/>
            <a:ext cx="2743200" cy="365125"/>
          </a:xfrm>
          <a:prstGeom prst="rect">
            <a:avLst/>
          </a:prstGeom>
        </p:spPr>
        <p:txBody>
          <a:bodyPr/>
          <a:lstStyle/>
          <a:p>
            <a:fld id="{7539B0A9-BE2C-44BF-85EC-A9FE2FDD5B7D}" type="datetime1">
              <a:rPr lang="en-US" smtClean="0"/>
              <a:t>5/15/2024</a:t>
            </a:fld>
            <a:endParaRPr lang="en-US" dirty="0"/>
          </a:p>
        </p:txBody>
      </p:sp>
      <p:sp>
        <p:nvSpPr>
          <p:cNvPr id="28" name="Footer Placeholder 4">
            <a:extLst>
              <a:ext uri="{FF2B5EF4-FFF2-40B4-BE49-F238E27FC236}">
                <a16:creationId xmlns:a16="http://schemas.microsoft.com/office/drawing/2014/main" id="{F7A32B59-52F2-1D4E-8130-7FC2452037F0}"/>
              </a:ext>
            </a:extLst>
          </p:cNvPr>
          <p:cNvSpPr>
            <a:spLocks noGrp="1"/>
          </p:cNvSpPr>
          <p:nvPr>
            <p:ph type="ftr" sz="quarter" idx="12"/>
          </p:nvPr>
        </p:nvSpPr>
        <p:spPr>
          <a:xfrm>
            <a:off x="4038600" y="6356351"/>
            <a:ext cx="4114800" cy="365125"/>
          </a:xfrm>
          <a:prstGeom prst="rect">
            <a:avLst/>
          </a:prstGeom>
        </p:spPr>
        <p:txBody>
          <a:bodyPr/>
          <a:lstStyle/>
          <a:p>
            <a:r>
              <a:rPr lang="en-US"/>
              <a:t>CMS footer</a:t>
            </a:r>
            <a:endParaRPr lang="en-US" dirty="0"/>
          </a:p>
        </p:txBody>
      </p:sp>
      <p:sp>
        <p:nvSpPr>
          <p:cNvPr id="16" name="Slide Number Placeholder 5">
            <a:extLst>
              <a:ext uri="{FF2B5EF4-FFF2-40B4-BE49-F238E27FC236}">
                <a16:creationId xmlns:a16="http://schemas.microsoft.com/office/drawing/2014/main" id="{1F38A660-4B4B-094A-A964-F0000BC79708}"/>
              </a:ext>
            </a:extLst>
          </p:cNvPr>
          <p:cNvSpPr>
            <a:spLocks noGrp="1"/>
          </p:cNvSpPr>
          <p:nvPr>
            <p:ph type="sldNum" sz="quarter" idx="4"/>
          </p:nvPr>
        </p:nvSpPr>
        <p:spPr>
          <a:xfrm>
            <a:off x="9637486" y="6356351"/>
            <a:ext cx="459015" cy="365125"/>
          </a:xfrm>
          <a:prstGeom prst="rect">
            <a:avLst/>
          </a:prstGeom>
        </p:spPr>
        <p:txBody>
          <a:bodyPr vert="horz" lIns="91440" tIns="45720" rIns="91440" bIns="45720" rtlCol="0" anchor="ctr"/>
          <a:lstStyle>
            <a:lvl1pPr algn="l">
              <a:defRPr sz="1200">
                <a:solidFill>
                  <a:schemeClr val="bg1"/>
                </a:solidFill>
              </a:defRPr>
            </a:lvl1pPr>
          </a:lstStyle>
          <a:p>
            <a:fld id="{48F63A3B-78C7-47BE-AE5E-E10140E04643}" type="slidenum">
              <a:rPr lang="en-US" smtClean="0"/>
              <a:pPr/>
              <a:t>‹#›</a:t>
            </a:fld>
            <a:endParaRPr lang="en-US" dirty="0"/>
          </a:p>
        </p:txBody>
      </p:sp>
      <p:sp>
        <p:nvSpPr>
          <p:cNvPr id="3" name="Rectangle 2">
            <a:extLst>
              <a:ext uri="{FF2B5EF4-FFF2-40B4-BE49-F238E27FC236}">
                <a16:creationId xmlns:a16="http://schemas.microsoft.com/office/drawing/2014/main" id="{F8860F4F-A82D-5E88-CB17-789978102AAE}"/>
              </a:ext>
            </a:extLst>
          </p:cNvPr>
          <p:cNvSpPr/>
          <p:nvPr/>
        </p:nvSpPr>
        <p:spPr>
          <a:xfrm>
            <a:off x="0" y="5489576"/>
            <a:ext cx="12192000" cy="1368425"/>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4" name="Picture 3" descr="Centers for Medicare &amp; Medicaid Services">
            <a:extLst>
              <a:ext uri="{FF2B5EF4-FFF2-40B4-BE49-F238E27FC236}">
                <a16:creationId xmlns:a16="http://schemas.microsoft.com/office/drawing/2014/main" id="{973E9FCB-8FD1-F7B3-CF70-6914007DB4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96501" y="5871337"/>
            <a:ext cx="1841500" cy="640843"/>
          </a:xfrm>
          <a:prstGeom prst="rect">
            <a:avLst/>
          </a:prstGeom>
        </p:spPr>
      </p:pic>
      <p:sp>
        <p:nvSpPr>
          <p:cNvPr id="5" name="Date Placeholder 9">
            <a:extLst>
              <a:ext uri="{FF2B5EF4-FFF2-40B4-BE49-F238E27FC236}">
                <a16:creationId xmlns:a16="http://schemas.microsoft.com/office/drawing/2014/main" id="{CE78E724-6F0C-11D0-A5DC-C5A4204955EA}"/>
              </a:ext>
            </a:extLst>
          </p:cNvPr>
          <p:cNvSpPr txBox="1">
            <a:spLocks/>
          </p:cNvSpPr>
          <p:nvPr/>
        </p:nvSpPr>
        <p:spPr>
          <a:xfrm>
            <a:off x="1320800" y="86783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5/15/2024</a:t>
            </a:fld>
            <a:endParaRPr lang="en-US" sz="1800" dirty="0"/>
          </a:p>
        </p:txBody>
      </p:sp>
      <p:sp>
        <p:nvSpPr>
          <p:cNvPr id="7" name="Slide Number Placeholder 11">
            <a:extLst>
              <a:ext uri="{FF2B5EF4-FFF2-40B4-BE49-F238E27FC236}">
                <a16:creationId xmlns:a16="http://schemas.microsoft.com/office/drawing/2014/main" id="{59EA8907-ED2E-BEA4-2DE8-0F2E805B6AA1}"/>
              </a:ext>
            </a:extLst>
          </p:cNvPr>
          <p:cNvSpPr txBox="1">
            <a:spLocks/>
          </p:cNvSpPr>
          <p:nvPr/>
        </p:nvSpPr>
        <p:spPr>
          <a:xfrm>
            <a:off x="11684000" y="86783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10" name="Date Placeholder 9">
            <a:extLst>
              <a:ext uri="{FF2B5EF4-FFF2-40B4-BE49-F238E27FC236}">
                <a16:creationId xmlns:a16="http://schemas.microsoft.com/office/drawing/2014/main" id="{B948C292-0689-EA77-0FDE-C2A6964AB7E5}"/>
              </a:ext>
            </a:extLst>
          </p:cNvPr>
          <p:cNvSpPr txBox="1">
            <a:spLocks/>
          </p:cNvSpPr>
          <p:nvPr/>
        </p:nvSpPr>
        <p:spPr>
          <a:xfrm>
            <a:off x="1524000" y="88815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5/15/2024</a:t>
            </a:fld>
            <a:endParaRPr lang="en-US" sz="1800" dirty="0"/>
          </a:p>
        </p:txBody>
      </p:sp>
      <p:sp>
        <p:nvSpPr>
          <p:cNvPr id="11" name="Slide Number Placeholder 11">
            <a:extLst>
              <a:ext uri="{FF2B5EF4-FFF2-40B4-BE49-F238E27FC236}">
                <a16:creationId xmlns:a16="http://schemas.microsoft.com/office/drawing/2014/main" id="{492F49EF-50E5-7873-509B-36A0D1F61038}"/>
              </a:ext>
            </a:extLst>
          </p:cNvPr>
          <p:cNvSpPr txBox="1">
            <a:spLocks/>
          </p:cNvSpPr>
          <p:nvPr/>
        </p:nvSpPr>
        <p:spPr>
          <a:xfrm>
            <a:off x="11887200" y="88815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14" name="Date Placeholder 9">
            <a:extLst>
              <a:ext uri="{FF2B5EF4-FFF2-40B4-BE49-F238E27FC236}">
                <a16:creationId xmlns:a16="http://schemas.microsoft.com/office/drawing/2014/main" id="{FA171E18-FF81-24BD-ABF0-71B9AAFE8380}"/>
              </a:ext>
            </a:extLst>
          </p:cNvPr>
          <p:cNvSpPr txBox="1">
            <a:spLocks/>
          </p:cNvSpPr>
          <p:nvPr/>
        </p:nvSpPr>
        <p:spPr>
          <a:xfrm>
            <a:off x="1727200" y="90847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5/15/2024</a:t>
            </a:fld>
            <a:endParaRPr lang="en-US" sz="1800" dirty="0"/>
          </a:p>
        </p:txBody>
      </p:sp>
      <p:sp>
        <p:nvSpPr>
          <p:cNvPr id="15" name="Slide Number Placeholder 11">
            <a:extLst>
              <a:ext uri="{FF2B5EF4-FFF2-40B4-BE49-F238E27FC236}">
                <a16:creationId xmlns:a16="http://schemas.microsoft.com/office/drawing/2014/main" id="{3AD848FE-3C39-2248-B0F3-4607CC2E4E53}"/>
              </a:ext>
            </a:extLst>
          </p:cNvPr>
          <p:cNvSpPr txBox="1">
            <a:spLocks/>
          </p:cNvSpPr>
          <p:nvPr/>
        </p:nvSpPr>
        <p:spPr>
          <a:xfrm>
            <a:off x="12090400" y="90847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Tree>
    <p:extLst>
      <p:ext uri="{BB962C8B-B14F-4D97-AF65-F5344CB8AC3E}">
        <p14:creationId xmlns:p14="http://schemas.microsoft.com/office/powerpoint/2010/main" val="1761849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2.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10" Type="http://schemas.openxmlformats.org/officeDocument/2006/relationships/theme" Target="../theme/theme4.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BC7873-2A14-2D4E-9113-1759756B0EBD}"/>
              </a:ext>
              <a:ext uri="{C183D7F6-B498-43B3-948B-1728B52AA6E4}">
                <adec:decorative xmlns:adec="http://schemas.microsoft.com/office/drawing/2017/decorative" val="1"/>
              </a:ext>
            </a:extLst>
          </p:cNvPr>
          <p:cNvSpPr/>
          <p:nvPr/>
        </p:nvSpPr>
        <p:spPr bwMode="auto">
          <a:xfrm>
            <a:off x="1" y="1"/>
            <a:ext cx="564444" cy="1117599"/>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8" name="Rectangle 7">
            <a:extLst>
              <a:ext uri="{FF2B5EF4-FFF2-40B4-BE49-F238E27FC236}">
                <a16:creationId xmlns:a16="http://schemas.microsoft.com/office/drawing/2014/main" id="{36C93111-A885-6249-9D3E-AA0B578A6592}"/>
              </a:ext>
              <a:ext uri="{C183D7F6-B498-43B3-948B-1728B52AA6E4}">
                <adec:decorative xmlns:adec="http://schemas.microsoft.com/office/drawing/2017/decorative" val="1"/>
              </a:ext>
            </a:extLst>
          </p:cNvPr>
          <p:cNvSpPr/>
          <p:nvPr/>
        </p:nvSpPr>
        <p:spPr bwMode="auto">
          <a:xfrm>
            <a:off x="1" y="1320800"/>
            <a:ext cx="564444" cy="5537200"/>
          </a:xfrm>
          <a:prstGeom prst="rect">
            <a:avLst/>
          </a:prstGeom>
          <a:solidFill>
            <a:srgbClr val="1F497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srgbClr val="005F9E"/>
              </a:solidFill>
              <a:latin typeface="Arial" charset="0"/>
            </a:endParaRPr>
          </a:p>
        </p:txBody>
      </p:sp>
      <p:sp>
        <p:nvSpPr>
          <p:cNvPr id="14" name="Title Placeholder 1">
            <a:extLst>
              <a:ext uri="{FF2B5EF4-FFF2-40B4-BE49-F238E27FC236}">
                <a16:creationId xmlns:a16="http://schemas.microsoft.com/office/drawing/2014/main" id="{2F500DC6-8C84-364E-8552-8C674543964A}"/>
              </a:ext>
            </a:extLst>
          </p:cNvPr>
          <p:cNvSpPr>
            <a:spLocks noGrp="1"/>
          </p:cNvSpPr>
          <p:nvPr>
            <p:ph type="title"/>
          </p:nvPr>
        </p:nvSpPr>
        <p:spPr>
          <a:xfrm>
            <a:off x="838200" y="199496"/>
            <a:ext cx="10515600" cy="110979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076F4220-0DC2-7846-89CA-1F1EDFE176B5}"/>
              </a:ext>
            </a:extLst>
          </p:cNvPr>
          <p:cNvSpPr>
            <a:spLocks noGrp="1"/>
          </p:cNvSpPr>
          <p:nvPr>
            <p:ph type="body" idx="1"/>
          </p:nvPr>
        </p:nvSpPr>
        <p:spPr>
          <a:xfrm>
            <a:off x="812800" y="1600201"/>
            <a:ext cx="1076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Click to edit Master text styles</a:t>
            </a:r>
          </a:p>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9" name="Date Placeholder 3">
            <a:extLst>
              <a:ext uri="{FF2B5EF4-FFF2-40B4-BE49-F238E27FC236}">
                <a16:creationId xmlns:a16="http://schemas.microsoft.com/office/drawing/2014/main" id="{FBF6B876-E7AB-3342-83B8-F8D25E731D3E}"/>
              </a:ext>
            </a:extLst>
          </p:cNvPr>
          <p:cNvSpPr>
            <a:spLocks noGrp="1"/>
          </p:cNvSpPr>
          <p:nvPr>
            <p:ph type="dt" sz="half" idx="2"/>
          </p:nvPr>
        </p:nvSpPr>
        <p:spPr>
          <a:xfrm>
            <a:off x="2058563" y="6356351"/>
            <a:ext cx="1522836" cy="365126"/>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9D4762D-B168-45EC-956B-277931D791AF}" type="datetime1">
              <a:rPr lang="en-US" smtClean="0"/>
              <a:t>5/15/2024</a:t>
            </a:fld>
            <a:endParaRPr lang="en-US" dirty="0"/>
          </a:p>
        </p:txBody>
      </p:sp>
      <p:sp>
        <p:nvSpPr>
          <p:cNvPr id="5" name="Footer Placeholder 4">
            <a:extLst>
              <a:ext uri="{FF2B5EF4-FFF2-40B4-BE49-F238E27FC236}">
                <a16:creationId xmlns:a16="http://schemas.microsoft.com/office/drawing/2014/main" id="{857EA984-718D-804A-9135-CEBB114E45E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CMS footer</a:t>
            </a:r>
            <a:endParaRPr lang="en-US" dirty="0"/>
          </a:p>
        </p:txBody>
      </p:sp>
      <p:sp>
        <p:nvSpPr>
          <p:cNvPr id="2" name="Slide Number Placeholder 1">
            <a:extLst>
              <a:ext uri="{FF2B5EF4-FFF2-40B4-BE49-F238E27FC236}">
                <a16:creationId xmlns:a16="http://schemas.microsoft.com/office/drawing/2014/main" id="{907475D1-E955-E246-9EEE-3EEBD7BF7A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9B90C7E-19BC-E445-B622-80F592729A1F}" type="slidenum">
              <a:rPr lang="en-US" smtClean="0"/>
              <a:pPr/>
              <a:t>‹#›</a:t>
            </a:fld>
            <a:endParaRPr lang="en-US" dirty="0"/>
          </a:p>
        </p:txBody>
      </p:sp>
      <p:sp>
        <p:nvSpPr>
          <p:cNvPr id="3" name="Rectangle 2">
            <a:extLst>
              <a:ext uri="{FF2B5EF4-FFF2-40B4-BE49-F238E27FC236}">
                <a16:creationId xmlns:a16="http://schemas.microsoft.com/office/drawing/2014/main" id="{693255EE-60CA-E550-0AC4-5A0D9A1D45FC}"/>
              </a:ext>
              <a:ext uri="{C183D7F6-B498-43B3-948B-1728B52AA6E4}">
                <adec:decorative xmlns:adec="http://schemas.microsoft.com/office/drawing/2017/decorative" val="1"/>
              </a:ext>
            </a:extLst>
          </p:cNvPr>
          <p:cNvSpPr/>
          <p:nvPr/>
        </p:nvSpPr>
        <p:spPr bwMode="auto">
          <a:xfrm>
            <a:off x="1" y="1"/>
            <a:ext cx="564444" cy="1117599"/>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4" name="Rectangle 3">
            <a:extLst>
              <a:ext uri="{FF2B5EF4-FFF2-40B4-BE49-F238E27FC236}">
                <a16:creationId xmlns:a16="http://schemas.microsoft.com/office/drawing/2014/main" id="{58DA29A4-CCFB-857F-BA46-CCB5E37F2FF9}"/>
              </a:ext>
              <a:ext uri="{C183D7F6-B498-43B3-948B-1728B52AA6E4}">
                <adec:decorative xmlns:adec="http://schemas.microsoft.com/office/drawing/2017/decorative" val="1"/>
              </a:ext>
            </a:extLst>
          </p:cNvPr>
          <p:cNvSpPr/>
          <p:nvPr/>
        </p:nvSpPr>
        <p:spPr bwMode="auto">
          <a:xfrm>
            <a:off x="1" y="1320800"/>
            <a:ext cx="564444" cy="5537200"/>
          </a:xfrm>
          <a:prstGeom prst="rect">
            <a:avLst/>
          </a:prstGeom>
          <a:solidFill>
            <a:srgbClr val="1F497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srgbClr val="005F9E"/>
              </a:solidFill>
              <a:latin typeface="Arial" charset="0"/>
            </a:endParaRPr>
          </a:p>
        </p:txBody>
      </p:sp>
    </p:spTree>
    <p:extLst>
      <p:ext uri="{BB962C8B-B14F-4D97-AF65-F5344CB8AC3E}">
        <p14:creationId xmlns:p14="http://schemas.microsoft.com/office/powerpoint/2010/main" val="260458116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4" r:id="rId11"/>
    <p:sldLayoutId id="2147483765" r:id="rId12"/>
    <p:sldLayoutId id="2147483766" r:id="rId13"/>
    <p:sldLayoutId id="2147483768" r:id="rId14"/>
    <p:sldLayoutId id="2147483769" r:id="rId15"/>
    <p:sldLayoutId id="2147483770" r:id="rId16"/>
    <p:sldLayoutId id="2147483771" r:id="rId17"/>
    <p:sldLayoutId id="2147483772" r:id="rId18"/>
    <p:sldLayoutId id="2147483774" r:id="rId19"/>
    <p:sldLayoutId id="2147483775" r:id="rId20"/>
    <p:sldLayoutId id="2147483733" r:id="rId21"/>
    <p:sldLayoutId id="2147483734" r:id="rId22"/>
    <p:sldLayoutId id="2147483735" r:id="rId23"/>
    <p:sldLayoutId id="2147483736" r:id="rId24"/>
    <p:sldLayoutId id="2147483739" r:id="rId25"/>
    <p:sldLayoutId id="2147483808" r:id="rId26"/>
    <p:sldLayoutId id="2147483809" r:id="rId27"/>
  </p:sldLayoutIdLst>
  <p:hf hdr="0" ft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BC7873-2A14-2D4E-9113-1759756B0EBD}"/>
              </a:ext>
              <a:ext uri="{C183D7F6-B498-43B3-948B-1728B52AA6E4}">
                <adec:decorative xmlns:adec="http://schemas.microsoft.com/office/drawing/2017/decorative" val="1"/>
              </a:ext>
            </a:extLst>
          </p:cNvPr>
          <p:cNvSpPr/>
          <p:nvPr/>
        </p:nvSpPr>
        <p:spPr bwMode="auto">
          <a:xfrm>
            <a:off x="1" y="1"/>
            <a:ext cx="564444" cy="1117599"/>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8" name="Rectangle 7">
            <a:extLst>
              <a:ext uri="{FF2B5EF4-FFF2-40B4-BE49-F238E27FC236}">
                <a16:creationId xmlns:a16="http://schemas.microsoft.com/office/drawing/2014/main" id="{36C93111-A885-6249-9D3E-AA0B578A6592}"/>
              </a:ext>
              <a:ext uri="{C183D7F6-B498-43B3-948B-1728B52AA6E4}">
                <adec:decorative xmlns:adec="http://schemas.microsoft.com/office/drawing/2017/decorative" val="1"/>
              </a:ext>
            </a:extLst>
          </p:cNvPr>
          <p:cNvSpPr/>
          <p:nvPr/>
        </p:nvSpPr>
        <p:spPr bwMode="auto">
          <a:xfrm>
            <a:off x="1" y="1320800"/>
            <a:ext cx="564444" cy="5537200"/>
          </a:xfrm>
          <a:prstGeom prst="rect">
            <a:avLst/>
          </a:prstGeom>
          <a:solidFill>
            <a:srgbClr val="1F497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srgbClr val="005F9E"/>
              </a:solidFill>
              <a:latin typeface="Arial" charset="0"/>
            </a:endParaRPr>
          </a:p>
        </p:txBody>
      </p:sp>
      <p:sp>
        <p:nvSpPr>
          <p:cNvPr id="14" name="Title Placeholder 1">
            <a:extLst>
              <a:ext uri="{FF2B5EF4-FFF2-40B4-BE49-F238E27FC236}">
                <a16:creationId xmlns:a16="http://schemas.microsoft.com/office/drawing/2014/main" id="{2F500DC6-8C84-364E-8552-8C674543964A}"/>
              </a:ext>
            </a:extLst>
          </p:cNvPr>
          <p:cNvSpPr>
            <a:spLocks noGrp="1"/>
          </p:cNvSpPr>
          <p:nvPr>
            <p:ph type="title"/>
          </p:nvPr>
        </p:nvSpPr>
        <p:spPr>
          <a:xfrm>
            <a:off x="838200" y="199496"/>
            <a:ext cx="10515600" cy="110979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076F4220-0DC2-7846-89CA-1F1EDFE176B5}"/>
              </a:ext>
            </a:extLst>
          </p:cNvPr>
          <p:cNvSpPr>
            <a:spLocks noGrp="1"/>
          </p:cNvSpPr>
          <p:nvPr>
            <p:ph type="body" idx="1"/>
          </p:nvPr>
        </p:nvSpPr>
        <p:spPr>
          <a:xfrm>
            <a:off x="812800" y="1600201"/>
            <a:ext cx="1076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Click to edit Master text styles</a:t>
            </a:r>
          </a:p>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9" name="Date Placeholder 3">
            <a:extLst>
              <a:ext uri="{FF2B5EF4-FFF2-40B4-BE49-F238E27FC236}">
                <a16:creationId xmlns:a16="http://schemas.microsoft.com/office/drawing/2014/main" id="{FBF6B876-E7AB-3342-83B8-F8D25E731D3E}"/>
              </a:ext>
            </a:extLst>
          </p:cNvPr>
          <p:cNvSpPr>
            <a:spLocks noGrp="1"/>
          </p:cNvSpPr>
          <p:nvPr>
            <p:ph type="dt" sz="half" idx="2"/>
          </p:nvPr>
        </p:nvSpPr>
        <p:spPr>
          <a:xfrm>
            <a:off x="2058563" y="6356351"/>
            <a:ext cx="1522836" cy="365126"/>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1A2E7A6-14A1-45F7-9408-7000548D892C}" type="datetime1">
              <a:rPr lang="en-US" smtClean="0"/>
              <a:t>5/15/2024</a:t>
            </a:fld>
            <a:endParaRPr lang="en-US" dirty="0"/>
          </a:p>
        </p:txBody>
      </p:sp>
      <p:sp>
        <p:nvSpPr>
          <p:cNvPr id="5" name="Footer Placeholder 4">
            <a:extLst>
              <a:ext uri="{FF2B5EF4-FFF2-40B4-BE49-F238E27FC236}">
                <a16:creationId xmlns:a16="http://schemas.microsoft.com/office/drawing/2014/main" id="{857EA984-718D-804A-9135-CEBB114E45E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CMS footer</a:t>
            </a:r>
          </a:p>
        </p:txBody>
      </p:sp>
      <p:sp>
        <p:nvSpPr>
          <p:cNvPr id="2" name="Slide Number Placeholder 1">
            <a:extLst>
              <a:ext uri="{FF2B5EF4-FFF2-40B4-BE49-F238E27FC236}">
                <a16:creationId xmlns:a16="http://schemas.microsoft.com/office/drawing/2014/main" id="{907475D1-E955-E246-9EEE-3EEBD7BF7A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9B90C7E-19BC-E445-B622-80F592729A1F}" type="slidenum">
              <a:rPr lang="en-US" smtClean="0"/>
              <a:pPr/>
              <a:t>‹#›</a:t>
            </a:fld>
            <a:endParaRPr lang="en-US" dirty="0"/>
          </a:p>
        </p:txBody>
      </p:sp>
    </p:spTree>
    <p:extLst>
      <p:ext uri="{BB962C8B-B14F-4D97-AF65-F5344CB8AC3E}">
        <p14:creationId xmlns:p14="http://schemas.microsoft.com/office/powerpoint/2010/main" val="163219079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Lst>
  <p:hf hdr="0" ft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BC7873-2A14-2D4E-9113-1759756B0EBD}"/>
              </a:ext>
              <a:ext uri="{C183D7F6-B498-43B3-948B-1728B52AA6E4}">
                <adec:decorative xmlns:adec="http://schemas.microsoft.com/office/drawing/2017/decorative" val="1"/>
              </a:ext>
            </a:extLst>
          </p:cNvPr>
          <p:cNvSpPr/>
          <p:nvPr/>
        </p:nvSpPr>
        <p:spPr bwMode="auto">
          <a:xfrm>
            <a:off x="1" y="1"/>
            <a:ext cx="564444" cy="1117599"/>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8" name="Rectangle 7">
            <a:extLst>
              <a:ext uri="{FF2B5EF4-FFF2-40B4-BE49-F238E27FC236}">
                <a16:creationId xmlns:a16="http://schemas.microsoft.com/office/drawing/2014/main" id="{36C93111-A885-6249-9D3E-AA0B578A6592}"/>
              </a:ext>
              <a:ext uri="{C183D7F6-B498-43B3-948B-1728B52AA6E4}">
                <adec:decorative xmlns:adec="http://schemas.microsoft.com/office/drawing/2017/decorative" val="1"/>
              </a:ext>
            </a:extLst>
          </p:cNvPr>
          <p:cNvSpPr/>
          <p:nvPr/>
        </p:nvSpPr>
        <p:spPr bwMode="auto">
          <a:xfrm>
            <a:off x="1" y="1320800"/>
            <a:ext cx="564444" cy="5537200"/>
          </a:xfrm>
          <a:prstGeom prst="rect">
            <a:avLst/>
          </a:prstGeom>
          <a:solidFill>
            <a:srgbClr val="1F497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srgbClr val="005F9E"/>
              </a:solidFill>
              <a:latin typeface="Arial" charset="0"/>
            </a:endParaRPr>
          </a:p>
        </p:txBody>
      </p:sp>
      <p:sp>
        <p:nvSpPr>
          <p:cNvPr id="14" name="Title Placeholder 1">
            <a:extLst>
              <a:ext uri="{FF2B5EF4-FFF2-40B4-BE49-F238E27FC236}">
                <a16:creationId xmlns:a16="http://schemas.microsoft.com/office/drawing/2014/main" id="{2F500DC6-8C84-364E-8552-8C674543964A}"/>
              </a:ext>
            </a:extLst>
          </p:cNvPr>
          <p:cNvSpPr>
            <a:spLocks noGrp="1"/>
          </p:cNvSpPr>
          <p:nvPr>
            <p:ph type="title"/>
          </p:nvPr>
        </p:nvSpPr>
        <p:spPr>
          <a:xfrm>
            <a:off x="838200" y="199496"/>
            <a:ext cx="10515600" cy="110979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076F4220-0DC2-7846-89CA-1F1EDFE176B5}"/>
              </a:ext>
            </a:extLst>
          </p:cNvPr>
          <p:cNvSpPr>
            <a:spLocks noGrp="1"/>
          </p:cNvSpPr>
          <p:nvPr>
            <p:ph type="body" idx="1"/>
          </p:nvPr>
        </p:nvSpPr>
        <p:spPr>
          <a:xfrm>
            <a:off x="812800" y="1600201"/>
            <a:ext cx="1076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Click to edit Master text styles</a:t>
            </a:r>
          </a:p>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9" name="Date Placeholder 3">
            <a:extLst>
              <a:ext uri="{FF2B5EF4-FFF2-40B4-BE49-F238E27FC236}">
                <a16:creationId xmlns:a16="http://schemas.microsoft.com/office/drawing/2014/main" id="{FBF6B876-E7AB-3342-83B8-F8D25E731D3E}"/>
              </a:ext>
            </a:extLst>
          </p:cNvPr>
          <p:cNvSpPr>
            <a:spLocks noGrp="1"/>
          </p:cNvSpPr>
          <p:nvPr>
            <p:ph type="dt" sz="half" idx="2"/>
          </p:nvPr>
        </p:nvSpPr>
        <p:spPr>
          <a:xfrm>
            <a:off x="2058563" y="6356351"/>
            <a:ext cx="1522836" cy="365126"/>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3D1A6F9-B299-40A5-9871-3D951F2134B3}" type="datetime1">
              <a:rPr lang="en-US" smtClean="0"/>
              <a:t>5/15/2024</a:t>
            </a:fld>
            <a:endParaRPr lang="en-US" dirty="0"/>
          </a:p>
        </p:txBody>
      </p:sp>
      <p:sp>
        <p:nvSpPr>
          <p:cNvPr id="5" name="Footer Placeholder 4">
            <a:extLst>
              <a:ext uri="{FF2B5EF4-FFF2-40B4-BE49-F238E27FC236}">
                <a16:creationId xmlns:a16="http://schemas.microsoft.com/office/drawing/2014/main" id="{857EA984-718D-804A-9135-CEBB114E45E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CMS footer</a:t>
            </a:r>
          </a:p>
        </p:txBody>
      </p:sp>
      <p:sp>
        <p:nvSpPr>
          <p:cNvPr id="2" name="Slide Number Placeholder 1">
            <a:extLst>
              <a:ext uri="{FF2B5EF4-FFF2-40B4-BE49-F238E27FC236}">
                <a16:creationId xmlns:a16="http://schemas.microsoft.com/office/drawing/2014/main" id="{907475D1-E955-E246-9EEE-3EEBD7BF7A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9B90C7E-19BC-E445-B622-80F592729A1F}" type="slidenum">
              <a:rPr lang="en-US" smtClean="0"/>
              <a:pPr/>
              <a:t>‹#›</a:t>
            </a:fld>
            <a:endParaRPr lang="en-US" dirty="0"/>
          </a:p>
        </p:txBody>
      </p:sp>
    </p:spTree>
    <p:extLst>
      <p:ext uri="{BB962C8B-B14F-4D97-AF65-F5344CB8AC3E}">
        <p14:creationId xmlns:p14="http://schemas.microsoft.com/office/powerpoint/2010/main" val="336601955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Lst>
  <p:hf hdr="0" ft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BC7873-2A14-2D4E-9113-1759756B0EBD}"/>
              </a:ext>
              <a:ext uri="{C183D7F6-B498-43B3-948B-1728B52AA6E4}">
                <adec:decorative xmlns:adec="http://schemas.microsoft.com/office/drawing/2017/decorative" val="1"/>
              </a:ext>
            </a:extLst>
          </p:cNvPr>
          <p:cNvSpPr/>
          <p:nvPr/>
        </p:nvSpPr>
        <p:spPr bwMode="auto">
          <a:xfrm>
            <a:off x="1" y="1"/>
            <a:ext cx="564444" cy="1117599"/>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8" name="Rectangle 7">
            <a:extLst>
              <a:ext uri="{FF2B5EF4-FFF2-40B4-BE49-F238E27FC236}">
                <a16:creationId xmlns:a16="http://schemas.microsoft.com/office/drawing/2014/main" id="{36C93111-A885-6249-9D3E-AA0B578A6592}"/>
              </a:ext>
              <a:ext uri="{C183D7F6-B498-43B3-948B-1728B52AA6E4}">
                <adec:decorative xmlns:adec="http://schemas.microsoft.com/office/drawing/2017/decorative" val="1"/>
              </a:ext>
            </a:extLst>
          </p:cNvPr>
          <p:cNvSpPr/>
          <p:nvPr/>
        </p:nvSpPr>
        <p:spPr bwMode="auto">
          <a:xfrm>
            <a:off x="1" y="1320800"/>
            <a:ext cx="564444" cy="5537200"/>
          </a:xfrm>
          <a:prstGeom prst="rect">
            <a:avLst/>
          </a:prstGeom>
          <a:solidFill>
            <a:srgbClr val="1F497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srgbClr val="005F9E"/>
              </a:solidFill>
              <a:latin typeface="Arial" charset="0"/>
            </a:endParaRPr>
          </a:p>
        </p:txBody>
      </p:sp>
      <p:sp>
        <p:nvSpPr>
          <p:cNvPr id="14" name="Title Placeholder 1">
            <a:extLst>
              <a:ext uri="{FF2B5EF4-FFF2-40B4-BE49-F238E27FC236}">
                <a16:creationId xmlns:a16="http://schemas.microsoft.com/office/drawing/2014/main" id="{2F500DC6-8C84-364E-8552-8C674543964A}"/>
              </a:ext>
            </a:extLst>
          </p:cNvPr>
          <p:cNvSpPr>
            <a:spLocks noGrp="1"/>
          </p:cNvSpPr>
          <p:nvPr>
            <p:ph type="title"/>
          </p:nvPr>
        </p:nvSpPr>
        <p:spPr>
          <a:xfrm>
            <a:off x="838200" y="199496"/>
            <a:ext cx="10515600" cy="110979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076F4220-0DC2-7846-89CA-1F1EDFE176B5}"/>
              </a:ext>
            </a:extLst>
          </p:cNvPr>
          <p:cNvSpPr>
            <a:spLocks noGrp="1"/>
          </p:cNvSpPr>
          <p:nvPr>
            <p:ph type="body" idx="1"/>
          </p:nvPr>
        </p:nvSpPr>
        <p:spPr>
          <a:xfrm>
            <a:off x="812800" y="1600201"/>
            <a:ext cx="1076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Click to edit Master text styles</a:t>
            </a:r>
          </a:p>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9" name="Date Placeholder 3">
            <a:extLst>
              <a:ext uri="{FF2B5EF4-FFF2-40B4-BE49-F238E27FC236}">
                <a16:creationId xmlns:a16="http://schemas.microsoft.com/office/drawing/2014/main" id="{FBF6B876-E7AB-3342-83B8-F8D25E731D3E}"/>
              </a:ext>
            </a:extLst>
          </p:cNvPr>
          <p:cNvSpPr>
            <a:spLocks noGrp="1"/>
          </p:cNvSpPr>
          <p:nvPr>
            <p:ph type="dt" sz="half" idx="2"/>
          </p:nvPr>
        </p:nvSpPr>
        <p:spPr>
          <a:xfrm>
            <a:off x="2058563" y="6356351"/>
            <a:ext cx="1522836" cy="365126"/>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6E587B58-F06E-4812-BED6-FD184881DBA0}" type="datetime1">
              <a:rPr lang="en-US" smtClean="0"/>
              <a:t>5/15/2024</a:t>
            </a:fld>
            <a:endParaRPr lang="en-US" dirty="0"/>
          </a:p>
        </p:txBody>
      </p:sp>
      <p:sp>
        <p:nvSpPr>
          <p:cNvPr id="5" name="Footer Placeholder 4">
            <a:extLst>
              <a:ext uri="{FF2B5EF4-FFF2-40B4-BE49-F238E27FC236}">
                <a16:creationId xmlns:a16="http://schemas.microsoft.com/office/drawing/2014/main" id="{857EA984-718D-804A-9135-CEBB114E45E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CMS footer</a:t>
            </a:r>
          </a:p>
        </p:txBody>
      </p:sp>
      <p:sp>
        <p:nvSpPr>
          <p:cNvPr id="2" name="Slide Number Placeholder 1">
            <a:extLst>
              <a:ext uri="{FF2B5EF4-FFF2-40B4-BE49-F238E27FC236}">
                <a16:creationId xmlns:a16="http://schemas.microsoft.com/office/drawing/2014/main" id="{907475D1-E955-E246-9EEE-3EEBD7BF7A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9B90C7E-19BC-E445-B622-80F592729A1F}" type="slidenum">
              <a:rPr lang="en-US" smtClean="0"/>
              <a:pPr/>
              <a:t>‹#›</a:t>
            </a:fld>
            <a:endParaRPr lang="en-US" dirty="0"/>
          </a:p>
        </p:txBody>
      </p:sp>
    </p:spTree>
    <p:extLst>
      <p:ext uri="{BB962C8B-B14F-4D97-AF65-F5344CB8AC3E}">
        <p14:creationId xmlns:p14="http://schemas.microsoft.com/office/powerpoint/2010/main" val="18440791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Lst>
  <p:hf hdr="0" ft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Working_Together_Teamwork_Puzzle_Concept.jpg" TargetMode="External"/><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1.ti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supertoast.pt/2019/01/18/the-only-mistake-in-life-is-a-lesson-not-learn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hyperlink" Target="https://cmit.cms.gov/cmit/#/" TargetMode="External"/><Relationship Id="rId4" Type="http://schemas.openxmlformats.org/officeDocument/2006/relationships/hyperlink" Target="https://www.cms.gov/medicare/meaningful-measures-framework/meaningful-measures-20-moving-measure-reduction-modernization"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hyperlink" Target="https://cmit.cms.gov/cmit/#/" TargetMode="External"/><Relationship Id="rId4" Type="http://schemas.openxmlformats.org/officeDocument/2006/relationships/hyperlink" Target="https://www.cms.gov/medicare/meaningful-measures-framework/meaningful-measures-20-moving-measure-reduction-modernization"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hyperlink" Target="https://researchleap.com/product/data-collection-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hyperlink" Target="http://polarcoordinate.wordpress.com/2011/03/06/slikt-bygger-karakt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BB82-5D7E-4A99-3B8B-BE2FDA08ED3F}"/>
              </a:ext>
            </a:extLst>
          </p:cNvPr>
          <p:cNvSpPr>
            <a:spLocks noGrp="1"/>
          </p:cNvSpPr>
          <p:nvPr>
            <p:ph type="title"/>
          </p:nvPr>
        </p:nvSpPr>
        <p:spPr>
          <a:xfrm>
            <a:off x="1800225" y="807736"/>
            <a:ext cx="9499146" cy="2250988"/>
          </a:xfrm>
        </p:spPr>
        <p:txBody>
          <a:bodyPr anchor="ctr">
            <a:normAutofit/>
          </a:bodyPr>
          <a:lstStyle/>
          <a:p>
            <a:r>
              <a:rPr lang="en-US" b="1" dirty="0"/>
              <a:t>Federal Health Quality Measurement - Where We’ve Been and Where We’re Going</a:t>
            </a:r>
            <a:endParaRPr lang="en-US" dirty="0"/>
          </a:p>
        </p:txBody>
      </p:sp>
      <p:sp>
        <p:nvSpPr>
          <p:cNvPr id="3" name="Subtitle 2">
            <a:extLst>
              <a:ext uri="{FF2B5EF4-FFF2-40B4-BE49-F238E27FC236}">
                <a16:creationId xmlns:a16="http://schemas.microsoft.com/office/drawing/2014/main" id="{E9B996AC-9029-FF86-813E-FE0C9038F362}"/>
              </a:ext>
            </a:extLst>
          </p:cNvPr>
          <p:cNvSpPr>
            <a:spLocks noGrp="1"/>
          </p:cNvSpPr>
          <p:nvPr>
            <p:ph type="body" sz="quarter" idx="10"/>
          </p:nvPr>
        </p:nvSpPr>
        <p:spPr>
          <a:xfrm>
            <a:off x="1800225" y="4536831"/>
            <a:ext cx="9695916" cy="2039815"/>
          </a:xfrm>
        </p:spPr>
        <p:txBody>
          <a:bodyPr>
            <a:normAutofit/>
          </a:bodyPr>
          <a:lstStyle/>
          <a:p>
            <a:pPr>
              <a:lnSpc>
                <a:spcPct val="90000"/>
              </a:lnSpc>
            </a:pPr>
            <a:r>
              <a:rPr lang="en-US" sz="2000" dirty="0"/>
              <a:t>Ron Kline, MD</a:t>
            </a:r>
          </a:p>
          <a:p>
            <a:pPr>
              <a:lnSpc>
                <a:spcPct val="90000"/>
              </a:lnSpc>
            </a:pPr>
            <a:r>
              <a:rPr lang="en-US" sz="2000" dirty="0"/>
              <a:t>Chief Medical Officer</a:t>
            </a:r>
          </a:p>
          <a:p>
            <a:pPr>
              <a:lnSpc>
                <a:spcPct val="90000"/>
              </a:lnSpc>
            </a:pPr>
            <a:r>
              <a:rPr lang="en-US" sz="2000" dirty="0"/>
              <a:t>Quality Measurement and Value Based Incentives Group</a:t>
            </a:r>
          </a:p>
          <a:p>
            <a:pPr>
              <a:lnSpc>
                <a:spcPct val="90000"/>
              </a:lnSpc>
            </a:pPr>
            <a:r>
              <a:rPr lang="en-US" sz="2000" dirty="0"/>
              <a:t>Center for Clinical Standards and Quality</a:t>
            </a:r>
          </a:p>
          <a:p>
            <a:pPr>
              <a:lnSpc>
                <a:spcPct val="90000"/>
              </a:lnSpc>
            </a:pPr>
            <a:r>
              <a:rPr lang="en-US" sz="2000" dirty="0"/>
              <a:t>Centers for Medicare &amp; Medicaid Services</a:t>
            </a:r>
          </a:p>
        </p:txBody>
      </p:sp>
      <p:sp>
        <p:nvSpPr>
          <p:cNvPr id="8" name="Slide Number Placeholder 3">
            <a:extLst>
              <a:ext uri="{FF2B5EF4-FFF2-40B4-BE49-F238E27FC236}">
                <a16:creationId xmlns:a16="http://schemas.microsoft.com/office/drawing/2014/main" id="{BF3CC4EA-C1EA-11CD-615B-ED96FAC066B8}"/>
              </a:ext>
            </a:extLst>
          </p:cNvPr>
          <p:cNvSpPr>
            <a:spLocks noGrp="1"/>
          </p:cNvSpPr>
          <p:nvPr>
            <p:ph type="sldNum" sz="quarter" idx="4"/>
          </p:nvPr>
        </p:nvSpPr>
        <p:spPr>
          <a:xfrm>
            <a:off x="8610600" y="6356350"/>
            <a:ext cx="2743200" cy="365125"/>
          </a:xfrm>
        </p:spPr>
        <p:txBody>
          <a:bodyPr/>
          <a:lstStyle/>
          <a:p>
            <a:pPr>
              <a:spcAft>
                <a:spcPts val="600"/>
              </a:spcAft>
            </a:pPr>
            <a:fld id="{C9B90C7E-19BC-E445-B622-80F592729A1F}" type="slidenum">
              <a:rPr lang="en-US" smtClean="0"/>
              <a:pPr>
                <a:spcAft>
                  <a:spcPts val="600"/>
                </a:spcAft>
              </a:pPr>
              <a:t>1</a:t>
            </a:fld>
            <a:endParaRPr lang="en-US"/>
          </a:p>
        </p:txBody>
      </p:sp>
      <p:sp>
        <p:nvSpPr>
          <p:cNvPr id="6" name="TextBox 5">
            <a:extLst>
              <a:ext uri="{FF2B5EF4-FFF2-40B4-BE49-F238E27FC236}">
                <a16:creationId xmlns:a16="http://schemas.microsoft.com/office/drawing/2014/main" id="{86C29345-71EB-1A63-2132-932339458D25}"/>
              </a:ext>
            </a:extLst>
          </p:cNvPr>
          <p:cNvSpPr txBox="1"/>
          <p:nvPr/>
        </p:nvSpPr>
        <p:spPr>
          <a:xfrm>
            <a:off x="1800225" y="3141786"/>
            <a:ext cx="9242913" cy="954107"/>
          </a:xfrm>
          <a:prstGeom prst="rect">
            <a:avLst/>
          </a:prstGeom>
          <a:noFill/>
        </p:spPr>
        <p:txBody>
          <a:bodyPr wrap="square" rtlCol="0">
            <a:spAutoFit/>
          </a:bodyPr>
          <a:lstStyle/>
          <a:p>
            <a:r>
              <a:rPr lang="en-US" sz="2800" b="1" dirty="0">
                <a:effectLst/>
                <a:latin typeface="Arial" panose="020B0604020202020204" pitchFamily="34" charset="0"/>
                <a:ea typeface="Calibri" panose="020F0502020204030204" pitchFamily="34" charset="0"/>
                <a:cs typeface="Arial" panose="020B0604020202020204" pitchFamily="34" charset="0"/>
              </a:rPr>
              <a:t>Ogden Surgical - Medical Society</a:t>
            </a:r>
          </a:p>
          <a:p>
            <a:r>
              <a:rPr lang="en-US" sz="2800" b="1" dirty="0">
                <a:latin typeface="Arial" panose="020B0604020202020204" pitchFamily="34" charset="0"/>
                <a:cs typeface="Arial" panose="020B0604020202020204" pitchFamily="34" charset="0"/>
              </a:rPr>
              <a:t>May 15, 2024</a:t>
            </a:r>
          </a:p>
        </p:txBody>
      </p:sp>
    </p:spTree>
    <p:extLst>
      <p:ext uri="{BB962C8B-B14F-4D97-AF65-F5344CB8AC3E}">
        <p14:creationId xmlns:p14="http://schemas.microsoft.com/office/powerpoint/2010/main" val="2114660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26242C9-468B-2337-6AF0-88BC40903295}"/>
              </a:ext>
            </a:extLst>
          </p:cNvPr>
          <p:cNvSpPr>
            <a:spLocks noGrp="1"/>
          </p:cNvSpPr>
          <p:nvPr>
            <p:ph type="title"/>
          </p:nvPr>
        </p:nvSpPr>
        <p:spPr/>
        <p:txBody>
          <a:bodyPr>
            <a:noAutofit/>
          </a:bodyPr>
          <a:lstStyle/>
          <a:p>
            <a:pPr algn="ctr"/>
            <a:r>
              <a:rPr lang="en-US" sz="3600" dirty="0">
                <a:solidFill>
                  <a:schemeClr val="accent3"/>
                </a:solidFill>
                <a:latin typeface="+mj-lt"/>
                <a:ea typeface="Lato Bold" panose="020F0502020204030203" pitchFamily="34" charset="0"/>
                <a:cs typeface="Arial" panose="020B0604020202020204" pitchFamily="34" charset="0"/>
              </a:rPr>
              <a:t>CMS National Quality Strategy Goals</a:t>
            </a:r>
            <a:endParaRPr lang="en-US" sz="3600" dirty="0">
              <a:solidFill>
                <a:schemeClr val="accent3"/>
              </a:solidFill>
              <a:latin typeface="+mj-lt"/>
            </a:endParaRPr>
          </a:p>
        </p:txBody>
      </p:sp>
      <p:grpSp>
        <p:nvGrpSpPr>
          <p:cNvPr id="3" name="Group 2" descr="A group of patients and providers standing on a platform that has CMS national strategy labeled on it.">
            <a:extLst>
              <a:ext uri="{FF2B5EF4-FFF2-40B4-BE49-F238E27FC236}">
                <a16:creationId xmlns:a16="http://schemas.microsoft.com/office/drawing/2014/main" id="{753EE4AF-456B-F274-F973-E3640B0CFBD6}"/>
              </a:ext>
              <a:ext uri="{C183D7F6-B498-43B3-948B-1728B52AA6E4}">
                <adec:decorative xmlns:adec="http://schemas.microsoft.com/office/drawing/2017/decorative" val="0"/>
              </a:ext>
            </a:extLst>
          </p:cNvPr>
          <p:cNvGrpSpPr/>
          <p:nvPr/>
        </p:nvGrpSpPr>
        <p:grpSpPr>
          <a:xfrm>
            <a:off x="440600" y="1218669"/>
            <a:ext cx="11468416" cy="4857489"/>
            <a:chOff x="440600" y="1218669"/>
            <a:chExt cx="11468416" cy="4857489"/>
          </a:xfrm>
        </p:grpSpPr>
        <p:pic>
          <p:nvPicPr>
            <p:cNvPr id="10" name="Graphic 8" descr="A group of patients and providers standing on a platform that has CMS national strategy labeled on it.">
              <a:extLst>
                <a:ext uri="{FF2B5EF4-FFF2-40B4-BE49-F238E27FC236}">
                  <a16:creationId xmlns:a16="http://schemas.microsoft.com/office/drawing/2014/main" id="{2A971B32-5F5B-578B-1F44-6E25893278B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39159" y="1218669"/>
              <a:ext cx="4857489" cy="4857489"/>
            </a:xfrm>
            <a:prstGeom prst="rect">
              <a:avLst/>
            </a:prstGeom>
          </p:spPr>
        </p:pic>
        <p:grpSp>
          <p:nvGrpSpPr>
            <p:cNvPr id="5" name="Group 4">
              <a:extLst>
                <a:ext uri="{FF2B5EF4-FFF2-40B4-BE49-F238E27FC236}">
                  <a16:creationId xmlns:a16="http://schemas.microsoft.com/office/drawing/2014/main" id="{6DC4B0DB-042A-4037-BD85-3D96026164B3}"/>
                </a:ext>
                <a:ext uri="{C183D7F6-B498-43B3-948B-1728B52AA6E4}">
                  <adec:decorative xmlns:adec="http://schemas.microsoft.com/office/drawing/2017/decorative" val="1"/>
                </a:ext>
              </a:extLst>
            </p:cNvPr>
            <p:cNvGrpSpPr/>
            <p:nvPr/>
          </p:nvGrpSpPr>
          <p:grpSpPr>
            <a:xfrm>
              <a:off x="440600" y="1227305"/>
              <a:ext cx="11468416" cy="4545378"/>
              <a:chOff x="440600" y="1227305"/>
              <a:chExt cx="11468416" cy="4545378"/>
            </a:xfrm>
          </p:grpSpPr>
          <p:cxnSp>
            <p:nvCxnSpPr>
              <p:cNvPr id="51" name="Straight Connector 50">
                <a:extLst>
                  <a:ext uri="{FF2B5EF4-FFF2-40B4-BE49-F238E27FC236}">
                    <a16:creationId xmlns:a16="http://schemas.microsoft.com/office/drawing/2014/main" id="{4B4ED149-9533-3A8D-B3B6-F42B6DF0503C}"/>
                  </a:ext>
                  <a:ext uri="{C183D7F6-B498-43B3-948B-1728B52AA6E4}">
                    <adec:decorative xmlns:adec="http://schemas.microsoft.com/office/drawing/2017/decorative" val="1"/>
                  </a:ext>
                </a:extLst>
              </p:cNvPr>
              <p:cNvCxnSpPr>
                <a:cxnSpLocks/>
              </p:cNvCxnSpPr>
              <p:nvPr/>
            </p:nvCxnSpPr>
            <p:spPr>
              <a:xfrm>
                <a:off x="1126039" y="2828534"/>
                <a:ext cx="2333124" cy="0"/>
              </a:xfrm>
              <a:prstGeom prst="line">
                <a:avLst/>
              </a:prstGeom>
              <a:ln w="25400">
                <a:solidFill>
                  <a:srgbClr val="215E9E">
                    <a:alpha val="50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6C185D5-E756-6F84-40AD-FB92EAE8B82C}"/>
                  </a:ext>
                  <a:ext uri="{C183D7F6-B498-43B3-948B-1728B52AA6E4}">
                    <adec:decorative xmlns:adec="http://schemas.microsoft.com/office/drawing/2017/decorative" val="1"/>
                  </a:ext>
                </a:extLst>
              </p:cNvPr>
              <p:cNvCxnSpPr>
                <a:cxnSpLocks/>
              </p:cNvCxnSpPr>
              <p:nvPr/>
            </p:nvCxnSpPr>
            <p:spPr>
              <a:xfrm>
                <a:off x="1145667" y="1683597"/>
                <a:ext cx="2669096" cy="0"/>
              </a:xfrm>
              <a:prstGeom prst="line">
                <a:avLst/>
              </a:prstGeom>
              <a:ln w="25400">
                <a:solidFill>
                  <a:srgbClr val="215E9E">
                    <a:alpha val="50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CC9A342-2E14-C8E5-0EE2-467085D3CAC8}"/>
                  </a:ext>
                  <a:ext uri="{C183D7F6-B498-43B3-948B-1728B52AA6E4}">
                    <adec:decorative xmlns:adec="http://schemas.microsoft.com/office/drawing/2017/decorative" val="1"/>
                  </a:ext>
                </a:extLst>
              </p:cNvPr>
              <p:cNvCxnSpPr>
                <a:cxnSpLocks/>
              </p:cNvCxnSpPr>
              <p:nvPr/>
            </p:nvCxnSpPr>
            <p:spPr>
              <a:xfrm>
                <a:off x="1135876" y="5269069"/>
                <a:ext cx="2478862" cy="10466"/>
              </a:xfrm>
              <a:prstGeom prst="line">
                <a:avLst/>
              </a:prstGeom>
              <a:ln w="25400">
                <a:solidFill>
                  <a:srgbClr val="1C8A44">
                    <a:alpha val="50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63D8265-D3A8-9F08-DA36-2702C9FA2416}"/>
                  </a:ext>
                  <a:ext uri="{C183D7F6-B498-43B3-948B-1728B52AA6E4}">
                    <adec:decorative xmlns:adec="http://schemas.microsoft.com/office/drawing/2017/decorative" val="1"/>
                  </a:ext>
                </a:extLst>
              </p:cNvPr>
              <p:cNvCxnSpPr>
                <a:cxnSpLocks/>
              </p:cNvCxnSpPr>
              <p:nvPr/>
            </p:nvCxnSpPr>
            <p:spPr>
              <a:xfrm>
                <a:off x="1138457" y="4183632"/>
                <a:ext cx="2442943" cy="10315"/>
              </a:xfrm>
              <a:prstGeom prst="line">
                <a:avLst/>
              </a:prstGeom>
              <a:ln w="25400">
                <a:solidFill>
                  <a:srgbClr val="1C8A44">
                    <a:alpha val="50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D37ABE4-96FC-053D-33D5-8F8048336056}"/>
                  </a:ext>
                  <a:ext uri="{C183D7F6-B498-43B3-948B-1728B52AA6E4}">
                    <adec:decorative xmlns:adec="http://schemas.microsoft.com/office/drawing/2017/decorative" val="1"/>
                  </a:ext>
                </a:extLst>
              </p:cNvPr>
              <p:cNvCxnSpPr>
                <a:cxnSpLocks/>
              </p:cNvCxnSpPr>
              <p:nvPr/>
            </p:nvCxnSpPr>
            <p:spPr>
              <a:xfrm>
                <a:off x="8051800" y="5397621"/>
                <a:ext cx="3174935" cy="13405"/>
              </a:xfrm>
              <a:prstGeom prst="line">
                <a:avLst/>
              </a:prstGeom>
              <a:ln w="25400">
                <a:solidFill>
                  <a:srgbClr val="16415F">
                    <a:alpha val="50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8285E16-D809-8F6E-3EC8-7BE325E8CCBF}"/>
                  </a:ext>
                  <a:ext uri="{C183D7F6-B498-43B3-948B-1728B52AA6E4}">
                    <adec:decorative xmlns:adec="http://schemas.microsoft.com/office/drawing/2017/decorative" val="1"/>
                  </a:ext>
                </a:extLst>
              </p:cNvPr>
              <p:cNvCxnSpPr>
                <a:cxnSpLocks/>
              </p:cNvCxnSpPr>
              <p:nvPr/>
            </p:nvCxnSpPr>
            <p:spPr>
              <a:xfrm>
                <a:off x="8113625" y="4064519"/>
                <a:ext cx="3107099" cy="13119"/>
              </a:xfrm>
              <a:prstGeom prst="line">
                <a:avLst/>
              </a:prstGeom>
              <a:ln w="25400">
                <a:solidFill>
                  <a:srgbClr val="16415F">
                    <a:alpha val="50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5DEB0B9-1E04-AFD9-186B-59E1DDFFD074}"/>
                  </a:ext>
                  <a:ext uri="{C183D7F6-B498-43B3-948B-1728B52AA6E4}">
                    <adec:decorative xmlns:adec="http://schemas.microsoft.com/office/drawing/2017/decorative" val="1"/>
                  </a:ext>
                </a:extLst>
              </p:cNvPr>
              <p:cNvCxnSpPr>
                <a:cxnSpLocks/>
              </p:cNvCxnSpPr>
              <p:nvPr/>
            </p:nvCxnSpPr>
            <p:spPr>
              <a:xfrm>
                <a:off x="7361790" y="1542588"/>
                <a:ext cx="3844458" cy="16232"/>
              </a:xfrm>
              <a:prstGeom prst="line">
                <a:avLst/>
              </a:prstGeom>
              <a:ln w="25400">
                <a:solidFill>
                  <a:srgbClr val="F4C017">
                    <a:alpha val="49804"/>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664269F-10D9-AD28-CDE2-5E6DA37B9BBA}"/>
                  </a:ext>
                  <a:ext uri="{C183D7F6-B498-43B3-948B-1728B52AA6E4}">
                    <adec:decorative xmlns:adec="http://schemas.microsoft.com/office/drawing/2017/decorative" val="1"/>
                  </a:ext>
                </a:extLst>
              </p:cNvPr>
              <p:cNvCxnSpPr>
                <a:cxnSpLocks/>
                <a:endCxn id="43" idx="1"/>
              </p:cNvCxnSpPr>
              <p:nvPr/>
            </p:nvCxnSpPr>
            <p:spPr>
              <a:xfrm flipV="1">
                <a:off x="8236164" y="2854684"/>
                <a:ext cx="3001248" cy="16500"/>
              </a:xfrm>
              <a:prstGeom prst="line">
                <a:avLst/>
              </a:prstGeom>
              <a:ln w="25400">
                <a:solidFill>
                  <a:srgbClr val="F4C017">
                    <a:alpha val="50000"/>
                  </a:srgbClr>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47F7E7F5-A3CB-AF08-6C4A-7DDED1448B6D}"/>
                  </a:ext>
                  <a:ext uri="{C183D7F6-B498-43B3-948B-1728B52AA6E4}">
                    <adec:decorative xmlns:adec="http://schemas.microsoft.com/office/drawing/2017/decorative" val="1"/>
                  </a:ext>
                </a:extLst>
              </p:cNvPr>
              <p:cNvSpPr>
                <a:spLocks noChangeAspect="1"/>
              </p:cNvSpPr>
              <p:nvPr/>
            </p:nvSpPr>
            <p:spPr>
              <a:xfrm>
                <a:off x="456255" y="1366688"/>
                <a:ext cx="687581" cy="685800"/>
              </a:xfrm>
              <a:prstGeom prst="ellipse">
                <a:avLst/>
              </a:prstGeom>
              <a:noFill/>
              <a:ln w="50800">
                <a:solidFill>
                  <a:srgbClr val="215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919"/>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2" name="Oval 51">
                <a:extLst>
                  <a:ext uri="{FF2B5EF4-FFF2-40B4-BE49-F238E27FC236}">
                    <a16:creationId xmlns:a16="http://schemas.microsoft.com/office/drawing/2014/main" id="{999648FC-1FFF-0C62-09D3-06F3472601A9}"/>
                  </a:ext>
                  <a:ext uri="{C183D7F6-B498-43B3-948B-1728B52AA6E4}">
                    <adec:decorative xmlns:adec="http://schemas.microsoft.com/office/drawing/2017/decorative" val="1"/>
                  </a:ext>
                </a:extLst>
              </p:cNvPr>
              <p:cNvSpPr>
                <a:spLocks noChangeAspect="1"/>
              </p:cNvSpPr>
              <p:nvPr/>
            </p:nvSpPr>
            <p:spPr>
              <a:xfrm>
                <a:off x="449620" y="2513872"/>
                <a:ext cx="687581" cy="685800"/>
              </a:xfrm>
              <a:prstGeom prst="ellipse">
                <a:avLst/>
              </a:prstGeom>
              <a:noFill/>
              <a:ln w="50800">
                <a:solidFill>
                  <a:srgbClr val="215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919"/>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4" name="Oval 63">
                <a:extLst>
                  <a:ext uri="{FF2B5EF4-FFF2-40B4-BE49-F238E27FC236}">
                    <a16:creationId xmlns:a16="http://schemas.microsoft.com/office/drawing/2014/main" id="{61AD1DDB-0C1F-0784-7DE9-7207307F44A4}"/>
                  </a:ext>
                  <a:ext uri="{C183D7F6-B498-43B3-948B-1728B52AA6E4}">
                    <adec:decorative xmlns:adec="http://schemas.microsoft.com/office/drawing/2017/decorative" val="1"/>
                  </a:ext>
                </a:extLst>
              </p:cNvPr>
              <p:cNvSpPr>
                <a:spLocks noChangeAspect="1"/>
              </p:cNvSpPr>
              <p:nvPr/>
            </p:nvSpPr>
            <p:spPr>
              <a:xfrm>
                <a:off x="440600" y="3869012"/>
                <a:ext cx="681640" cy="685800"/>
              </a:xfrm>
              <a:prstGeom prst="ellipse">
                <a:avLst/>
              </a:prstGeom>
              <a:noFill/>
              <a:ln w="50800">
                <a:solidFill>
                  <a:srgbClr val="1C8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919"/>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0" name="Oval 59">
                <a:extLst>
                  <a:ext uri="{FF2B5EF4-FFF2-40B4-BE49-F238E27FC236}">
                    <a16:creationId xmlns:a16="http://schemas.microsoft.com/office/drawing/2014/main" id="{594B6D5B-99FB-2947-736B-DC06F87D5251}"/>
                  </a:ext>
                  <a:ext uri="{C183D7F6-B498-43B3-948B-1728B52AA6E4}">
                    <adec:decorative xmlns:adec="http://schemas.microsoft.com/office/drawing/2017/decorative" val="1"/>
                  </a:ext>
                </a:extLst>
              </p:cNvPr>
              <p:cNvSpPr>
                <a:spLocks noChangeAspect="1"/>
              </p:cNvSpPr>
              <p:nvPr/>
            </p:nvSpPr>
            <p:spPr>
              <a:xfrm>
                <a:off x="477247" y="4943178"/>
                <a:ext cx="681640" cy="685800"/>
              </a:xfrm>
              <a:prstGeom prst="ellipse">
                <a:avLst/>
              </a:prstGeom>
              <a:noFill/>
              <a:ln w="50800">
                <a:solidFill>
                  <a:srgbClr val="1C8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919"/>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0" name="Oval 39">
                <a:extLst>
                  <a:ext uri="{FF2B5EF4-FFF2-40B4-BE49-F238E27FC236}">
                    <a16:creationId xmlns:a16="http://schemas.microsoft.com/office/drawing/2014/main" id="{79D22DB1-1732-076B-3FB3-43AE095A3387}"/>
                  </a:ext>
                  <a:ext uri="{C183D7F6-B498-43B3-948B-1728B52AA6E4}">
                    <adec:decorative xmlns:adec="http://schemas.microsoft.com/office/drawing/2017/decorative" val="1"/>
                  </a:ext>
                </a:extLst>
              </p:cNvPr>
              <p:cNvSpPr>
                <a:spLocks noChangeAspect="1"/>
              </p:cNvSpPr>
              <p:nvPr/>
            </p:nvSpPr>
            <p:spPr>
              <a:xfrm>
                <a:off x="11213246" y="1227305"/>
                <a:ext cx="685799" cy="685798"/>
              </a:xfrm>
              <a:prstGeom prst="ellipse">
                <a:avLst/>
              </a:prstGeom>
              <a:noFill/>
              <a:ln w="50800">
                <a:solidFill>
                  <a:srgbClr val="F4C0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919"/>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6" name="Oval 35">
                <a:extLst>
                  <a:ext uri="{FF2B5EF4-FFF2-40B4-BE49-F238E27FC236}">
                    <a16:creationId xmlns:a16="http://schemas.microsoft.com/office/drawing/2014/main" id="{8B81DE37-0E69-DCC9-91B6-5FA22ACBF7D6}"/>
                  </a:ext>
                  <a:ext uri="{C183D7F6-B498-43B3-948B-1728B52AA6E4}">
                    <adec:decorative xmlns:adec="http://schemas.microsoft.com/office/drawing/2017/decorative" val="1"/>
                  </a:ext>
                </a:extLst>
              </p:cNvPr>
              <p:cNvSpPr>
                <a:spLocks noChangeAspect="1"/>
              </p:cNvSpPr>
              <p:nvPr/>
            </p:nvSpPr>
            <p:spPr>
              <a:xfrm>
                <a:off x="11227377" y="3754049"/>
                <a:ext cx="681639" cy="685800"/>
              </a:xfrm>
              <a:prstGeom prst="ellipse">
                <a:avLst/>
              </a:prstGeom>
              <a:noFill/>
              <a:ln w="50800">
                <a:solidFill>
                  <a:srgbClr val="164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919"/>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2" name="Oval 31">
                <a:extLst>
                  <a:ext uri="{FF2B5EF4-FFF2-40B4-BE49-F238E27FC236}">
                    <a16:creationId xmlns:a16="http://schemas.microsoft.com/office/drawing/2014/main" id="{54D019B7-D2B3-2AFD-19B5-F2D0858BA59C}"/>
                  </a:ext>
                  <a:ext uri="{C183D7F6-B498-43B3-948B-1728B52AA6E4}">
                    <adec:decorative xmlns:adec="http://schemas.microsoft.com/office/drawing/2017/decorative" val="1"/>
                  </a:ext>
                </a:extLst>
              </p:cNvPr>
              <p:cNvSpPr>
                <a:spLocks noChangeAspect="1"/>
              </p:cNvSpPr>
              <p:nvPr/>
            </p:nvSpPr>
            <p:spPr>
              <a:xfrm>
                <a:off x="11226621" y="5086883"/>
                <a:ext cx="681641" cy="685800"/>
              </a:xfrm>
              <a:prstGeom prst="ellipse">
                <a:avLst/>
              </a:prstGeom>
              <a:noFill/>
              <a:ln w="50800">
                <a:solidFill>
                  <a:srgbClr val="164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919"/>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4" name="Oval 43">
                <a:extLst>
                  <a:ext uri="{FF2B5EF4-FFF2-40B4-BE49-F238E27FC236}">
                    <a16:creationId xmlns:a16="http://schemas.microsoft.com/office/drawing/2014/main" id="{6E57BF48-6E66-33A4-CD16-63E71130A88E}"/>
                  </a:ext>
                  <a:ext uri="{C183D7F6-B498-43B3-948B-1728B52AA6E4}">
                    <adec:decorative xmlns:adec="http://schemas.microsoft.com/office/drawing/2017/decorative" val="1"/>
                  </a:ext>
                </a:extLst>
              </p:cNvPr>
              <p:cNvSpPr>
                <a:spLocks noChangeAspect="1"/>
              </p:cNvSpPr>
              <p:nvPr/>
            </p:nvSpPr>
            <p:spPr>
              <a:xfrm>
                <a:off x="11218836" y="2512305"/>
                <a:ext cx="681640" cy="685803"/>
              </a:xfrm>
              <a:prstGeom prst="ellipse">
                <a:avLst/>
              </a:prstGeom>
              <a:noFill/>
              <a:ln w="50800">
                <a:solidFill>
                  <a:srgbClr val="F4C0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919"/>
                  </a:solidFill>
                  <a:latin typeface="Lato Light" panose="020F0502020204030203" pitchFamily="34" charset="0"/>
                  <a:ea typeface="Lato Light" panose="020F0502020204030203" pitchFamily="34" charset="0"/>
                  <a:cs typeface="Lato Light" panose="020F0502020204030203" pitchFamily="34" charset="0"/>
                </a:endParaRPr>
              </a:p>
            </p:txBody>
          </p:sp>
        </p:grpSp>
      </p:grpSp>
      <p:sp>
        <p:nvSpPr>
          <p:cNvPr id="23" name="Text Placeholder 22" descr="An icon representing the Outcomes goal. The icon shows a human figure with three arrows - one pointing towards a heart with a heart rate monitor, another pointing towards a yellow medical cross, another pointing to an H symbolizing &quot;hospital&quot;.">
            <a:extLst>
              <a:ext uri="{FF2B5EF4-FFF2-40B4-BE49-F238E27FC236}">
                <a16:creationId xmlns:a16="http://schemas.microsoft.com/office/drawing/2014/main" id="{89D3B86C-5F93-5104-68D6-AEAA77B2CD11}"/>
              </a:ext>
            </a:extLst>
          </p:cNvPr>
          <p:cNvSpPr>
            <a:spLocks noGrp="1"/>
          </p:cNvSpPr>
          <p:nvPr>
            <p:ph type="body" sz="quarter" idx="24"/>
          </p:nvPr>
        </p:nvSpPr>
        <p:spPr/>
        <p:txBody>
          <a:bodyPr/>
          <a:lstStyle/>
          <a:p>
            <a:pPr>
              <a:lnSpc>
                <a:spcPct val="90000"/>
              </a:lnSpc>
            </a:pPr>
            <a:r>
              <a:rPr lang="en-US" sz="1600" b="0">
                <a:solidFill>
                  <a:srgbClr val="191919"/>
                </a:solidFill>
                <a:latin typeface="Lato Bold" panose="020B0502040204020203" pitchFamily="34" charset="0"/>
                <a:ea typeface="Lato Bold" panose="020B0502040204020203" pitchFamily="34" charset="0"/>
                <a:cs typeface="Lato Bold" panose="020B0502040204020203" pitchFamily="34" charset="0"/>
              </a:rPr>
              <a:t>Improving Quality, Outcomes, and Alignment</a:t>
            </a:r>
          </a:p>
        </p:txBody>
      </p:sp>
      <p:pic>
        <p:nvPicPr>
          <p:cNvPr id="39" name="object 5" descr="An icon representing the Outcomes goal. The icon shows a human figure with three arrows - one pointing towards a heart with a heart rate monitor, another pointing towards a yellow medical cross, another pointing to an H symbolizing &quot;hospital&quot;.">
            <a:extLst>
              <a:ext uri="{FF2B5EF4-FFF2-40B4-BE49-F238E27FC236}">
                <a16:creationId xmlns:a16="http://schemas.microsoft.com/office/drawing/2014/main" id="{F4896BD5-296F-C3B8-5115-A5A2C2014849}"/>
              </a:ext>
              <a:ext uri="{C183D7F6-B498-43B3-948B-1728B52AA6E4}">
                <adec:decorative xmlns:adec="http://schemas.microsoft.com/office/drawing/2017/decorative" val="0"/>
              </a:ext>
            </a:extLst>
          </p:cNvPr>
          <p:cNvPicPr>
            <a:picLocks noChangeAspect="1"/>
          </p:cNvPicPr>
          <p:nvPr/>
        </p:nvPicPr>
        <p:blipFill>
          <a:blip r:embed="rId3" cstate="print"/>
          <a:stretch>
            <a:fillRect/>
          </a:stretch>
        </p:blipFill>
        <p:spPr>
          <a:xfrm>
            <a:off x="11190892" y="1210031"/>
            <a:ext cx="722376" cy="722376"/>
          </a:xfrm>
          <a:prstGeom prst="rect">
            <a:avLst/>
          </a:prstGeom>
        </p:spPr>
      </p:pic>
      <p:sp>
        <p:nvSpPr>
          <p:cNvPr id="16" name="Text Placeholder 15" descr="An icon representing the Outcomes goal. The icon shows a human figure with three arrows - one pointing towards a heart with a heart rate monitor, another pointing towards a yellow medical cross, another pointing to an H symbolizing &quot;hospital&quot;.">
            <a:extLst>
              <a:ext uri="{FF2B5EF4-FFF2-40B4-BE49-F238E27FC236}">
                <a16:creationId xmlns:a16="http://schemas.microsoft.com/office/drawing/2014/main" id="{D109D84F-9B4F-1A24-DBEC-E589469F4E6B}"/>
              </a:ext>
            </a:extLst>
          </p:cNvPr>
          <p:cNvSpPr>
            <a:spLocks noGrp="1"/>
          </p:cNvSpPr>
          <p:nvPr>
            <p:ph type="body" sz="quarter" idx="17"/>
          </p:nvPr>
        </p:nvSpPr>
        <p:spPr>
          <a:xfrm>
            <a:off x="8277728" y="1231525"/>
            <a:ext cx="3129381" cy="985838"/>
          </a:xfrm>
        </p:spPr>
        <p:txBody>
          <a:bodyPr>
            <a:normAutofit/>
          </a:bodyPr>
          <a:lstStyle/>
          <a:p>
            <a:pPr>
              <a:lnSpc>
                <a:spcPct val="90000"/>
              </a:lnSpc>
              <a:spcAft>
                <a:spcPts val="1200"/>
              </a:spcAft>
            </a:pPr>
            <a:r>
              <a:rPr lang="en-US" sz="1600" b="0" dirty="0">
                <a:solidFill>
                  <a:srgbClr val="191919"/>
                </a:solidFill>
                <a:latin typeface="Lato Bold" panose="020F0502020204030203" pitchFamily="34" charset="0"/>
                <a:ea typeface="Lato Bold" panose="020F0502020204030203" pitchFamily="34" charset="0"/>
                <a:cs typeface="Lato Bold" panose="020F0502020204030203" pitchFamily="34" charset="0"/>
              </a:rPr>
              <a:t>Outco</a:t>
            </a:r>
            <a:r>
              <a:rPr lang="en-US" sz="1600" b="1" dirty="0">
                <a:solidFill>
                  <a:srgbClr val="191919"/>
                </a:solidFill>
                <a:latin typeface="Lato Bold" panose="020F0502020204030203" pitchFamily="34" charset="0"/>
                <a:ea typeface="Lato Bold" panose="020F0502020204030203" pitchFamily="34" charset="0"/>
                <a:cs typeface="Lato Bold" panose="020F0502020204030203" pitchFamily="34" charset="0"/>
              </a:rPr>
              <a:t>mes</a:t>
            </a:r>
          </a:p>
          <a:p>
            <a:pPr>
              <a:lnSpc>
                <a:spcPct val="90000"/>
              </a:lnSpc>
              <a:spcAft>
                <a:spcPts val="1200"/>
              </a:spcAft>
            </a:pPr>
            <a:r>
              <a:rPr lang="en-US" sz="1600" b="0" dirty="0">
                <a:solidFill>
                  <a:srgbClr val="191919"/>
                </a:solidFill>
                <a:latin typeface="Lato Light" panose="020F0502020204030203" pitchFamily="34" charset="0"/>
                <a:ea typeface="Lato Light" panose="020F0502020204030203" pitchFamily="34" charset="0"/>
                <a:cs typeface="Lato Light" panose="020F0502020204030203" pitchFamily="34" charset="0"/>
              </a:rPr>
              <a:t>Improve quality and health outcomes across the care journey</a:t>
            </a:r>
          </a:p>
        </p:txBody>
      </p:sp>
      <p:pic>
        <p:nvPicPr>
          <p:cNvPr id="43" name="object 12" descr="An icon representing the Alignment goal. The icon shows three symbols arranged in a triangle - a heart with a heart rate monitor; an H symbolizing &quot;hospital&quot;; and a group of three people standing next to one another.">
            <a:extLst>
              <a:ext uri="{FF2B5EF4-FFF2-40B4-BE49-F238E27FC236}">
                <a16:creationId xmlns:a16="http://schemas.microsoft.com/office/drawing/2014/main" id="{CE1A7FF6-C7AE-2931-AB4D-A4BA0BBFEDAB}"/>
              </a:ext>
              <a:ext uri="{C183D7F6-B498-43B3-948B-1728B52AA6E4}">
                <adec:decorative xmlns:adec="http://schemas.microsoft.com/office/drawing/2017/decorative" val="0"/>
              </a:ext>
            </a:extLst>
          </p:cNvPr>
          <p:cNvPicPr>
            <a:picLocks noChangeAspect="1"/>
          </p:cNvPicPr>
          <p:nvPr/>
        </p:nvPicPr>
        <p:blipFill>
          <a:blip r:embed="rId4" cstate="print"/>
          <a:stretch>
            <a:fillRect/>
          </a:stretch>
        </p:blipFill>
        <p:spPr>
          <a:xfrm>
            <a:off x="11237412" y="2534644"/>
            <a:ext cx="640080" cy="640080"/>
          </a:xfrm>
          <a:prstGeom prst="rect">
            <a:avLst/>
          </a:prstGeom>
        </p:spPr>
      </p:pic>
      <p:sp>
        <p:nvSpPr>
          <p:cNvPr id="17" name="Text Placeholder 16" descr="An icon representing the Outcomes goal. The icon shows a human figure with three arrows - one pointing towards a heart with a heart rate monitor, another pointing towards a yellow medical cross, another pointing to an H symbolizing &quot;hospital&quot;.">
            <a:extLst>
              <a:ext uri="{FF2B5EF4-FFF2-40B4-BE49-F238E27FC236}">
                <a16:creationId xmlns:a16="http://schemas.microsoft.com/office/drawing/2014/main" id="{9C3C8E75-F1A2-ABDA-9B4A-AD410B172D65}"/>
              </a:ext>
            </a:extLst>
          </p:cNvPr>
          <p:cNvSpPr>
            <a:spLocks noGrp="1"/>
          </p:cNvSpPr>
          <p:nvPr>
            <p:ph type="body" sz="quarter" idx="18"/>
          </p:nvPr>
        </p:nvSpPr>
        <p:spPr>
          <a:xfrm>
            <a:off x="8277728" y="2516078"/>
            <a:ext cx="2678527" cy="985838"/>
          </a:xfrm>
        </p:spPr>
        <p:txBody>
          <a:bodyPr/>
          <a:lstStyle/>
          <a:p>
            <a:pPr>
              <a:lnSpc>
                <a:spcPct val="90000"/>
              </a:lnSpc>
              <a:spcAft>
                <a:spcPts val="1200"/>
              </a:spcAft>
            </a:pPr>
            <a:r>
              <a:rPr lang="en-US" sz="1600" b="1" dirty="0">
                <a:solidFill>
                  <a:srgbClr val="191919"/>
                </a:solidFill>
                <a:latin typeface="Lato Bold" panose="020F0502020204030203" pitchFamily="34" charset="0"/>
                <a:ea typeface="Lato Bold" panose="020F0502020204030203" pitchFamily="34" charset="0"/>
                <a:cs typeface="Lato Bold" panose="020F0502020204030203" pitchFamily="34" charset="0"/>
              </a:rPr>
              <a:t>Alignment</a:t>
            </a:r>
          </a:p>
          <a:p>
            <a:pPr>
              <a:lnSpc>
                <a:spcPct val="90000"/>
              </a:lnSpc>
              <a:spcAft>
                <a:spcPts val="1200"/>
              </a:spcAft>
            </a:pPr>
            <a:r>
              <a:rPr lang="en-US" sz="1600" b="0" dirty="0">
                <a:solidFill>
                  <a:srgbClr val="191919"/>
                </a:solidFill>
                <a:latin typeface="Lato Light" panose="020F0502020204030203" pitchFamily="34" charset="0"/>
                <a:ea typeface="Lato Light" panose="020F0502020204030203" pitchFamily="34" charset="0"/>
                <a:cs typeface="Lato Light" panose="020F0502020204030203" pitchFamily="34" charset="0"/>
              </a:rPr>
              <a:t>Align and coordinate across programs and care settings</a:t>
            </a:r>
          </a:p>
        </p:txBody>
      </p:sp>
      <p:sp>
        <p:nvSpPr>
          <p:cNvPr id="20" name="Text Placeholder 19">
            <a:extLst>
              <a:ext uri="{FF2B5EF4-FFF2-40B4-BE49-F238E27FC236}">
                <a16:creationId xmlns:a16="http://schemas.microsoft.com/office/drawing/2014/main" id="{9F41E422-7174-CB74-715D-56F6C7D83EFA}"/>
              </a:ext>
            </a:extLst>
          </p:cNvPr>
          <p:cNvSpPr>
            <a:spLocks noGrp="1"/>
          </p:cNvSpPr>
          <p:nvPr>
            <p:ph type="body" sz="quarter" idx="21"/>
          </p:nvPr>
        </p:nvSpPr>
        <p:spPr/>
        <p:txBody>
          <a:bodyPr/>
          <a:lstStyle/>
          <a:p>
            <a:pPr>
              <a:lnSpc>
                <a:spcPct val="90000"/>
              </a:lnSpc>
            </a:pPr>
            <a:r>
              <a:rPr lang="en-US" sz="1600" b="0">
                <a:solidFill>
                  <a:schemeClr val="bg1"/>
                </a:solidFill>
                <a:effectLst/>
                <a:latin typeface="Lato Bold" panose="020B0502040204020203" pitchFamily="34" charset="0"/>
                <a:ea typeface="Lato Bold" panose="020B0502040204020203" pitchFamily="34" charset="0"/>
                <a:cs typeface="Lato Bold" panose="020B0502040204020203" pitchFamily="34" charset="0"/>
              </a:rPr>
              <a:t>Equity, Person-Centered Care, and Engagement </a:t>
            </a:r>
            <a:endParaRPr lang="en-US" sz="1600" b="0">
              <a:solidFill>
                <a:schemeClr val="bg1"/>
              </a:solidFill>
              <a:latin typeface="Lato Bold" panose="020B0502040204020203" pitchFamily="34" charset="0"/>
              <a:ea typeface="Lato Bold" panose="020B0502040204020203" pitchFamily="34" charset="0"/>
              <a:cs typeface="Lato Bold" panose="020B0502040204020203" pitchFamily="34" charset="0"/>
            </a:endParaRPr>
          </a:p>
        </p:txBody>
      </p:sp>
      <p:pic>
        <p:nvPicPr>
          <p:cNvPr id="55" name="object 6" descr="An icon representing the Equity goal. The icon shows four human figures standing in a circle.">
            <a:extLst>
              <a:ext uri="{FF2B5EF4-FFF2-40B4-BE49-F238E27FC236}">
                <a16:creationId xmlns:a16="http://schemas.microsoft.com/office/drawing/2014/main" id="{DCD1A5C6-036C-A79E-4A33-090C38422BA8}"/>
              </a:ext>
              <a:ext uri="{C183D7F6-B498-43B3-948B-1728B52AA6E4}">
                <adec:decorative xmlns:adec="http://schemas.microsoft.com/office/drawing/2017/decorative" val="0"/>
              </a:ext>
            </a:extLst>
          </p:cNvPr>
          <p:cNvPicPr>
            <a:picLocks noChangeAspect="1"/>
          </p:cNvPicPr>
          <p:nvPr/>
        </p:nvPicPr>
        <p:blipFill>
          <a:blip r:embed="rId5" cstate="print"/>
          <a:stretch>
            <a:fillRect/>
          </a:stretch>
        </p:blipFill>
        <p:spPr>
          <a:xfrm>
            <a:off x="478184" y="1387346"/>
            <a:ext cx="642406" cy="640080"/>
          </a:xfrm>
          <a:prstGeom prst="rect">
            <a:avLst/>
          </a:prstGeom>
          <a:ln>
            <a:noFill/>
          </a:ln>
        </p:spPr>
      </p:pic>
      <p:sp>
        <p:nvSpPr>
          <p:cNvPr id="12" name="Text Placeholder 11">
            <a:extLst>
              <a:ext uri="{FF2B5EF4-FFF2-40B4-BE49-F238E27FC236}">
                <a16:creationId xmlns:a16="http://schemas.microsoft.com/office/drawing/2014/main" id="{02DB4CA9-8F83-0A02-675B-31D0358FE898}"/>
              </a:ext>
            </a:extLst>
          </p:cNvPr>
          <p:cNvSpPr>
            <a:spLocks noGrp="1"/>
          </p:cNvSpPr>
          <p:nvPr>
            <p:ph type="body" sz="quarter" idx="13"/>
          </p:nvPr>
        </p:nvSpPr>
        <p:spPr/>
        <p:txBody>
          <a:bodyPr/>
          <a:lstStyle/>
          <a:p>
            <a:pPr>
              <a:lnSpc>
                <a:spcPct val="90000"/>
              </a:lnSpc>
            </a:pPr>
            <a:r>
              <a:rPr lang="en-US" sz="1600" b="1">
                <a:solidFill>
                  <a:srgbClr val="191919"/>
                </a:solidFill>
                <a:latin typeface="Lato Bold" panose="020F0502020204030203" pitchFamily="34" charset="0"/>
                <a:ea typeface="Lato Bold" panose="020F0502020204030203" pitchFamily="34" charset="0"/>
                <a:cs typeface="Lato Bold" panose="020F0502020204030203" pitchFamily="34" charset="0"/>
              </a:rPr>
              <a:t>Equity</a:t>
            </a:r>
          </a:p>
          <a:p>
            <a:pPr>
              <a:lnSpc>
                <a:spcPct val="90000"/>
              </a:lnSpc>
            </a:pPr>
            <a:r>
              <a:rPr lang="en-US" sz="1600" b="0">
                <a:solidFill>
                  <a:srgbClr val="191919"/>
                </a:solidFill>
                <a:latin typeface="Lato Light" panose="020F0502020204030203" pitchFamily="34" charset="0"/>
                <a:ea typeface="Lato Light" panose="020F0502020204030203" pitchFamily="34" charset="0"/>
                <a:cs typeface="Lato Light" panose="020F0502020204030203" pitchFamily="34" charset="0"/>
              </a:rPr>
              <a:t>Advance health equity and whole-person care</a:t>
            </a:r>
          </a:p>
        </p:txBody>
      </p:sp>
      <p:pic>
        <p:nvPicPr>
          <p:cNvPr id="50" name="object 7" descr="An icon representing the Engagement goal. The icon shows an adult and a child speaking with a clinician via a laptop.">
            <a:extLst>
              <a:ext uri="{FF2B5EF4-FFF2-40B4-BE49-F238E27FC236}">
                <a16:creationId xmlns:a16="http://schemas.microsoft.com/office/drawing/2014/main" id="{1357E176-4EA3-5E14-4401-99830A522455}"/>
              </a:ext>
              <a:ext uri="{C183D7F6-B498-43B3-948B-1728B52AA6E4}">
                <adec:decorative xmlns:adec="http://schemas.microsoft.com/office/drawing/2017/decorative" val="0"/>
              </a:ext>
            </a:extLst>
          </p:cNvPr>
          <p:cNvPicPr>
            <a:picLocks noChangeAspect="1"/>
          </p:cNvPicPr>
          <p:nvPr/>
        </p:nvPicPr>
        <p:blipFill>
          <a:blip r:embed="rId6" cstate="print"/>
          <a:stretch>
            <a:fillRect/>
          </a:stretch>
        </p:blipFill>
        <p:spPr>
          <a:xfrm>
            <a:off x="472862" y="2536224"/>
            <a:ext cx="640080" cy="640080"/>
          </a:xfrm>
          <a:prstGeom prst="rect">
            <a:avLst/>
          </a:prstGeom>
        </p:spPr>
      </p:pic>
      <p:sp>
        <p:nvSpPr>
          <p:cNvPr id="13" name="Text Placeholder 12">
            <a:extLst>
              <a:ext uri="{FF2B5EF4-FFF2-40B4-BE49-F238E27FC236}">
                <a16:creationId xmlns:a16="http://schemas.microsoft.com/office/drawing/2014/main" id="{BB0065D8-44D8-8960-D895-1446C71A6072}"/>
              </a:ext>
            </a:extLst>
          </p:cNvPr>
          <p:cNvSpPr>
            <a:spLocks noGrp="1"/>
          </p:cNvSpPr>
          <p:nvPr>
            <p:ph type="body" sz="quarter" idx="14"/>
          </p:nvPr>
        </p:nvSpPr>
        <p:spPr/>
        <p:txBody>
          <a:bodyPr>
            <a:normAutofit fontScale="92500" lnSpcReduction="10000"/>
          </a:bodyPr>
          <a:lstStyle/>
          <a:p>
            <a:pPr>
              <a:lnSpc>
                <a:spcPct val="90000"/>
              </a:lnSpc>
            </a:pPr>
            <a:r>
              <a:rPr lang="en-US" sz="1600" b="1">
                <a:solidFill>
                  <a:srgbClr val="191919"/>
                </a:solidFill>
                <a:latin typeface="Lato Bold" panose="020F0502020204030203" pitchFamily="34" charset="0"/>
                <a:ea typeface="Lato Bold" panose="020F0502020204030203" pitchFamily="34" charset="0"/>
                <a:cs typeface="Lato Bold" panose="020F0502020204030203" pitchFamily="34" charset="0"/>
              </a:rPr>
              <a:t>Engagement</a:t>
            </a:r>
          </a:p>
          <a:p>
            <a:pPr>
              <a:lnSpc>
                <a:spcPct val="90000"/>
              </a:lnSpc>
            </a:pPr>
            <a:r>
              <a:rPr lang="en-US" sz="1600" b="0">
                <a:solidFill>
                  <a:srgbClr val="191919"/>
                </a:solidFill>
                <a:effectLst/>
                <a:latin typeface="Lato Light" panose="020F0302020204030203" pitchFamily="34" charset="77"/>
              </a:rPr>
              <a:t>Engage individuals and communities to become partners in their care ​</a:t>
            </a:r>
            <a:endParaRPr lang="en-US" sz="1600" b="0">
              <a:solidFill>
                <a:srgbClr val="191919"/>
              </a:solidFill>
              <a:latin typeface="Lato Light" panose="020F0302020204030203" pitchFamily="34" charset="77"/>
              <a:ea typeface="Lato SemiBold" panose="020B0604020202020204" pitchFamily="34" charset="0"/>
              <a:cs typeface="Lato SemiBold" panose="020B0604020202020204" pitchFamily="34" charset="0"/>
            </a:endParaRPr>
          </a:p>
        </p:txBody>
      </p:sp>
      <p:sp>
        <p:nvSpPr>
          <p:cNvPr id="21" name="Text Placeholder 20">
            <a:extLst>
              <a:ext uri="{FF2B5EF4-FFF2-40B4-BE49-F238E27FC236}">
                <a16:creationId xmlns:a16="http://schemas.microsoft.com/office/drawing/2014/main" id="{902099E5-F2FF-2D6C-408E-3CBCAA22CF0A}"/>
              </a:ext>
            </a:extLst>
          </p:cNvPr>
          <p:cNvSpPr>
            <a:spLocks noGrp="1"/>
          </p:cNvSpPr>
          <p:nvPr>
            <p:ph type="body" sz="quarter" idx="22"/>
          </p:nvPr>
        </p:nvSpPr>
        <p:spPr/>
        <p:txBody>
          <a:bodyPr/>
          <a:lstStyle/>
          <a:p>
            <a:pPr>
              <a:lnSpc>
                <a:spcPct val="90000"/>
              </a:lnSpc>
            </a:pPr>
            <a:r>
              <a:rPr lang="en-US" sz="1600" b="0">
                <a:solidFill>
                  <a:schemeClr val="bg1"/>
                </a:solidFill>
                <a:latin typeface="Lato Bold" panose="020B0502040204020203" pitchFamily="34" charset="0"/>
                <a:ea typeface="Lato Bold" panose="020B0502040204020203" pitchFamily="34" charset="0"/>
                <a:cs typeface="Lato Bold" panose="020B0502040204020203" pitchFamily="34" charset="0"/>
              </a:rPr>
              <a:t>Safety and Resiliency</a:t>
            </a:r>
          </a:p>
        </p:txBody>
      </p:sp>
      <p:pic>
        <p:nvPicPr>
          <p:cNvPr id="63" name="object 8" descr="An icon representing the Safety goal. The icon shows two clinicians wearing masks, standing together under a shield displaying a blue medical cross.">
            <a:extLst>
              <a:ext uri="{FF2B5EF4-FFF2-40B4-BE49-F238E27FC236}">
                <a16:creationId xmlns:a16="http://schemas.microsoft.com/office/drawing/2014/main" id="{8AC2B741-B3F9-3CF4-AE5F-80C8D1FA2400}"/>
              </a:ext>
              <a:ext uri="{C183D7F6-B498-43B3-948B-1728B52AA6E4}">
                <adec:decorative xmlns:adec="http://schemas.microsoft.com/office/drawing/2017/decorative" val="0"/>
              </a:ext>
            </a:extLst>
          </p:cNvPr>
          <p:cNvPicPr>
            <a:picLocks noChangeAspect="1"/>
          </p:cNvPicPr>
          <p:nvPr/>
        </p:nvPicPr>
        <p:blipFill>
          <a:blip r:embed="rId7" cstate="print"/>
          <a:stretch>
            <a:fillRect/>
          </a:stretch>
        </p:blipFill>
        <p:spPr>
          <a:xfrm>
            <a:off x="457611" y="3891365"/>
            <a:ext cx="636856" cy="640080"/>
          </a:xfrm>
          <a:prstGeom prst="rect">
            <a:avLst/>
          </a:prstGeom>
        </p:spPr>
      </p:pic>
      <p:sp>
        <p:nvSpPr>
          <p:cNvPr id="14" name="Text Placeholder 13">
            <a:extLst>
              <a:ext uri="{FF2B5EF4-FFF2-40B4-BE49-F238E27FC236}">
                <a16:creationId xmlns:a16="http://schemas.microsoft.com/office/drawing/2014/main" id="{AF84D443-FD6B-288A-D883-60A8F3A6C1AA}"/>
              </a:ext>
            </a:extLst>
          </p:cNvPr>
          <p:cNvSpPr>
            <a:spLocks noGrp="1"/>
          </p:cNvSpPr>
          <p:nvPr>
            <p:ph type="body" sz="quarter" idx="15"/>
          </p:nvPr>
        </p:nvSpPr>
        <p:spPr/>
        <p:txBody>
          <a:bodyPr/>
          <a:lstStyle/>
          <a:p>
            <a:pPr>
              <a:lnSpc>
                <a:spcPct val="90000"/>
              </a:lnSpc>
              <a:spcAft>
                <a:spcPts val="1200"/>
              </a:spcAft>
            </a:pPr>
            <a:r>
              <a:rPr lang="en-US" sz="1600" b="1">
                <a:solidFill>
                  <a:srgbClr val="191919"/>
                </a:solidFill>
                <a:latin typeface="Lato Bold" panose="020F0502020204030203" pitchFamily="34" charset="0"/>
                <a:ea typeface="Lato Bold" panose="020F0502020204030203" pitchFamily="34" charset="0"/>
                <a:cs typeface="Lato Bold" panose="020F0502020204030203" pitchFamily="34" charset="0"/>
              </a:rPr>
              <a:t>Safety</a:t>
            </a:r>
          </a:p>
          <a:p>
            <a:pPr>
              <a:lnSpc>
                <a:spcPct val="90000"/>
              </a:lnSpc>
              <a:spcAft>
                <a:spcPts val="1200"/>
              </a:spcAft>
            </a:pPr>
            <a:r>
              <a:rPr lang="en-US" sz="1600" b="0">
                <a:solidFill>
                  <a:srgbClr val="191919"/>
                </a:solidFill>
                <a:latin typeface="Lato Light" panose="020F0502020204030203" pitchFamily="34" charset="0"/>
                <a:ea typeface="Lato Light" panose="020F0502020204030203" pitchFamily="34" charset="0"/>
                <a:cs typeface="Lato Light" panose="020F0502020204030203" pitchFamily="34" charset="0"/>
              </a:rPr>
              <a:t>Achieve zero preventable harm</a:t>
            </a:r>
          </a:p>
        </p:txBody>
      </p:sp>
      <p:pic>
        <p:nvPicPr>
          <p:cNvPr id="59" name="object 9" descr="An icon representing the Resiliency goal. The icon shows two hands in a handshake, below a folder displaying a red medical cross.">
            <a:extLst>
              <a:ext uri="{FF2B5EF4-FFF2-40B4-BE49-F238E27FC236}">
                <a16:creationId xmlns:a16="http://schemas.microsoft.com/office/drawing/2014/main" id="{FD8DB838-FD41-AD87-6074-FC13BD23081F}"/>
              </a:ext>
              <a:ext uri="{C183D7F6-B498-43B3-948B-1728B52AA6E4}">
                <adec:decorative xmlns:adec="http://schemas.microsoft.com/office/drawing/2017/decorative" val="0"/>
              </a:ext>
            </a:extLst>
          </p:cNvPr>
          <p:cNvPicPr>
            <a:picLocks noChangeAspect="1"/>
          </p:cNvPicPr>
          <p:nvPr/>
        </p:nvPicPr>
        <p:blipFill>
          <a:blip r:embed="rId8" cstate="print"/>
          <a:stretch>
            <a:fillRect/>
          </a:stretch>
        </p:blipFill>
        <p:spPr>
          <a:xfrm>
            <a:off x="497519" y="4965530"/>
            <a:ext cx="640080" cy="640080"/>
          </a:xfrm>
          <a:prstGeom prst="rect">
            <a:avLst/>
          </a:prstGeom>
        </p:spPr>
      </p:pic>
      <p:sp>
        <p:nvSpPr>
          <p:cNvPr id="15" name="Text Placeholder 14">
            <a:extLst>
              <a:ext uri="{FF2B5EF4-FFF2-40B4-BE49-F238E27FC236}">
                <a16:creationId xmlns:a16="http://schemas.microsoft.com/office/drawing/2014/main" id="{A13C01FD-2E0B-B8AC-B378-873D4E4FF194}"/>
              </a:ext>
            </a:extLst>
          </p:cNvPr>
          <p:cNvSpPr>
            <a:spLocks noGrp="1"/>
          </p:cNvSpPr>
          <p:nvPr>
            <p:ph type="body" sz="quarter" idx="16"/>
          </p:nvPr>
        </p:nvSpPr>
        <p:spPr>
          <a:xfrm>
            <a:off x="1169987" y="4961731"/>
            <a:ext cx="2519149" cy="985838"/>
          </a:xfrm>
        </p:spPr>
        <p:txBody>
          <a:bodyPr>
            <a:normAutofit fontScale="92500" lnSpcReduction="10000"/>
          </a:bodyPr>
          <a:lstStyle/>
          <a:p>
            <a:pPr>
              <a:lnSpc>
                <a:spcPct val="90000"/>
              </a:lnSpc>
              <a:spcAft>
                <a:spcPts val="1200"/>
              </a:spcAft>
            </a:pPr>
            <a:r>
              <a:rPr lang="en-US" sz="1600" b="1" dirty="0">
                <a:solidFill>
                  <a:srgbClr val="191919"/>
                </a:solidFill>
                <a:latin typeface="Lato Bold" panose="020F0502020204030203" pitchFamily="34" charset="0"/>
                <a:ea typeface="Lato Bold" panose="020F0502020204030203" pitchFamily="34" charset="0"/>
                <a:cs typeface="Lato Bold" panose="020F0502020204030203" pitchFamily="34" charset="0"/>
              </a:rPr>
              <a:t>Resiliency</a:t>
            </a:r>
          </a:p>
          <a:p>
            <a:pPr>
              <a:lnSpc>
                <a:spcPct val="90000"/>
              </a:lnSpc>
              <a:spcAft>
                <a:spcPts val="1200"/>
              </a:spcAft>
            </a:pPr>
            <a:r>
              <a:rPr lang="en-US" sz="1600" b="0" dirty="0">
                <a:solidFill>
                  <a:srgbClr val="191919"/>
                </a:solidFill>
                <a:latin typeface="Lato Light" panose="020F0502020204030203" pitchFamily="34" charset="0"/>
                <a:ea typeface="Lato Light" panose="020F0502020204030203" pitchFamily="34" charset="0"/>
                <a:cs typeface="Lato Light" panose="020F0502020204030203" pitchFamily="34" charset="0"/>
              </a:rPr>
              <a:t>Enable a responsive and resilient health care system to improve quality</a:t>
            </a:r>
          </a:p>
        </p:txBody>
      </p:sp>
      <p:sp>
        <p:nvSpPr>
          <p:cNvPr id="22" name="Text Placeholder 21">
            <a:extLst>
              <a:ext uri="{FF2B5EF4-FFF2-40B4-BE49-F238E27FC236}">
                <a16:creationId xmlns:a16="http://schemas.microsoft.com/office/drawing/2014/main" id="{E829EF7A-04BA-D95F-E774-646B30C3338B}"/>
              </a:ext>
            </a:extLst>
          </p:cNvPr>
          <p:cNvSpPr>
            <a:spLocks noGrp="1"/>
          </p:cNvSpPr>
          <p:nvPr>
            <p:ph type="body" sz="quarter" idx="23"/>
          </p:nvPr>
        </p:nvSpPr>
        <p:spPr/>
        <p:txBody>
          <a:bodyPr/>
          <a:lstStyle/>
          <a:p>
            <a:pPr>
              <a:lnSpc>
                <a:spcPct val="90000"/>
              </a:lnSpc>
            </a:pPr>
            <a:r>
              <a:rPr lang="en-US" sz="1600" b="0">
                <a:solidFill>
                  <a:schemeClr val="bg1"/>
                </a:solidFill>
                <a:latin typeface="Lato Bold" panose="020B0502040204020203" pitchFamily="34" charset="0"/>
                <a:ea typeface="Lato Bold" panose="020B0502040204020203" pitchFamily="34" charset="0"/>
                <a:cs typeface="Lato Bold" panose="020B0502040204020203" pitchFamily="34" charset="0"/>
              </a:rPr>
              <a:t>Interoperability, Scientific Advancement, and Technology</a:t>
            </a:r>
          </a:p>
        </p:txBody>
      </p:sp>
      <p:pic>
        <p:nvPicPr>
          <p:cNvPr id="35" name="object 10" descr="An icon representing the Interoperability goal. The icon shows a file being transmitted to a computer, representing the digital transformation of healthcare.">
            <a:extLst>
              <a:ext uri="{FF2B5EF4-FFF2-40B4-BE49-F238E27FC236}">
                <a16:creationId xmlns:a16="http://schemas.microsoft.com/office/drawing/2014/main" id="{7444A2D7-0FA4-73DB-A6D1-461B5D61DA04}"/>
              </a:ext>
              <a:ext uri="{C183D7F6-B498-43B3-948B-1728B52AA6E4}">
                <adec:decorative xmlns:adec="http://schemas.microsoft.com/office/drawing/2017/decorative" val="0"/>
              </a:ext>
            </a:extLst>
          </p:cNvPr>
          <p:cNvPicPr>
            <a:picLocks noChangeAspect="1"/>
          </p:cNvPicPr>
          <p:nvPr/>
        </p:nvPicPr>
        <p:blipFill>
          <a:blip r:embed="rId9" cstate="print"/>
          <a:stretch>
            <a:fillRect/>
          </a:stretch>
        </p:blipFill>
        <p:spPr>
          <a:xfrm>
            <a:off x="11252728" y="3776401"/>
            <a:ext cx="640080" cy="640080"/>
          </a:xfrm>
          <a:prstGeom prst="rect">
            <a:avLst/>
          </a:prstGeom>
        </p:spPr>
      </p:pic>
      <p:sp>
        <p:nvSpPr>
          <p:cNvPr id="18" name="Text Placeholder 17">
            <a:extLst>
              <a:ext uri="{FF2B5EF4-FFF2-40B4-BE49-F238E27FC236}">
                <a16:creationId xmlns:a16="http://schemas.microsoft.com/office/drawing/2014/main" id="{51C87170-7D16-9BA5-2ECD-25448BD82DA5}"/>
              </a:ext>
            </a:extLst>
          </p:cNvPr>
          <p:cNvSpPr>
            <a:spLocks noGrp="1"/>
          </p:cNvSpPr>
          <p:nvPr>
            <p:ph type="body" sz="quarter" idx="19"/>
          </p:nvPr>
        </p:nvSpPr>
        <p:spPr>
          <a:xfrm>
            <a:off x="8277728" y="3756653"/>
            <a:ext cx="3129381" cy="985838"/>
          </a:xfrm>
        </p:spPr>
        <p:txBody>
          <a:bodyPr>
            <a:normAutofit fontScale="92500" lnSpcReduction="10000"/>
          </a:bodyPr>
          <a:lstStyle/>
          <a:p>
            <a:pPr>
              <a:lnSpc>
                <a:spcPct val="90000"/>
              </a:lnSpc>
              <a:spcAft>
                <a:spcPts val="1200"/>
              </a:spcAft>
            </a:pPr>
            <a:r>
              <a:rPr lang="en-US" sz="1600" b="1">
                <a:solidFill>
                  <a:srgbClr val="191919"/>
                </a:solidFill>
                <a:latin typeface="Lato Bold" panose="020F0502020204030203" pitchFamily="34" charset="0"/>
                <a:ea typeface="Lato Bold" panose="020F0502020204030203" pitchFamily="34" charset="0"/>
                <a:cs typeface="Lato Bold" panose="020F0502020204030203" pitchFamily="34" charset="0"/>
              </a:rPr>
              <a:t>Interoperability</a:t>
            </a:r>
          </a:p>
          <a:p>
            <a:pPr>
              <a:lnSpc>
                <a:spcPct val="90000"/>
              </a:lnSpc>
              <a:spcAft>
                <a:spcPts val="1200"/>
              </a:spcAft>
            </a:pPr>
            <a:r>
              <a:rPr lang="en-US" sz="1600" b="0">
                <a:solidFill>
                  <a:srgbClr val="191919"/>
                </a:solidFill>
                <a:latin typeface="Lato Light" panose="020F0502020204030203" pitchFamily="34" charset="0"/>
                <a:ea typeface="Lato Light" panose="020F0502020204030203" pitchFamily="34" charset="0"/>
                <a:cs typeface="Lato Light" panose="020F0502020204030203" pitchFamily="34" charset="0"/>
              </a:rPr>
              <a:t>Accelerate and support the transition to a digital and ​data-driven health care system​</a:t>
            </a:r>
          </a:p>
        </p:txBody>
      </p:sp>
      <p:pic>
        <p:nvPicPr>
          <p:cNvPr id="31" name="object 11" descr="An icon representing the Scientific Advancement goal. The icon shows a microscope next to a computer chip, representing research and technology, respectively.">
            <a:extLst>
              <a:ext uri="{FF2B5EF4-FFF2-40B4-BE49-F238E27FC236}">
                <a16:creationId xmlns:a16="http://schemas.microsoft.com/office/drawing/2014/main" id="{9DD4DBDD-4956-2F50-C13F-0B51CF20D647}"/>
              </a:ext>
              <a:ext uri="{C183D7F6-B498-43B3-948B-1728B52AA6E4}">
                <adec:decorative xmlns:adec="http://schemas.microsoft.com/office/drawing/2017/decorative" val="0"/>
              </a:ext>
            </a:extLst>
          </p:cNvPr>
          <p:cNvPicPr>
            <a:picLocks noChangeAspect="1"/>
          </p:cNvPicPr>
          <p:nvPr/>
        </p:nvPicPr>
        <p:blipFill>
          <a:blip r:embed="rId10" cstate="print"/>
          <a:stretch>
            <a:fillRect/>
          </a:stretch>
        </p:blipFill>
        <p:spPr>
          <a:xfrm>
            <a:off x="11244116" y="5109239"/>
            <a:ext cx="640080" cy="640080"/>
          </a:xfrm>
          <a:prstGeom prst="rect">
            <a:avLst/>
          </a:prstGeom>
        </p:spPr>
      </p:pic>
      <p:sp>
        <p:nvSpPr>
          <p:cNvPr id="19" name="Text Placeholder 18">
            <a:extLst>
              <a:ext uri="{FF2B5EF4-FFF2-40B4-BE49-F238E27FC236}">
                <a16:creationId xmlns:a16="http://schemas.microsoft.com/office/drawing/2014/main" id="{6690C142-0DA6-3FCE-5354-2F4739346078}"/>
              </a:ext>
            </a:extLst>
          </p:cNvPr>
          <p:cNvSpPr>
            <a:spLocks noGrp="1"/>
          </p:cNvSpPr>
          <p:nvPr>
            <p:ph type="body" sz="quarter" idx="20"/>
          </p:nvPr>
        </p:nvSpPr>
        <p:spPr>
          <a:xfrm>
            <a:off x="8277728" y="5067840"/>
            <a:ext cx="3129381" cy="985838"/>
          </a:xfrm>
        </p:spPr>
        <p:txBody>
          <a:bodyPr>
            <a:normAutofit/>
          </a:bodyPr>
          <a:lstStyle/>
          <a:p>
            <a:pPr>
              <a:lnSpc>
                <a:spcPct val="90000"/>
              </a:lnSpc>
              <a:spcAft>
                <a:spcPts val="1200"/>
              </a:spcAft>
            </a:pPr>
            <a:r>
              <a:rPr lang="en-US" sz="1600" b="1">
                <a:solidFill>
                  <a:srgbClr val="191919"/>
                </a:solidFill>
                <a:latin typeface="Lato Bold" panose="020F0502020204030203" pitchFamily="34" charset="0"/>
                <a:ea typeface="Lato Bold" panose="020F0502020204030203" pitchFamily="34" charset="0"/>
                <a:cs typeface="Lato Bold" panose="020F0502020204030203" pitchFamily="34" charset="0"/>
              </a:rPr>
              <a:t>Scientific Advancement</a:t>
            </a:r>
          </a:p>
          <a:p>
            <a:pPr>
              <a:lnSpc>
                <a:spcPct val="90000"/>
              </a:lnSpc>
              <a:spcAft>
                <a:spcPts val="1200"/>
              </a:spcAft>
            </a:pPr>
            <a:r>
              <a:rPr lang="en-US" sz="1600" b="0">
                <a:solidFill>
                  <a:srgbClr val="191919"/>
                </a:solidFill>
                <a:latin typeface="Lato Light" panose="020F0502020204030203" pitchFamily="34" charset="0"/>
                <a:ea typeface="Lato Light" panose="020F0502020204030203" pitchFamily="34" charset="0"/>
                <a:cs typeface="Lato Light" panose="020F0502020204030203" pitchFamily="34" charset="0"/>
              </a:rPr>
              <a:t>Transform health care using</a:t>
            </a:r>
            <a:br>
              <a:rPr lang="en-US" sz="1600" b="0">
                <a:solidFill>
                  <a:srgbClr val="191919"/>
                </a:solidFill>
                <a:latin typeface="Lato Light" panose="020F0502020204030203" pitchFamily="34" charset="0"/>
                <a:ea typeface="Lato Light" panose="020F0502020204030203" pitchFamily="34" charset="0"/>
                <a:cs typeface="Lato Light" panose="020F0502020204030203" pitchFamily="34" charset="0"/>
              </a:rPr>
            </a:br>
            <a:r>
              <a:rPr lang="en-US" sz="1600" b="0">
                <a:solidFill>
                  <a:srgbClr val="191919"/>
                </a:solidFill>
                <a:latin typeface="Lato Light" panose="020F0502020204030203" pitchFamily="34" charset="0"/>
                <a:ea typeface="Lato Light" panose="020F0502020204030203" pitchFamily="34" charset="0"/>
                <a:cs typeface="Lato Light" panose="020F0502020204030203" pitchFamily="34" charset="0"/>
              </a:rPr>
              <a:t>science, analytics, and technology</a:t>
            </a:r>
          </a:p>
        </p:txBody>
      </p:sp>
      <p:sp>
        <p:nvSpPr>
          <p:cNvPr id="2" name="Slide Number Placeholder 1">
            <a:extLst>
              <a:ext uri="{FF2B5EF4-FFF2-40B4-BE49-F238E27FC236}">
                <a16:creationId xmlns:a16="http://schemas.microsoft.com/office/drawing/2014/main" id="{1456E7E7-C11D-F8F4-AFE1-1BBC65B9CE3F}"/>
              </a:ext>
            </a:extLst>
          </p:cNvPr>
          <p:cNvSpPr>
            <a:spLocks noGrp="1"/>
          </p:cNvSpPr>
          <p:nvPr>
            <p:ph type="sldNum" sz="quarter" idx="27"/>
          </p:nvPr>
        </p:nvSpPr>
        <p:spPr/>
        <p:txBody>
          <a:bodyPr/>
          <a:lstStyle/>
          <a:p>
            <a:fld id="{50C48653-0D13-4549-AB5F-45E7CBAF8105}" type="slidenum">
              <a:rPr lang="en-US" smtClean="0"/>
              <a:pPr/>
              <a:t>10</a:t>
            </a:fld>
            <a:endParaRPr lang="en-US"/>
          </a:p>
        </p:txBody>
      </p:sp>
    </p:spTree>
    <p:extLst>
      <p:ext uri="{BB962C8B-B14F-4D97-AF65-F5344CB8AC3E}">
        <p14:creationId xmlns:p14="http://schemas.microsoft.com/office/powerpoint/2010/main" val="2973290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0E4BA-35A2-4D49-8678-AA4947A77DE6}"/>
              </a:ext>
            </a:extLst>
          </p:cNvPr>
          <p:cNvSpPr>
            <a:spLocks noGrp="1"/>
          </p:cNvSpPr>
          <p:nvPr>
            <p:ph type="title"/>
          </p:nvPr>
        </p:nvSpPr>
        <p:spPr/>
        <p:txBody>
          <a:bodyPr/>
          <a:lstStyle/>
          <a:p>
            <a:pPr algn="ctr"/>
            <a:r>
              <a:rPr lang="en-US" b="1" dirty="0"/>
              <a:t>CMS Quality Levers</a:t>
            </a:r>
          </a:p>
        </p:txBody>
      </p:sp>
      <p:sp>
        <p:nvSpPr>
          <p:cNvPr id="3" name="Content Placeholder 2">
            <a:extLst>
              <a:ext uri="{FF2B5EF4-FFF2-40B4-BE49-F238E27FC236}">
                <a16:creationId xmlns:a16="http://schemas.microsoft.com/office/drawing/2014/main" id="{95D6D62B-88B7-46D7-9368-C4A2AC05AE88}"/>
              </a:ext>
            </a:extLst>
          </p:cNvPr>
          <p:cNvSpPr>
            <a:spLocks noGrp="1"/>
          </p:cNvSpPr>
          <p:nvPr>
            <p:ph idx="1"/>
          </p:nvPr>
        </p:nvSpPr>
        <p:spPr>
          <a:xfrm>
            <a:off x="838200" y="1825625"/>
            <a:ext cx="6740951" cy="4351338"/>
          </a:xfrm>
        </p:spPr>
        <p:txBody>
          <a:bodyPr>
            <a:normAutofit fontScale="62500" lnSpcReduction="20000"/>
          </a:bodyPr>
          <a:lstStyle/>
          <a:p>
            <a:pPr>
              <a:lnSpc>
                <a:spcPct val="150000"/>
              </a:lnSpc>
            </a:pPr>
            <a:r>
              <a:rPr lang="en-US" b="1" dirty="0">
                <a:solidFill>
                  <a:srgbClr val="053C65"/>
                </a:solidFill>
              </a:rPr>
              <a:t>Payment Policy</a:t>
            </a:r>
          </a:p>
          <a:p>
            <a:pPr>
              <a:lnSpc>
                <a:spcPct val="150000"/>
              </a:lnSpc>
            </a:pPr>
            <a:r>
              <a:rPr lang="en-US" b="1" dirty="0">
                <a:solidFill>
                  <a:srgbClr val="053C65"/>
                </a:solidFill>
              </a:rPr>
              <a:t>Conditions of Participation</a:t>
            </a:r>
          </a:p>
          <a:p>
            <a:pPr>
              <a:lnSpc>
                <a:spcPct val="150000"/>
              </a:lnSpc>
            </a:pPr>
            <a:r>
              <a:rPr lang="en-US" b="1" dirty="0">
                <a:solidFill>
                  <a:srgbClr val="053C65"/>
                </a:solidFill>
              </a:rPr>
              <a:t>Survey and Certification</a:t>
            </a:r>
          </a:p>
          <a:p>
            <a:pPr>
              <a:lnSpc>
                <a:spcPct val="150000"/>
              </a:lnSpc>
            </a:pPr>
            <a:r>
              <a:rPr lang="en-US" b="1" dirty="0">
                <a:solidFill>
                  <a:srgbClr val="053C65"/>
                </a:solidFill>
              </a:rPr>
              <a:t>Quality Improvement Organization Network</a:t>
            </a:r>
          </a:p>
          <a:p>
            <a:pPr>
              <a:lnSpc>
                <a:spcPct val="150000"/>
              </a:lnSpc>
            </a:pPr>
            <a:r>
              <a:rPr lang="en-US" b="1" dirty="0">
                <a:solidFill>
                  <a:srgbClr val="053C65"/>
                </a:solidFill>
              </a:rPr>
              <a:t>Coverage Analysis Group</a:t>
            </a:r>
          </a:p>
          <a:p>
            <a:pPr>
              <a:lnSpc>
                <a:spcPct val="150000"/>
              </a:lnSpc>
            </a:pPr>
            <a:r>
              <a:rPr lang="en-US" b="1" dirty="0">
                <a:solidFill>
                  <a:srgbClr val="053C65"/>
                </a:solidFill>
              </a:rPr>
              <a:t>Clinician Engagement Group</a:t>
            </a:r>
          </a:p>
          <a:p>
            <a:pPr>
              <a:lnSpc>
                <a:spcPct val="150000"/>
              </a:lnSpc>
            </a:pPr>
            <a:r>
              <a:rPr lang="en-US" b="1" dirty="0">
                <a:solidFill>
                  <a:srgbClr val="053C65"/>
                </a:solidFill>
              </a:rPr>
              <a:t>Quality Measures</a:t>
            </a:r>
          </a:p>
          <a:p>
            <a:pPr>
              <a:lnSpc>
                <a:spcPct val="150000"/>
              </a:lnSpc>
            </a:pPr>
            <a:r>
              <a:rPr lang="en-US" b="1" dirty="0">
                <a:solidFill>
                  <a:srgbClr val="053C65"/>
                </a:solidFill>
              </a:rPr>
              <a:t>Value Based Programs (payment and public reporting)</a:t>
            </a:r>
          </a:p>
          <a:p>
            <a:pPr>
              <a:lnSpc>
                <a:spcPct val="150000"/>
              </a:lnSpc>
            </a:pPr>
            <a:r>
              <a:rPr lang="en-US" b="1" dirty="0">
                <a:solidFill>
                  <a:srgbClr val="053C65"/>
                </a:solidFill>
              </a:rPr>
              <a:t>Extensive Stakeholder Engagement</a:t>
            </a:r>
          </a:p>
          <a:p>
            <a:endParaRPr lang="en-US" dirty="0"/>
          </a:p>
        </p:txBody>
      </p:sp>
      <p:pic>
        <p:nvPicPr>
          <p:cNvPr id="8" name="Picture 7">
            <a:extLst>
              <a:ext uri="{FF2B5EF4-FFF2-40B4-BE49-F238E27FC236}">
                <a16:creationId xmlns:a16="http://schemas.microsoft.com/office/drawing/2014/main" id="{28AB0033-490F-44B6-8C14-DC18B21BBAC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79149" y="2141538"/>
            <a:ext cx="4351337" cy="4351337"/>
          </a:xfrm>
          <a:prstGeom prst="rect">
            <a:avLst/>
          </a:prstGeom>
        </p:spPr>
      </p:pic>
      <p:sp>
        <p:nvSpPr>
          <p:cNvPr id="4" name="Slide Number Placeholder 3">
            <a:extLst>
              <a:ext uri="{FF2B5EF4-FFF2-40B4-BE49-F238E27FC236}">
                <a16:creationId xmlns:a16="http://schemas.microsoft.com/office/drawing/2014/main" id="{D29A51D1-9D24-A319-DB62-5A89EE24930A}"/>
              </a:ext>
            </a:extLst>
          </p:cNvPr>
          <p:cNvSpPr>
            <a:spLocks noGrp="1"/>
          </p:cNvSpPr>
          <p:nvPr>
            <p:ph type="sldNum" sz="quarter" idx="12"/>
          </p:nvPr>
        </p:nvSpPr>
        <p:spPr/>
        <p:txBody>
          <a:bodyPr/>
          <a:lstStyle/>
          <a:p>
            <a:fld id="{EB9B2A63-FF01-464B-9F97-BFBDD3AB689D}" type="slidenum">
              <a:rPr lang="en-US" smtClean="0"/>
              <a:t>11</a:t>
            </a:fld>
            <a:endParaRPr lang="en-US"/>
          </a:p>
        </p:txBody>
      </p:sp>
    </p:spTree>
    <p:extLst>
      <p:ext uri="{BB962C8B-B14F-4D97-AF65-F5344CB8AC3E}">
        <p14:creationId xmlns:p14="http://schemas.microsoft.com/office/powerpoint/2010/main" val="2352734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idx="4294967295"/>
          </p:nvPr>
        </p:nvSpPr>
        <p:spPr>
          <a:xfrm>
            <a:off x="2126342" y="287339"/>
            <a:ext cx="8389257" cy="549864"/>
          </a:xfrm>
        </p:spPr>
        <p:txBody>
          <a:bodyPr>
            <a:normAutofit fontScale="90000"/>
          </a:bodyPr>
          <a:lstStyle/>
          <a:p>
            <a:r>
              <a:rPr lang="en-US" sz="3600" b="1" dirty="0">
                <a:cs typeface="Arial" panose="020B0604020202020204" pitchFamily="34" charset="0"/>
              </a:rPr>
              <a:t>CMS Quality Incentives Programs</a:t>
            </a:r>
          </a:p>
        </p:txBody>
      </p:sp>
      <p:sp>
        <p:nvSpPr>
          <p:cNvPr id="4" name="Rectangle 3">
            <a:extLst>
              <a:ext uri="{FF2B5EF4-FFF2-40B4-BE49-F238E27FC236}">
                <a16:creationId xmlns:a16="http://schemas.microsoft.com/office/drawing/2014/main" id="{900ED9E1-2EBD-467B-BC7C-C542A3036D23}"/>
              </a:ext>
            </a:extLst>
          </p:cNvPr>
          <p:cNvSpPr/>
          <p:nvPr/>
        </p:nvSpPr>
        <p:spPr>
          <a:xfrm>
            <a:off x="359230" y="6191028"/>
            <a:ext cx="10515599" cy="748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Red font </a:t>
            </a:r>
            <a:r>
              <a:rPr kumimoji="0" lang="en-US" sz="18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connotes pay for PERFORMANCE; others are pay for REPORTING   *new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 name="Content Placeholder 3">
            <a:extLst>
              <a:ext uri="{FF2B5EF4-FFF2-40B4-BE49-F238E27FC236}">
                <a16:creationId xmlns:a16="http://schemas.microsoft.com/office/drawing/2014/main" id="{BB7F7C44-0C1E-4161-89AD-BE7AFE80C6FA}"/>
              </a:ext>
            </a:extLst>
          </p:cNvPr>
          <p:cNvGraphicFramePr>
            <a:graphicFrameLocks/>
          </p:cNvGraphicFramePr>
          <p:nvPr>
            <p:extLst>
              <p:ext uri="{D42A27DB-BD31-4B8C-83A1-F6EECF244321}">
                <p14:modId xmlns:p14="http://schemas.microsoft.com/office/powerpoint/2010/main" val="1265624877"/>
              </p:ext>
            </p:extLst>
          </p:nvPr>
        </p:nvGraphicFramePr>
        <p:xfrm>
          <a:off x="289520" y="1002524"/>
          <a:ext cx="11543250" cy="5188504"/>
        </p:xfrm>
        <a:graphic>
          <a:graphicData uri="http://schemas.openxmlformats.org/drawingml/2006/table">
            <a:tbl>
              <a:tblPr firstRow="1" bandRow="1">
                <a:tableStyleId>{5C22544A-7EE6-4342-B048-85BDC9FD1C3A}</a:tableStyleId>
              </a:tblPr>
              <a:tblGrid>
                <a:gridCol w="3775045">
                  <a:extLst>
                    <a:ext uri="{9D8B030D-6E8A-4147-A177-3AD203B41FA5}">
                      <a16:colId xmlns:a16="http://schemas.microsoft.com/office/drawing/2014/main" val="2529203868"/>
                    </a:ext>
                  </a:extLst>
                </a:gridCol>
                <a:gridCol w="3775045">
                  <a:extLst>
                    <a:ext uri="{9D8B030D-6E8A-4147-A177-3AD203B41FA5}">
                      <a16:colId xmlns:a16="http://schemas.microsoft.com/office/drawing/2014/main" val="3913610122"/>
                    </a:ext>
                  </a:extLst>
                </a:gridCol>
                <a:gridCol w="3993160">
                  <a:extLst>
                    <a:ext uri="{9D8B030D-6E8A-4147-A177-3AD203B41FA5}">
                      <a16:colId xmlns:a16="http://schemas.microsoft.com/office/drawing/2014/main" val="3462725361"/>
                    </a:ext>
                  </a:extLst>
                </a:gridCol>
              </a:tblGrid>
              <a:tr h="453184">
                <a:tc>
                  <a:txBody>
                    <a:bodyPr/>
                    <a:lstStyle/>
                    <a:p>
                      <a:r>
                        <a:rPr lang="en-US" sz="2300" dirty="0"/>
                        <a:t>Hospital</a:t>
                      </a:r>
                    </a:p>
                  </a:txBody>
                  <a:tcPr marL="121920" marR="121920" marT="60960" marB="60960">
                    <a:solidFill>
                      <a:schemeClr val="accent1">
                        <a:lumMod val="50000"/>
                      </a:schemeClr>
                    </a:solidFill>
                  </a:tcPr>
                </a:tc>
                <a:tc>
                  <a:txBody>
                    <a:bodyPr/>
                    <a:lstStyle/>
                    <a:p>
                      <a:r>
                        <a:rPr lang="en-US" sz="2300" dirty="0"/>
                        <a:t>Clinician and Other</a:t>
                      </a:r>
                    </a:p>
                  </a:txBody>
                  <a:tcPr marL="121920" marR="121920" marT="60960" marB="60960">
                    <a:solidFill>
                      <a:schemeClr val="accent1">
                        <a:lumMod val="50000"/>
                      </a:schemeClr>
                    </a:solidFill>
                  </a:tcPr>
                </a:tc>
                <a:tc>
                  <a:txBody>
                    <a:bodyPr/>
                    <a:lstStyle/>
                    <a:p>
                      <a:r>
                        <a:rPr lang="en-US" sz="2300" dirty="0"/>
                        <a:t>Post Acute Care and Other</a:t>
                      </a:r>
                    </a:p>
                  </a:txBody>
                  <a:tcPr marL="121920" marR="121920" marT="60960" marB="60960">
                    <a:solidFill>
                      <a:schemeClr val="accent1">
                        <a:lumMod val="50000"/>
                      </a:schemeClr>
                    </a:solidFill>
                  </a:tcPr>
                </a:tc>
                <a:extLst>
                  <a:ext uri="{0D108BD9-81ED-4DB2-BD59-A6C34878D82A}">
                    <a16:rowId xmlns:a16="http://schemas.microsoft.com/office/drawing/2014/main" val="427946193"/>
                  </a:ext>
                </a:extLst>
              </a:tr>
              <a:tr h="541883">
                <a:tc>
                  <a:txBody>
                    <a:bodyPr/>
                    <a:lstStyle/>
                    <a:p>
                      <a:r>
                        <a:rPr lang="en-US" sz="1700" dirty="0"/>
                        <a:t>Hospital Inpatient Quality Reporting</a:t>
                      </a:r>
                    </a:p>
                  </a:txBody>
                  <a:tcPr marL="121920" marR="121920" marT="60960" marB="60960"/>
                </a:tc>
                <a:tc>
                  <a:txBody>
                    <a:bodyPr/>
                    <a:lstStyle/>
                    <a:p>
                      <a:r>
                        <a:rPr lang="en-US" sz="1700" dirty="0">
                          <a:solidFill>
                            <a:srgbClr val="FF0000"/>
                          </a:solidFill>
                        </a:rPr>
                        <a:t>MIPS – Merit Based Incentive Program</a:t>
                      </a:r>
                    </a:p>
                  </a:txBody>
                  <a:tcPr marL="121920" marR="121920" marT="60960" marB="60960"/>
                </a:tc>
                <a:tc>
                  <a:txBody>
                    <a:bodyPr/>
                    <a:lstStyle/>
                    <a:p>
                      <a:r>
                        <a:rPr lang="en-US" sz="1700" dirty="0">
                          <a:solidFill>
                            <a:srgbClr val="FF0000"/>
                          </a:solidFill>
                        </a:rPr>
                        <a:t>Expanded SNF VBP*</a:t>
                      </a:r>
                    </a:p>
                  </a:txBody>
                  <a:tcPr marL="121920" marR="121920" marT="60960" marB="60960"/>
                </a:tc>
                <a:extLst>
                  <a:ext uri="{0D108BD9-81ED-4DB2-BD59-A6C34878D82A}">
                    <a16:rowId xmlns:a16="http://schemas.microsoft.com/office/drawing/2014/main" val="1687925412"/>
                  </a:ext>
                </a:extLst>
              </a:tr>
              <a:tr h="541883">
                <a:tc>
                  <a:txBody>
                    <a:bodyPr/>
                    <a:lstStyle/>
                    <a:p>
                      <a:r>
                        <a:rPr lang="en-US" sz="1700" dirty="0">
                          <a:solidFill>
                            <a:srgbClr val="FF0000"/>
                          </a:solidFill>
                        </a:rPr>
                        <a:t>Hospital Readmissions Reduction</a:t>
                      </a:r>
                    </a:p>
                  </a:txBody>
                  <a:tcPr marL="121920" marR="121920" marT="60960" marB="60960"/>
                </a:tc>
                <a:tc>
                  <a:txBody>
                    <a:bodyPr/>
                    <a:lstStyle/>
                    <a:p>
                      <a:r>
                        <a:rPr lang="en-US" sz="1700" dirty="0">
                          <a:solidFill>
                            <a:srgbClr val="FF0000"/>
                          </a:solidFill>
                        </a:rPr>
                        <a:t>MSSP/ACO MIPS</a:t>
                      </a:r>
                    </a:p>
                  </a:txBody>
                  <a:tcPr marL="121920" marR="121920" marT="60960" marB="60960"/>
                </a:tc>
                <a:tc>
                  <a:txBody>
                    <a:bodyPr/>
                    <a:lstStyle/>
                    <a:p>
                      <a:r>
                        <a:rPr lang="en-US" sz="1700" dirty="0"/>
                        <a:t>Hospice Quality Reporting</a:t>
                      </a:r>
                    </a:p>
                  </a:txBody>
                  <a:tcPr marL="121920" marR="121920" marT="60960" marB="60960"/>
                </a:tc>
                <a:extLst>
                  <a:ext uri="{0D108BD9-81ED-4DB2-BD59-A6C34878D82A}">
                    <a16:rowId xmlns:a16="http://schemas.microsoft.com/office/drawing/2014/main" val="4169388994"/>
                  </a:ext>
                </a:extLst>
              </a:tr>
              <a:tr h="541883">
                <a:tc>
                  <a:txBody>
                    <a:bodyPr/>
                    <a:lstStyle/>
                    <a:p>
                      <a:r>
                        <a:rPr lang="en-US" sz="1700" dirty="0">
                          <a:solidFill>
                            <a:srgbClr val="FF0000"/>
                          </a:solidFill>
                        </a:rPr>
                        <a:t>Hospital Value Based Purchasing</a:t>
                      </a:r>
                    </a:p>
                  </a:txBody>
                  <a:tcPr marL="121920" marR="121920" marT="60960" marB="60960"/>
                </a:tc>
                <a:tc>
                  <a:txBody>
                    <a:bodyPr/>
                    <a:lstStyle/>
                    <a:p>
                      <a:r>
                        <a:rPr lang="en-US" sz="1700" dirty="0">
                          <a:solidFill>
                            <a:srgbClr val="FF0000"/>
                          </a:solidFill>
                        </a:rPr>
                        <a:t>CMMI/APN and Model Programs</a:t>
                      </a:r>
                    </a:p>
                  </a:txBody>
                  <a:tcPr marL="121920" marR="121920" marT="60960" marB="60960"/>
                </a:tc>
                <a:tc>
                  <a:txBody>
                    <a:bodyPr/>
                    <a:lstStyle/>
                    <a:p>
                      <a:r>
                        <a:rPr lang="en-US" sz="1700" dirty="0"/>
                        <a:t>Home Care Quality Reporting</a:t>
                      </a:r>
                    </a:p>
                  </a:txBody>
                  <a:tcPr marL="121920" marR="121920" marT="60960" marB="60960"/>
                </a:tc>
                <a:extLst>
                  <a:ext uri="{0D108BD9-81ED-4DB2-BD59-A6C34878D82A}">
                    <a16:rowId xmlns:a16="http://schemas.microsoft.com/office/drawing/2014/main" val="2424848704"/>
                  </a:ext>
                </a:extLst>
              </a:tr>
              <a:tr h="541883">
                <a:tc>
                  <a:txBody>
                    <a:bodyPr/>
                    <a:lstStyle/>
                    <a:p>
                      <a:r>
                        <a:rPr lang="en-US" sz="1700" dirty="0">
                          <a:solidFill>
                            <a:srgbClr val="FF0000"/>
                          </a:solidFill>
                        </a:rPr>
                        <a:t>Hospital Acquired Conditions</a:t>
                      </a:r>
                    </a:p>
                  </a:txBody>
                  <a:tcPr marL="121920" marR="121920" marT="60960" marB="60960"/>
                </a:tc>
                <a:tc>
                  <a:txBody>
                    <a:bodyPr/>
                    <a:lstStyle/>
                    <a:p>
                      <a:r>
                        <a:rPr lang="en-US" sz="1700" dirty="0"/>
                        <a:t>Support Act – eRx of Opioids*</a:t>
                      </a:r>
                    </a:p>
                  </a:txBody>
                  <a:tcPr marL="121920" marR="121920" marT="60960" marB="60960"/>
                </a:tc>
                <a:tc>
                  <a:txBody>
                    <a:bodyPr/>
                    <a:lstStyle/>
                    <a:p>
                      <a:r>
                        <a:rPr lang="en-US" sz="1700" dirty="0"/>
                        <a:t>Inpatient Rehabilitation Facility</a:t>
                      </a:r>
                    </a:p>
                  </a:txBody>
                  <a:tcPr marL="121920" marR="121920" marT="60960" marB="60960"/>
                </a:tc>
                <a:extLst>
                  <a:ext uri="{0D108BD9-81ED-4DB2-BD59-A6C34878D82A}">
                    <a16:rowId xmlns:a16="http://schemas.microsoft.com/office/drawing/2014/main" val="1305438928"/>
                  </a:ext>
                </a:extLst>
              </a:tr>
              <a:tr h="541883">
                <a:tc>
                  <a:txBody>
                    <a:bodyPr/>
                    <a:lstStyle/>
                    <a:p>
                      <a:r>
                        <a:rPr lang="en-US" sz="1700" dirty="0">
                          <a:solidFill>
                            <a:srgbClr val="FF0000"/>
                          </a:solidFill>
                        </a:rPr>
                        <a:t>Hospital Promoting Interoperability</a:t>
                      </a:r>
                    </a:p>
                  </a:txBody>
                  <a:tcPr marL="121920" marR="121920" marT="60960" marB="60960"/>
                </a:tc>
                <a:tc>
                  <a:txBody>
                    <a:bodyPr/>
                    <a:lstStyle/>
                    <a:p>
                      <a:r>
                        <a:rPr lang="en-US" sz="1700" dirty="0"/>
                        <a:t>Hospital Stars (plus other Stars)</a:t>
                      </a:r>
                    </a:p>
                  </a:txBody>
                  <a:tcPr marL="121920" marR="121920" marT="60960" marB="60960"/>
                </a:tc>
                <a:tc>
                  <a:txBody>
                    <a:bodyPr/>
                    <a:lstStyle/>
                    <a:p>
                      <a:r>
                        <a:rPr lang="en-US" sz="1700" dirty="0"/>
                        <a:t>Long Term Care Hospital</a:t>
                      </a:r>
                    </a:p>
                  </a:txBody>
                  <a:tcPr marL="121920" marR="121920" marT="60960" marB="60960"/>
                </a:tc>
                <a:extLst>
                  <a:ext uri="{0D108BD9-81ED-4DB2-BD59-A6C34878D82A}">
                    <a16:rowId xmlns:a16="http://schemas.microsoft.com/office/drawing/2014/main" val="1699302432"/>
                  </a:ext>
                </a:extLst>
              </a:tr>
              <a:tr h="309647">
                <a:tc>
                  <a:txBody>
                    <a:bodyPr/>
                    <a:lstStyle/>
                    <a:p>
                      <a:r>
                        <a:rPr lang="en-US" sz="1700" dirty="0"/>
                        <a:t>Cancer Exempt Hospital</a:t>
                      </a:r>
                    </a:p>
                  </a:txBody>
                  <a:tcPr marL="121920" marR="121920" marT="60960" marB="60960"/>
                </a:tc>
                <a:tc>
                  <a:txBody>
                    <a:bodyPr/>
                    <a:lstStyle/>
                    <a:p>
                      <a:r>
                        <a:rPr lang="en-US" sz="1700" dirty="0"/>
                        <a:t>ESRD Quality Improvement</a:t>
                      </a:r>
                    </a:p>
                  </a:txBody>
                  <a:tcPr marL="121920" marR="121920" marT="60960" marB="60960"/>
                </a:tc>
                <a:tc>
                  <a:txBody>
                    <a:bodyPr/>
                    <a:lstStyle/>
                    <a:p>
                      <a:r>
                        <a:rPr lang="en-US" sz="1700" dirty="0"/>
                        <a:t>Medicaid Adult Core Set</a:t>
                      </a:r>
                    </a:p>
                  </a:txBody>
                  <a:tcPr marL="121920" marR="121920" marT="60960" marB="60960"/>
                </a:tc>
                <a:extLst>
                  <a:ext uri="{0D108BD9-81ED-4DB2-BD59-A6C34878D82A}">
                    <a16:rowId xmlns:a16="http://schemas.microsoft.com/office/drawing/2014/main" val="3944339677"/>
                  </a:ext>
                </a:extLst>
              </a:tr>
              <a:tr h="541883">
                <a:tc>
                  <a:txBody>
                    <a:bodyPr/>
                    <a:lstStyle/>
                    <a:p>
                      <a:r>
                        <a:rPr lang="en-US" sz="1700" dirty="0"/>
                        <a:t>Inpatient Psychiatric Hospital</a:t>
                      </a:r>
                    </a:p>
                  </a:txBody>
                  <a:tcPr marL="121920" marR="121920" marT="60960" marB="60960"/>
                </a:tc>
                <a:tc>
                  <a:txBody>
                    <a:bodyPr/>
                    <a:lstStyle/>
                    <a:p>
                      <a:r>
                        <a:rPr lang="en-US" sz="1700" dirty="0">
                          <a:solidFill>
                            <a:schemeClr val="tx1"/>
                          </a:solidFill>
                        </a:rPr>
                        <a:t>Rural Emergency Hospital*</a:t>
                      </a:r>
                    </a:p>
                  </a:txBody>
                  <a:tcPr marL="121920" marR="121920" marT="60960" marB="60960"/>
                </a:tc>
                <a:tc>
                  <a:txBody>
                    <a:bodyPr/>
                    <a:lstStyle/>
                    <a:p>
                      <a:r>
                        <a:rPr lang="en-US" sz="1700" dirty="0"/>
                        <a:t>Medicaid Child Core Set</a:t>
                      </a:r>
                    </a:p>
                  </a:txBody>
                  <a:tcPr marL="121920" marR="121920" marT="60960" marB="60960"/>
                </a:tc>
                <a:extLst>
                  <a:ext uri="{0D108BD9-81ED-4DB2-BD59-A6C34878D82A}">
                    <a16:rowId xmlns:a16="http://schemas.microsoft.com/office/drawing/2014/main" val="635198329"/>
                  </a:ext>
                </a:extLst>
              </a:tr>
              <a:tr h="541883">
                <a:tc>
                  <a:txBody>
                    <a:bodyPr/>
                    <a:lstStyle/>
                    <a:p>
                      <a:r>
                        <a:rPr lang="en-US" sz="1700" dirty="0"/>
                        <a:t>Hospital Outpatient</a:t>
                      </a:r>
                    </a:p>
                  </a:txBody>
                  <a:tcPr marL="121920" marR="121920" marT="60960" marB="60960"/>
                </a:tc>
                <a:tc>
                  <a:txBody>
                    <a:bodyPr/>
                    <a:lstStyle/>
                    <a:p>
                      <a:r>
                        <a:rPr lang="en-US" sz="1700" dirty="0">
                          <a:solidFill>
                            <a:srgbClr val="FF0000"/>
                          </a:solidFill>
                        </a:rPr>
                        <a:t>Home Health VBP (model)*</a:t>
                      </a:r>
                    </a:p>
                  </a:txBody>
                  <a:tcPr marL="121920" marR="121920" marT="60960" marB="60960"/>
                </a:tc>
                <a:tc>
                  <a:txBody>
                    <a:bodyPr/>
                    <a:lstStyle/>
                    <a:p>
                      <a:r>
                        <a:rPr lang="en-US" sz="1700" dirty="0"/>
                        <a:t>Marketplace Quality Reporting</a:t>
                      </a:r>
                    </a:p>
                  </a:txBody>
                  <a:tcPr marL="121920" marR="121920" marT="60960" marB="60960"/>
                </a:tc>
                <a:extLst>
                  <a:ext uri="{0D108BD9-81ED-4DB2-BD59-A6C34878D82A}">
                    <a16:rowId xmlns:a16="http://schemas.microsoft.com/office/drawing/2014/main" val="1894644308"/>
                  </a:ext>
                </a:extLst>
              </a:tr>
              <a:tr h="541883">
                <a:tc>
                  <a:txBody>
                    <a:bodyPr/>
                    <a:lstStyle/>
                    <a:p>
                      <a:r>
                        <a:rPr lang="en-US" sz="1700" dirty="0"/>
                        <a:t>Ambulatory Surgery Program</a:t>
                      </a:r>
                    </a:p>
                  </a:txBody>
                  <a:tcPr marL="121920" marR="121920" marT="60960" marB="60960"/>
                </a:tc>
                <a:tc>
                  <a:txBody>
                    <a:bodyPr/>
                    <a:lstStyle/>
                    <a:p>
                      <a:r>
                        <a:rPr lang="en-US" sz="1700" dirty="0"/>
                        <a:t>SNF Quality Reporting/NH Stars</a:t>
                      </a:r>
                    </a:p>
                  </a:txBody>
                  <a:tcPr marL="121920" marR="121920" marT="60960" marB="60960"/>
                </a:tc>
                <a:tc>
                  <a:txBody>
                    <a:bodyPr/>
                    <a:lstStyle/>
                    <a:p>
                      <a:r>
                        <a:rPr lang="en-US" sz="1700" dirty="0">
                          <a:solidFill>
                            <a:srgbClr val="FF0000"/>
                          </a:solidFill>
                        </a:rPr>
                        <a:t>Medicare C&amp;D Stars Rating</a:t>
                      </a:r>
                    </a:p>
                  </a:txBody>
                  <a:tcPr marL="121920" marR="121920" marT="60960" marB="60960"/>
                </a:tc>
                <a:extLst>
                  <a:ext uri="{0D108BD9-81ED-4DB2-BD59-A6C34878D82A}">
                    <a16:rowId xmlns:a16="http://schemas.microsoft.com/office/drawing/2014/main" val="1506716584"/>
                  </a:ext>
                </a:extLst>
              </a:tr>
            </a:tbl>
          </a:graphicData>
        </a:graphic>
      </p:graphicFrame>
      <p:sp>
        <p:nvSpPr>
          <p:cNvPr id="3" name="Slide Number Placeholder 2">
            <a:extLst>
              <a:ext uri="{FF2B5EF4-FFF2-40B4-BE49-F238E27FC236}">
                <a16:creationId xmlns:a16="http://schemas.microsoft.com/office/drawing/2014/main" id="{C111530B-FF84-67B7-26CD-01F3372BC898}"/>
              </a:ext>
            </a:extLst>
          </p:cNvPr>
          <p:cNvSpPr>
            <a:spLocks noGrp="1"/>
          </p:cNvSpPr>
          <p:nvPr>
            <p:ph type="sldNum" sz="quarter" idx="20"/>
          </p:nvPr>
        </p:nvSpPr>
        <p:spPr/>
        <p:txBody>
          <a:bodyPr/>
          <a:lstStyle/>
          <a:p>
            <a:fld id="{50C48653-0D13-4549-AB5F-45E7CBAF8105}" type="slidenum">
              <a:rPr lang="en-US" smtClean="0"/>
              <a:pPr/>
              <a:t>12</a:t>
            </a:fld>
            <a:endParaRPr lang="en-US"/>
          </a:p>
        </p:txBody>
      </p:sp>
    </p:spTree>
    <p:extLst>
      <p:ext uri="{BB962C8B-B14F-4D97-AF65-F5344CB8AC3E}">
        <p14:creationId xmlns:p14="http://schemas.microsoft.com/office/powerpoint/2010/main" val="145124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B9AC2-754B-CE6A-8DBD-FED9CAD249E5}"/>
              </a:ext>
            </a:extLst>
          </p:cNvPr>
          <p:cNvSpPr>
            <a:spLocks noGrp="1"/>
          </p:cNvSpPr>
          <p:nvPr>
            <p:ph type="title"/>
          </p:nvPr>
        </p:nvSpPr>
        <p:spPr>
          <a:xfrm>
            <a:off x="390860" y="534616"/>
            <a:ext cx="11343940" cy="532184"/>
          </a:xfrm>
        </p:spPr>
        <p:txBody>
          <a:bodyPr>
            <a:noAutofit/>
          </a:bodyPr>
          <a:lstStyle/>
          <a:p>
            <a:pPr algn="ctr"/>
            <a:r>
              <a:rPr lang="en-US" sz="3600" b="1" dirty="0"/>
              <a:t>CMS Care Compare Programs (Stars Programs)</a:t>
            </a:r>
          </a:p>
        </p:txBody>
      </p:sp>
      <p:sp>
        <p:nvSpPr>
          <p:cNvPr id="3" name="Content Placeholder 2">
            <a:extLst>
              <a:ext uri="{FF2B5EF4-FFF2-40B4-BE49-F238E27FC236}">
                <a16:creationId xmlns:a16="http://schemas.microsoft.com/office/drawing/2014/main" id="{2F021AF0-2227-FD02-4BD9-A7ACA7A12CE3}"/>
              </a:ext>
            </a:extLst>
          </p:cNvPr>
          <p:cNvSpPr>
            <a:spLocks noGrp="1"/>
          </p:cNvSpPr>
          <p:nvPr>
            <p:ph idx="1"/>
          </p:nvPr>
        </p:nvSpPr>
        <p:spPr/>
        <p:txBody>
          <a:bodyPr>
            <a:normAutofit fontScale="92500" lnSpcReduction="20000"/>
          </a:bodyPr>
          <a:lstStyle/>
          <a:p>
            <a:pPr marL="285750" marR="0" indent="-285750">
              <a:lnSpc>
                <a:spcPct val="200000"/>
              </a:lnSpc>
              <a:spcBef>
                <a:spcPts val="0"/>
              </a:spcBef>
              <a:spcAft>
                <a:spcPts val="0"/>
              </a:spcAft>
              <a:buFont typeface="Arial" panose="020B0604020202020204" pitchFamily="34" charset="0"/>
              <a:buChar char="•"/>
            </a:pPr>
            <a:r>
              <a:rPr lang="en-US" sz="2400" b="1" dirty="0">
                <a:solidFill>
                  <a:srgbClr val="053C65"/>
                </a:solidFill>
                <a:effectLst/>
                <a:latin typeface="Calibri" panose="020F0502020204030204" pitchFamily="34" charset="0"/>
                <a:ea typeface="Calibri" panose="020F0502020204030204" pitchFamily="34" charset="0"/>
              </a:rPr>
              <a:t>Clinician Ratings</a:t>
            </a:r>
          </a:p>
          <a:p>
            <a:pPr marL="285750" marR="0" indent="-285750">
              <a:lnSpc>
                <a:spcPct val="200000"/>
              </a:lnSpc>
              <a:spcBef>
                <a:spcPts val="0"/>
              </a:spcBef>
              <a:spcAft>
                <a:spcPts val="0"/>
              </a:spcAft>
              <a:buFont typeface="Arial" panose="020B0604020202020204" pitchFamily="34" charset="0"/>
              <a:buChar char="•"/>
            </a:pPr>
            <a:r>
              <a:rPr lang="en-US" sz="2400" b="1" dirty="0">
                <a:solidFill>
                  <a:srgbClr val="053C65"/>
                </a:solidFill>
                <a:effectLst/>
                <a:latin typeface="Calibri" panose="020F0502020204030204" pitchFamily="34" charset="0"/>
                <a:ea typeface="Calibri" panose="020F0502020204030204" pitchFamily="34" charset="0"/>
              </a:rPr>
              <a:t>Home Health Star Ratings</a:t>
            </a:r>
          </a:p>
          <a:p>
            <a:pPr marL="285750" marR="0" indent="-285750">
              <a:lnSpc>
                <a:spcPct val="200000"/>
              </a:lnSpc>
              <a:spcBef>
                <a:spcPts val="0"/>
              </a:spcBef>
              <a:spcAft>
                <a:spcPts val="0"/>
              </a:spcAft>
              <a:buFont typeface="Arial" panose="020B0604020202020204" pitchFamily="34" charset="0"/>
              <a:buChar char="•"/>
            </a:pPr>
            <a:r>
              <a:rPr lang="en-US" sz="2400" b="1" dirty="0">
                <a:solidFill>
                  <a:srgbClr val="053C65"/>
                </a:solidFill>
                <a:effectLst/>
                <a:latin typeface="Calibri" panose="020F0502020204030204" pitchFamily="34" charset="0"/>
                <a:ea typeface="Calibri" panose="020F0502020204030204" pitchFamily="34" charset="0"/>
              </a:rPr>
              <a:t>Home Health CAHPS Star Ratings</a:t>
            </a:r>
          </a:p>
          <a:p>
            <a:pPr marL="285750" marR="0" indent="-285750">
              <a:lnSpc>
                <a:spcPct val="200000"/>
              </a:lnSpc>
              <a:spcBef>
                <a:spcPts val="0"/>
              </a:spcBef>
              <a:spcAft>
                <a:spcPts val="0"/>
              </a:spcAft>
              <a:buFont typeface="Arial" panose="020B0604020202020204" pitchFamily="34" charset="0"/>
              <a:buChar char="•"/>
            </a:pPr>
            <a:r>
              <a:rPr lang="en-US" sz="2400" b="1" dirty="0">
                <a:solidFill>
                  <a:srgbClr val="053C65"/>
                </a:solidFill>
                <a:effectLst/>
                <a:latin typeface="Calibri" panose="020F0502020204030204" pitchFamily="34" charset="0"/>
                <a:ea typeface="Calibri" panose="020F0502020204030204" pitchFamily="34" charset="0"/>
              </a:rPr>
              <a:t>Hospice CAHPS Star Ratings</a:t>
            </a:r>
          </a:p>
          <a:p>
            <a:pPr marL="285750" marR="0" indent="-285750">
              <a:lnSpc>
                <a:spcPct val="200000"/>
              </a:lnSpc>
              <a:spcBef>
                <a:spcPts val="0"/>
              </a:spcBef>
              <a:spcAft>
                <a:spcPts val="0"/>
              </a:spcAft>
              <a:buFont typeface="Arial" panose="020B0604020202020204" pitchFamily="34" charset="0"/>
              <a:buChar char="•"/>
            </a:pPr>
            <a:r>
              <a:rPr lang="en-US" sz="2400" b="1" dirty="0">
                <a:solidFill>
                  <a:srgbClr val="053C65"/>
                </a:solidFill>
                <a:effectLst/>
                <a:latin typeface="Calibri" panose="020F0502020204030204" pitchFamily="34" charset="0"/>
                <a:ea typeface="Calibri" panose="020F0502020204030204" pitchFamily="34" charset="0"/>
              </a:rPr>
              <a:t>Dialysis Star Ratings (Quality and Patient Survey [CAHPS</a:t>
            </a:r>
            <a:r>
              <a:rPr lang="en-US" sz="2400" b="1" dirty="0">
                <a:solidFill>
                  <a:srgbClr val="053C65"/>
                </a:solidFill>
                <a:latin typeface="Calibri" panose="020F0502020204030204" pitchFamily="34" charset="0"/>
                <a:ea typeface="Calibri" panose="020F0502020204030204" pitchFamily="34" charset="0"/>
              </a:rPr>
              <a:t>]</a:t>
            </a:r>
            <a:r>
              <a:rPr lang="en-US" sz="2400" b="1" dirty="0">
                <a:solidFill>
                  <a:srgbClr val="053C65"/>
                </a:solidFill>
                <a:effectLst/>
                <a:latin typeface="Calibri" panose="020F0502020204030204" pitchFamily="34" charset="0"/>
                <a:ea typeface="Calibri" panose="020F0502020204030204" pitchFamily="34" charset="0"/>
              </a:rPr>
              <a:t>)</a:t>
            </a:r>
          </a:p>
          <a:p>
            <a:pPr marL="285750" marR="0" indent="-285750">
              <a:lnSpc>
                <a:spcPct val="200000"/>
              </a:lnSpc>
              <a:spcBef>
                <a:spcPts val="0"/>
              </a:spcBef>
              <a:spcAft>
                <a:spcPts val="0"/>
              </a:spcAft>
              <a:buFont typeface="Arial" panose="020B0604020202020204" pitchFamily="34" charset="0"/>
              <a:buChar char="•"/>
            </a:pPr>
            <a:r>
              <a:rPr lang="en-US" sz="2400" b="1" dirty="0">
                <a:solidFill>
                  <a:srgbClr val="053C65"/>
                </a:solidFill>
                <a:effectLst/>
                <a:latin typeface="Calibri" panose="020F0502020204030204" pitchFamily="34" charset="0"/>
                <a:ea typeface="Calibri" panose="020F0502020204030204" pitchFamily="34" charset="0"/>
              </a:rPr>
              <a:t>Hospital Star Ratings (Overall and Patient Survey </a:t>
            </a:r>
            <a:r>
              <a:rPr lang="en-US" sz="2400" b="1" dirty="0">
                <a:solidFill>
                  <a:srgbClr val="053C65"/>
                </a:solidFill>
                <a:latin typeface="Calibri" panose="020F0502020204030204" pitchFamily="34" charset="0"/>
                <a:ea typeface="Calibri" panose="020F0502020204030204" pitchFamily="34" charset="0"/>
              </a:rPr>
              <a:t>[</a:t>
            </a:r>
            <a:r>
              <a:rPr lang="en-US" sz="2400" b="1" dirty="0">
                <a:solidFill>
                  <a:srgbClr val="053C65"/>
                </a:solidFill>
                <a:effectLst/>
                <a:latin typeface="Calibri" panose="020F0502020204030204" pitchFamily="34" charset="0"/>
                <a:ea typeface="Calibri" panose="020F0502020204030204" pitchFamily="34" charset="0"/>
              </a:rPr>
              <a:t>CAHPS])</a:t>
            </a:r>
          </a:p>
          <a:p>
            <a:pPr marL="285750" marR="0" indent="-285750">
              <a:lnSpc>
                <a:spcPct val="200000"/>
              </a:lnSpc>
              <a:spcBef>
                <a:spcPts val="0"/>
              </a:spcBef>
              <a:spcAft>
                <a:spcPts val="0"/>
              </a:spcAft>
              <a:buFont typeface="Arial" panose="020B0604020202020204" pitchFamily="34" charset="0"/>
              <a:buChar char="•"/>
            </a:pPr>
            <a:r>
              <a:rPr lang="en-US" sz="2400" b="1" dirty="0">
                <a:solidFill>
                  <a:srgbClr val="053C65"/>
                </a:solidFill>
                <a:effectLst/>
                <a:latin typeface="Calibri" panose="020F0502020204030204" pitchFamily="34" charset="0"/>
                <a:ea typeface="Calibri" panose="020F0502020204030204" pitchFamily="34" charset="0"/>
              </a:rPr>
              <a:t>Nursing Home Star Ratings (Overall, Health Inspection, Staffing, and Quality)</a:t>
            </a:r>
          </a:p>
          <a:p>
            <a:endParaRPr lang="en-US" sz="2400" dirty="0">
              <a:solidFill>
                <a:srgbClr val="053C65"/>
              </a:solidFill>
            </a:endParaRPr>
          </a:p>
        </p:txBody>
      </p:sp>
      <p:sp>
        <p:nvSpPr>
          <p:cNvPr id="4" name="Slide Number Placeholder 3">
            <a:extLst>
              <a:ext uri="{FF2B5EF4-FFF2-40B4-BE49-F238E27FC236}">
                <a16:creationId xmlns:a16="http://schemas.microsoft.com/office/drawing/2014/main" id="{C0B590C3-D544-B582-E169-998844EB05BA}"/>
              </a:ext>
            </a:extLst>
          </p:cNvPr>
          <p:cNvSpPr>
            <a:spLocks noGrp="1"/>
          </p:cNvSpPr>
          <p:nvPr>
            <p:ph type="sldNum" sz="quarter" idx="12"/>
          </p:nvPr>
        </p:nvSpPr>
        <p:spPr/>
        <p:txBody>
          <a:bodyPr/>
          <a:lstStyle/>
          <a:p>
            <a:fld id="{BB911E59-FDB9-9047-82D0-E3A2186B4098}" type="slidenum">
              <a:rPr lang="en-US" smtClean="0"/>
              <a:pPr/>
              <a:t>13</a:t>
            </a:fld>
            <a:endParaRPr lang="en-US"/>
          </a:p>
        </p:txBody>
      </p:sp>
    </p:spTree>
    <p:extLst>
      <p:ext uri="{BB962C8B-B14F-4D97-AF65-F5344CB8AC3E}">
        <p14:creationId xmlns:p14="http://schemas.microsoft.com/office/powerpoint/2010/main" val="903676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168FC5-C821-FF4E-AD9C-EE323B97E335}"/>
              </a:ext>
            </a:extLst>
          </p:cNvPr>
          <p:cNvSpPr>
            <a:spLocks noGrp="1"/>
          </p:cNvSpPr>
          <p:nvPr>
            <p:ph type="title"/>
          </p:nvPr>
        </p:nvSpPr>
        <p:spPr>
          <a:xfrm>
            <a:off x="390860" y="534616"/>
            <a:ext cx="11176743" cy="532184"/>
          </a:xfrm>
        </p:spPr>
        <p:txBody>
          <a:bodyPr>
            <a:noAutofit/>
          </a:bodyPr>
          <a:lstStyle/>
          <a:p>
            <a:pPr algn="ctr"/>
            <a:r>
              <a:rPr lang="en-US" sz="3600" b="1" dirty="0"/>
              <a:t>Are  there too many measures or too few?</a:t>
            </a:r>
          </a:p>
        </p:txBody>
      </p:sp>
      <p:sp>
        <p:nvSpPr>
          <p:cNvPr id="7" name="Text Placeholder 6">
            <a:extLst>
              <a:ext uri="{FF2B5EF4-FFF2-40B4-BE49-F238E27FC236}">
                <a16:creationId xmlns:a16="http://schemas.microsoft.com/office/drawing/2014/main" id="{17B2D9A9-9192-FB4D-BBF5-1AC42B5019A7}"/>
              </a:ext>
            </a:extLst>
          </p:cNvPr>
          <p:cNvSpPr>
            <a:spLocks noGrp="1"/>
          </p:cNvSpPr>
          <p:nvPr>
            <p:ph sz="quarter" idx="12"/>
          </p:nvPr>
        </p:nvSpPr>
        <p:spPr/>
        <p:txBody>
          <a:bodyPr>
            <a:normAutofit/>
          </a:bodyPr>
          <a:lstStyle/>
          <a:p>
            <a:pPr marL="0" marR="0" lvl="0" indent="0" algn="l" defTabSz="914400" rtl="0" eaLnBrk="1" fontAlgn="auto" latinLnBrk="0" hangingPunct="1">
              <a:lnSpc>
                <a:spcPct val="90000"/>
              </a:lnSpc>
              <a:spcBef>
                <a:spcPts val="1000"/>
              </a:spcBef>
              <a:spcAft>
                <a:spcPts val="0"/>
              </a:spcAft>
              <a:buClr>
                <a:srgbClr val="3F3F3F"/>
              </a:buClr>
              <a:buSzTx/>
              <a:buFont typeface="Wingdings" panose="05000000000000000000" pitchFamily="2" charset="2"/>
              <a:buNone/>
              <a:tabLst/>
              <a:defRPr/>
            </a:pPr>
            <a:r>
              <a:rPr kumimoji="0" lang="en-US" sz="2400" b="1" i="0" u="none" strike="noStrike" kern="1200" cap="none" spc="0" normalizeH="0" baseline="0" noProof="0" dirty="0">
                <a:ln>
                  <a:noFill/>
                </a:ln>
                <a:solidFill>
                  <a:srgbClr val="053C65"/>
                </a:solidFill>
                <a:effectLst/>
                <a:uLnTx/>
                <a:uFillTx/>
                <a:latin typeface="Arial" charset="0"/>
                <a:cs typeface="Arial" charset="0"/>
              </a:rPr>
              <a:t>24 specialties represented in the American Board of Medical Specialties</a:t>
            </a:r>
          </a:p>
          <a:p>
            <a:pPr marL="0" marR="0" lvl="0" indent="0" algn="l" defTabSz="914400" rtl="0" eaLnBrk="1" fontAlgn="auto" latinLnBrk="0" hangingPunct="1">
              <a:lnSpc>
                <a:spcPct val="90000"/>
              </a:lnSpc>
              <a:spcBef>
                <a:spcPts val="1000"/>
              </a:spcBef>
              <a:spcAft>
                <a:spcPts val="0"/>
              </a:spcAft>
              <a:buClr>
                <a:srgbClr val="3F3F3F"/>
              </a:buClr>
              <a:buSzTx/>
              <a:buFont typeface="Wingdings" panose="05000000000000000000" pitchFamily="2" charset="2"/>
              <a:buNone/>
              <a:tabLst/>
              <a:defRPr/>
            </a:pPr>
            <a:r>
              <a:rPr kumimoji="0" lang="en-US" sz="2400" b="1" i="0" u="none" strike="noStrike" kern="1200" cap="none" spc="0" normalizeH="0" baseline="0" noProof="0" dirty="0">
                <a:ln>
                  <a:noFill/>
                </a:ln>
                <a:solidFill>
                  <a:srgbClr val="053C65"/>
                </a:solidFill>
                <a:effectLst/>
                <a:uLnTx/>
                <a:uFillTx/>
                <a:latin typeface="Arial" charset="0"/>
                <a:cs typeface="Arial" charset="0"/>
              </a:rPr>
              <a:t>21 distinct internal medicine sub-specialty boards under the American Board of Internal Medicine</a:t>
            </a:r>
          </a:p>
          <a:p>
            <a:pPr marL="0" marR="0" lvl="0" indent="0" algn="l" defTabSz="914400" rtl="0" eaLnBrk="1" fontAlgn="auto" latinLnBrk="0" hangingPunct="1">
              <a:lnSpc>
                <a:spcPct val="90000"/>
              </a:lnSpc>
              <a:spcBef>
                <a:spcPts val="1000"/>
              </a:spcBef>
              <a:spcAft>
                <a:spcPts val="0"/>
              </a:spcAft>
              <a:buClr>
                <a:srgbClr val="3F3F3F"/>
              </a:buClr>
              <a:buSzTx/>
              <a:buFont typeface="Wingdings" panose="05000000000000000000" pitchFamily="2" charset="2"/>
              <a:buNone/>
              <a:tabLst/>
              <a:defRPr/>
            </a:pPr>
            <a:r>
              <a:rPr kumimoji="0" lang="en-US" sz="2400" b="1" i="0" u="none" strike="noStrike" kern="1200" cap="none" spc="0" normalizeH="0" baseline="0" noProof="0" dirty="0">
                <a:ln>
                  <a:noFill/>
                </a:ln>
                <a:solidFill>
                  <a:srgbClr val="053C65"/>
                </a:solidFill>
                <a:effectLst/>
                <a:uLnTx/>
                <a:uFillTx/>
                <a:latin typeface="Arial" charset="0"/>
                <a:cs typeface="Arial" charset="0"/>
              </a:rPr>
              <a:t>15 distinct pediatric subspecialties under the American Board of Pediatrics</a:t>
            </a:r>
          </a:p>
          <a:p>
            <a:pPr marL="0" marR="0" lvl="0" indent="0" algn="l" defTabSz="914400" rtl="0" eaLnBrk="1" fontAlgn="auto" latinLnBrk="0" hangingPunct="1">
              <a:lnSpc>
                <a:spcPct val="90000"/>
              </a:lnSpc>
              <a:spcBef>
                <a:spcPts val="1000"/>
              </a:spcBef>
              <a:spcAft>
                <a:spcPts val="0"/>
              </a:spcAft>
              <a:buClr>
                <a:srgbClr val="3F3F3F"/>
              </a:buClr>
              <a:buSzTx/>
              <a:buFont typeface="Wingdings" panose="05000000000000000000" pitchFamily="2" charset="2"/>
              <a:buNone/>
              <a:tabLst/>
              <a:defRPr/>
            </a:pPr>
            <a:r>
              <a:rPr kumimoji="0" lang="en-US" sz="2400" b="1" i="0" u="none" strike="noStrike" kern="1200" cap="none" spc="0" normalizeH="0" baseline="0" noProof="0" dirty="0">
                <a:ln>
                  <a:noFill/>
                </a:ln>
                <a:solidFill>
                  <a:srgbClr val="053C65"/>
                </a:solidFill>
                <a:effectLst/>
                <a:uLnTx/>
                <a:uFillTx/>
                <a:latin typeface="Arial" charset="0"/>
                <a:cs typeface="Arial" charset="0"/>
              </a:rPr>
              <a:t>5 distinct subspecialties under the American Board of Surgery</a:t>
            </a:r>
          </a:p>
          <a:p>
            <a:pPr marL="0" marR="0" lvl="0" indent="0" algn="l" defTabSz="914400" rtl="0" eaLnBrk="1" fontAlgn="auto" latinLnBrk="0" hangingPunct="1">
              <a:lnSpc>
                <a:spcPct val="90000"/>
              </a:lnSpc>
              <a:spcBef>
                <a:spcPts val="1000"/>
              </a:spcBef>
              <a:spcAft>
                <a:spcPts val="0"/>
              </a:spcAft>
              <a:buClr>
                <a:srgbClr val="3F3F3F"/>
              </a:buClr>
              <a:buSzTx/>
              <a:buFont typeface="Wingdings" panose="05000000000000000000" pitchFamily="2" charset="2"/>
              <a:buNone/>
              <a:tabLst/>
              <a:defRPr/>
            </a:pPr>
            <a:endParaRPr lang="en-US" sz="2400" b="1" dirty="0">
              <a:solidFill>
                <a:srgbClr val="053C65"/>
              </a:solidFill>
            </a:endParaRPr>
          </a:p>
          <a:p>
            <a:pPr marL="0" marR="0" lvl="0" indent="0" algn="l" defTabSz="914400" rtl="0" eaLnBrk="1" fontAlgn="auto" latinLnBrk="0" hangingPunct="1">
              <a:lnSpc>
                <a:spcPct val="90000"/>
              </a:lnSpc>
              <a:spcBef>
                <a:spcPts val="1000"/>
              </a:spcBef>
              <a:spcAft>
                <a:spcPts val="0"/>
              </a:spcAft>
              <a:buClr>
                <a:srgbClr val="3F3F3F"/>
              </a:buClr>
              <a:buSzTx/>
              <a:buFont typeface="Wingdings" panose="05000000000000000000" pitchFamily="2" charset="2"/>
              <a:buNone/>
              <a:tabLst/>
              <a:defRPr/>
            </a:pPr>
            <a:r>
              <a:rPr kumimoji="0" lang="en-US" sz="2400" b="1" i="0" u="none" strike="noStrike" kern="1200" cap="none" spc="0" normalizeH="0" baseline="0" noProof="0" dirty="0">
                <a:ln>
                  <a:noFill/>
                </a:ln>
                <a:solidFill>
                  <a:srgbClr val="053C65"/>
                </a:solidFill>
                <a:effectLst/>
                <a:uLnTx/>
                <a:uFillTx/>
                <a:latin typeface="Arial" charset="0"/>
                <a:cs typeface="Arial" charset="0"/>
              </a:rPr>
              <a:t>Plus 27 separate quality incentive</a:t>
            </a:r>
            <a:r>
              <a:rPr lang="en-US" sz="2400" b="1" dirty="0">
                <a:solidFill>
                  <a:srgbClr val="053C65"/>
                </a:solidFill>
              </a:rPr>
              <a:t> programs</a:t>
            </a:r>
            <a:r>
              <a:rPr kumimoji="0" lang="en-US" sz="2400" b="1" i="0" u="none" strike="noStrike" kern="1200" cap="none" spc="0" normalizeH="0" baseline="0" noProof="0" dirty="0">
                <a:ln>
                  <a:noFill/>
                </a:ln>
                <a:solidFill>
                  <a:srgbClr val="053C65"/>
                </a:solidFill>
                <a:effectLst/>
                <a:uLnTx/>
                <a:uFillTx/>
                <a:latin typeface="Arial" charset="0"/>
                <a:cs typeface="Arial" charset="0"/>
              </a:rPr>
              <a:t> </a:t>
            </a:r>
          </a:p>
          <a:p>
            <a:pPr marL="457200" marR="0" lvl="1" indent="0" algn="l" defTabSz="914400" rtl="0" eaLnBrk="1" fontAlgn="auto" latinLnBrk="0" hangingPunct="1">
              <a:lnSpc>
                <a:spcPct val="90000"/>
              </a:lnSpc>
              <a:spcBef>
                <a:spcPts val="500"/>
              </a:spcBef>
              <a:spcAft>
                <a:spcPts val="0"/>
              </a:spcAft>
              <a:buClr>
                <a:srgbClr val="3F3F3F"/>
              </a:buClr>
              <a:buSzTx/>
              <a:buFont typeface="Wingdings" panose="05000000000000000000" pitchFamily="2" charset="2"/>
              <a:buNone/>
              <a:tabLst/>
              <a:defRPr/>
            </a:pPr>
            <a:endParaRPr kumimoji="0" lang="en-US" sz="2400" b="0" i="0" u="none" strike="noStrike" kern="1200" cap="none" spc="0" normalizeH="0" baseline="0" noProof="0" dirty="0">
              <a:ln>
                <a:noFill/>
              </a:ln>
              <a:solidFill>
                <a:srgbClr val="3F3F3F"/>
              </a:solidFill>
              <a:effectLst/>
              <a:uLnTx/>
              <a:uFillTx/>
              <a:latin typeface="Arial" charset="0"/>
              <a:cs typeface="Arial" charset="0"/>
            </a:endParaRPr>
          </a:p>
          <a:p>
            <a:pPr marL="457200" marR="0" lvl="1" indent="0" algn="l" defTabSz="914400" rtl="0" eaLnBrk="1" fontAlgn="auto" latinLnBrk="0" hangingPunct="1">
              <a:lnSpc>
                <a:spcPct val="90000"/>
              </a:lnSpc>
              <a:spcBef>
                <a:spcPts val="500"/>
              </a:spcBef>
              <a:spcAft>
                <a:spcPts val="0"/>
              </a:spcAft>
              <a:buClr>
                <a:srgbClr val="3F3F3F"/>
              </a:buClr>
              <a:buSzTx/>
              <a:buFont typeface="Wingdings" panose="05000000000000000000" pitchFamily="2" charset="2"/>
              <a:buNone/>
              <a:tabLst/>
              <a:defRPr/>
            </a:pPr>
            <a:r>
              <a:rPr kumimoji="0" lang="en-US" sz="2400" b="1" i="0" u="none" strike="noStrike" kern="1200" cap="none" spc="0" normalizeH="0" baseline="0" noProof="0" dirty="0">
                <a:ln>
                  <a:noFill/>
                </a:ln>
                <a:solidFill>
                  <a:srgbClr val="FF8D00"/>
                </a:solidFill>
                <a:effectLst/>
                <a:uLnTx/>
                <a:uFillTx/>
                <a:latin typeface="Arial" charset="0"/>
                <a:cs typeface="Arial" charset="0"/>
              </a:rPr>
              <a:t>481 active measures in the CMS Measures Inventory Tool and 65 specialties </a:t>
            </a:r>
            <a:r>
              <a:rPr kumimoji="0" lang="en-US" sz="2400" b="1" i="0" u="none" strike="noStrike" kern="1200" cap="none" spc="0" normalizeH="0" baseline="0" noProof="0" dirty="0">
                <a:ln>
                  <a:noFill/>
                </a:ln>
                <a:solidFill>
                  <a:srgbClr val="FF8D00"/>
                </a:solidFill>
                <a:effectLst/>
                <a:uLnTx/>
                <a:uFillTx/>
                <a:latin typeface="Arial" charset="0"/>
                <a:cs typeface="Arial" charset="0"/>
                <a:sym typeface="Wingdings" panose="05000000000000000000" pitchFamily="2" charset="2"/>
              </a:rPr>
              <a:t>7.4 measures per specialty</a:t>
            </a:r>
            <a:endParaRPr kumimoji="0" lang="en-US" sz="2400" b="1" i="0" u="none" strike="noStrike" kern="1200" cap="none" spc="0" normalizeH="0" baseline="0" noProof="0" dirty="0">
              <a:ln>
                <a:noFill/>
              </a:ln>
              <a:solidFill>
                <a:srgbClr val="FF8D00"/>
              </a:solidFill>
              <a:effectLst/>
              <a:uLnTx/>
              <a:uFillTx/>
              <a:latin typeface="Arial" charset="0"/>
              <a:cs typeface="Arial" charset="0"/>
            </a:endParaRPr>
          </a:p>
          <a:p>
            <a:pPr marL="514350" indent="-514350">
              <a:lnSpc>
                <a:spcPct val="150000"/>
              </a:lnSpc>
              <a:buAutoNum type="arabicPeriod"/>
            </a:pPr>
            <a:endParaRPr lang="en-US" dirty="0"/>
          </a:p>
        </p:txBody>
      </p:sp>
      <p:sp>
        <p:nvSpPr>
          <p:cNvPr id="2" name="Slide Number Placeholder 1">
            <a:extLst>
              <a:ext uri="{FF2B5EF4-FFF2-40B4-BE49-F238E27FC236}">
                <a16:creationId xmlns:a16="http://schemas.microsoft.com/office/drawing/2014/main" id="{1AAC7246-8677-89BC-E8CC-00AF57A9FDFD}"/>
              </a:ext>
            </a:extLst>
          </p:cNvPr>
          <p:cNvSpPr>
            <a:spLocks noGrp="1"/>
          </p:cNvSpPr>
          <p:nvPr>
            <p:ph type="sldNum" sz="quarter" idx="4"/>
          </p:nvPr>
        </p:nvSpPr>
        <p:spPr/>
        <p:txBody>
          <a:bodyPr/>
          <a:lstStyle/>
          <a:p>
            <a:fld id="{C9B90C7E-19BC-E445-B622-80F592729A1F}" type="slidenum">
              <a:rPr lang="en-US" smtClean="0"/>
              <a:t>14</a:t>
            </a:fld>
            <a:endParaRPr lang="en-US"/>
          </a:p>
        </p:txBody>
      </p:sp>
    </p:spTree>
    <p:extLst>
      <p:ext uri="{BB962C8B-B14F-4D97-AF65-F5344CB8AC3E}">
        <p14:creationId xmlns:p14="http://schemas.microsoft.com/office/powerpoint/2010/main" val="52825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B16DB-FF8D-1F3A-C6AF-A05EF581C729}"/>
              </a:ext>
            </a:extLst>
          </p:cNvPr>
          <p:cNvSpPr>
            <a:spLocks noGrp="1"/>
          </p:cNvSpPr>
          <p:nvPr>
            <p:ph type="title"/>
          </p:nvPr>
        </p:nvSpPr>
        <p:spPr>
          <a:xfrm>
            <a:off x="838200" y="375174"/>
            <a:ext cx="10515600" cy="573352"/>
          </a:xfrm>
        </p:spPr>
        <p:txBody>
          <a:bodyPr>
            <a:normAutofit fontScale="90000"/>
          </a:bodyPr>
          <a:lstStyle/>
          <a:p>
            <a:pPr algn="ctr"/>
            <a:r>
              <a:rPr lang="en-US" sz="4000" dirty="0">
                <a:solidFill>
                  <a:schemeClr val="tx1"/>
                </a:solidFill>
                <a:latin typeface="Arial" panose="020B0604020202020204" pitchFamily="34" charset="0"/>
              </a:rPr>
              <a:t>Measure Development and Implementation</a:t>
            </a:r>
          </a:p>
        </p:txBody>
      </p:sp>
      <p:sp>
        <p:nvSpPr>
          <p:cNvPr id="4" name="Slide Number Placeholder 3">
            <a:extLst>
              <a:ext uri="{FF2B5EF4-FFF2-40B4-BE49-F238E27FC236}">
                <a16:creationId xmlns:a16="http://schemas.microsoft.com/office/drawing/2014/main" id="{9D9EABE8-F911-1C0C-9C07-100CE11D10D4}"/>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C48653-0D13-4549-AB5F-45E7CBAF8105}" type="slidenum">
              <a:rPr kumimoji="0" lang="en-US" sz="1050" b="0" i="0" u="none" strike="noStrike" kern="1200" cap="none" spc="0" normalizeH="0" baseline="0" noProof="0" smtClean="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aphicFrame>
        <p:nvGraphicFramePr>
          <p:cNvPr id="5" name="Diagram 4">
            <a:extLst>
              <a:ext uri="{FF2B5EF4-FFF2-40B4-BE49-F238E27FC236}">
                <a16:creationId xmlns:a16="http://schemas.microsoft.com/office/drawing/2014/main" id="{35EFC21F-0971-4EFA-55A8-8BDDADAAD761}"/>
              </a:ext>
            </a:extLst>
          </p:cNvPr>
          <p:cNvGraphicFramePr/>
          <p:nvPr>
            <p:extLst>
              <p:ext uri="{D42A27DB-BD31-4B8C-83A1-F6EECF244321}">
                <p14:modId xmlns:p14="http://schemas.microsoft.com/office/powerpoint/2010/main" val="428740795"/>
              </p:ext>
            </p:extLst>
          </p:nvPr>
        </p:nvGraphicFramePr>
        <p:xfrm>
          <a:off x="345347" y="937683"/>
          <a:ext cx="1150130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8981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1252200" cy="573352"/>
          </a:xfrm>
        </p:spPr>
        <p:txBody>
          <a:bodyPr>
            <a:noAutofit/>
          </a:bodyPr>
          <a:lstStyle/>
          <a:p>
            <a:pPr algn="ctr"/>
            <a:r>
              <a:rPr lang="en-US" sz="3600" dirty="0">
                <a:solidFill>
                  <a:schemeClr val="tx1"/>
                </a:solidFill>
                <a:latin typeface="Arial" panose="020B0604020202020204" pitchFamily="34" charset="0"/>
              </a:rPr>
              <a:t>2023 Measure Submission List Overview</a:t>
            </a:r>
          </a:p>
        </p:txBody>
      </p:sp>
      <p:sp>
        <p:nvSpPr>
          <p:cNvPr id="3" name="Content Placeholder 2"/>
          <p:cNvSpPr>
            <a:spLocks noGrp="1"/>
          </p:cNvSpPr>
          <p:nvPr>
            <p:ph idx="4294967295"/>
          </p:nvPr>
        </p:nvSpPr>
        <p:spPr>
          <a:xfrm>
            <a:off x="842961" y="1157655"/>
            <a:ext cx="10608011" cy="4983086"/>
          </a:xfrm>
          <a:prstGeom prst="rect">
            <a:avLst/>
          </a:prstGeom>
        </p:spPr>
        <p:txBody>
          <a:bodyPr>
            <a:noAutofit/>
          </a:bodyPr>
          <a:lstStyle/>
          <a:p>
            <a:pPr marL="0" indent="0">
              <a:buNone/>
            </a:pPr>
            <a:r>
              <a:rPr lang="en-US" sz="2200" dirty="0">
                <a:solidFill>
                  <a:srgbClr val="053C65"/>
                </a:solidFill>
                <a:latin typeface="Lato" panose="020F0502020204030203" pitchFamily="34" charset="0"/>
                <a:ea typeface="Lato" panose="020F0502020204030203" pitchFamily="34" charset="0"/>
                <a:cs typeface="Lato" panose="020F0502020204030203" pitchFamily="34" charset="0"/>
              </a:rPr>
              <a:t>The 42 measures on the 2023 Measure Submission List include </a:t>
            </a:r>
          </a:p>
          <a:p>
            <a:pPr lvl="1"/>
            <a:r>
              <a:rPr lang="en-US" sz="2000" dirty="0">
                <a:solidFill>
                  <a:srgbClr val="053C65"/>
                </a:solidFill>
                <a:latin typeface="Lato" panose="020F0502020204030203" pitchFamily="34" charset="0"/>
                <a:ea typeface="Lato" panose="020F0502020204030203" pitchFamily="34" charset="0"/>
                <a:cs typeface="Lato" panose="020F0502020204030203" pitchFamily="34" charset="0"/>
              </a:rPr>
              <a:t>18 outcome measures (including intermediate and Patient-Reported Outcome-based Performance Measure [PRO-PM]), </a:t>
            </a:r>
          </a:p>
          <a:p>
            <a:pPr lvl="1"/>
            <a:r>
              <a:rPr lang="en-US" sz="2000" dirty="0">
                <a:solidFill>
                  <a:srgbClr val="053C65"/>
                </a:solidFill>
                <a:latin typeface="Lato" panose="020F0502020204030203" pitchFamily="34" charset="0"/>
                <a:ea typeface="Lato" panose="020F0502020204030203" pitchFamily="34" charset="0"/>
                <a:cs typeface="Lato" panose="020F0502020204030203" pitchFamily="34" charset="0"/>
              </a:rPr>
              <a:t>12 process measures, </a:t>
            </a:r>
          </a:p>
          <a:p>
            <a:pPr lvl="1"/>
            <a:r>
              <a:rPr lang="en-US" sz="2000" dirty="0">
                <a:solidFill>
                  <a:srgbClr val="053C65"/>
                </a:solidFill>
                <a:latin typeface="Lato" panose="020F0502020204030203" pitchFamily="34" charset="0"/>
                <a:ea typeface="Lato" panose="020F0502020204030203" pitchFamily="34" charset="0"/>
                <a:cs typeface="Lato" panose="020F0502020204030203" pitchFamily="34" charset="0"/>
              </a:rPr>
              <a:t>4 structural measures, and </a:t>
            </a:r>
          </a:p>
          <a:p>
            <a:pPr lvl="1"/>
            <a:r>
              <a:rPr lang="en-US" sz="2000" dirty="0">
                <a:solidFill>
                  <a:srgbClr val="053C65"/>
                </a:solidFill>
                <a:latin typeface="Lato" panose="020F0502020204030203" pitchFamily="34" charset="0"/>
                <a:ea typeface="Lato" panose="020F0502020204030203" pitchFamily="34" charset="0"/>
                <a:cs typeface="Lato" panose="020F0502020204030203" pitchFamily="34" charset="0"/>
              </a:rPr>
              <a:t>8 cost/resource use measures. </a:t>
            </a:r>
          </a:p>
          <a:p>
            <a:pPr marL="0" indent="0">
              <a:spcBef>
                <a:spcPts val="1800"/>
              </a:spcBef>
              <a:buNone/>
            </a:pPr>
            <a:r>
              <a:rPr lang="en-US" sz="2200" dirty="0">
                <a:solidFill>
                  <a:srgbClr val="053C65"/>
                </a:solidFill>
                <a:latin typeface="Lato" panose="020F0502020204030203" pitchFamily="34" charset="0"/>
                <a:ea typeface="Lato" panose="020F0502020204030203" pitchFamily="34" charset="0"/>
                <a:cs typeface="Lato" panose="020F0502020204030203" pitchFamily="34" charset="0"/>
              </a:rPr>
              <a:t>CMS highlights the following about the 2023 Measure Submission List: </a:t>
            </a:r>
          </a:p>
          <a:p>
            <a:pPr lvl="1"/>
            <a:r>
              <a:rPr lang="en-US" sz="2000" dirty="0">
                <a:solidFill>
                  <a:srgbClr val="053C65"/>
                </a:solidFill>
                <a:latin typeface="Lato" panose="020F0502020204030203" pitchFamily="34" charset="0"/>
                <a:ea typeface="Lato" panose="020F0502020204030203" pitchFamily="34" charset="0"/>
                <a:cs typeface="Lato" panose="020F0502020204030203" pitchFamily="34" charset="0"/>
              </a:rPr>
              <a:t>95% of the measures are digitally sourced, advancing the CMS National Quality Strategy goal of prioritizing the development of interoperable and digital quality measures. </a:t>
            </a:r>
          </a:p>
          <a:p>
            <a:pPr lvl="1"/>
            <a:r>
              <a:rPr lang="en-US" sz="2000" dirty="0">
                <a:solidFill>
                  <a:srgbClr val="053C65"/>
                </a:solidFill>
                <a:latin typeface="Lato" panose="020F0502020204030203" pitchFamily="34" charset="0"/>
                <a:ea typeface="Lato" panose="020F0502020204030203" pitchFamily="34" charset="0"/>
                <a:cs typeface="Lato" panose="020F0502020204030203" pitchFamily="34" charset="0"/>
              </a:rPr>
              <a:t>43% of measures are outcome focused, promoting the CMS National Quality Strategy priority of alignment and improved health outcomes across the care journey.   </a:t>
            </a:r>
          </a:p>
        </p:txBody>
      </p:sp>
    </p:spTree>
    <p:extLst>
      <p:ext uri="{BB962C8B-B14F-4D97-AF65-F5344CB8AC3E}">
        <p14:creationId xmlns:p14="http://schemas.microsoft.com/office/powerpoint/2010/main" val="2051395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Placeholder 1">
            <a:extLst>
              <a:ext uri="{FF2B5EF4-FFF2-40B4-BE49-F238E27FC236}">
                <a16:creationId xmlns:a16="http://schemas.microsoft.com/office/drawing/2014/main" id="{9A70B5DF-95EC-E88D-AACE-BB3610E38A71}"/>
              </a:ext>
            </a:extLst>
          </p:cNvPr>
          <p:cNvSpPr>
            <a:spLocks noGrp="1"/>
          </p:cNvSpPr>
          <p:nvPr>
            <p:ph type="tbl" sz="quarter" idx="10"/>
          </p:nvPr>
        </p:nvSpPr>
        <p:spPr/>
        <p:txBody>
          <a:bodyPr/>
          <a:lstStyle/>
          <a:p>
            <a:pPr marL="0" marR="0" indent="0">
              <a:lnSpc>
                <a:spcPct val="107000"/>
              </a:lnSpc>
              <a:spcBef>
                <a:spcPts val="0"/>
              </a:spcBef>
              <a:spcAft>
                <a:spcPts val="800"/>
              </a:spcAft>
              <a:buNone/>
            </a:pPr>
            <a:r>
              <a:rPr lang="en-US" sz="1800" b="1" kern="100" dirty="0">
                <a:solidFill>
                  <a:srgbClr val="053C65"/>
                </a:solidFill>
                <a:effectLst/>
                <a:latin typeface="Aptos" panose="020B0004020202020204" pitchFamily="34" charset="0"/>
                <a:ea typeface="Aptos" panose="020B0004020202020204" pitchFamily="34" charset="0"/>
                <a:cs typeface="Times New Roman" panose="02020603050405020304" pitchFamily="18" charset="0"/>
              </a:rPr>
              <a:t>Percentage of Digital Measures:</a:t>
            </a:r>
            <a:endParaRPr lang="en-US" sz="1800" kern="100" dirty="0">
              <a:solidFill>
                <a:srgbClr val="053C65"/>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solidFill>
                  <a:srgbClr val="053C65"/>
                </a:solidFill>
                <a:effectLst/>
                <a:latin typeface="Aptos" panose="020B0004020202020204" pitchFamily="34" charset="0"/>
                <a:ea typeface="Aptos" panose="020B0004020202020204" pitchFamily="34" charset="0"/>
                <a:cs typeface="Times New Roman" panose="02020603050405020304" pitchFamily="18" charset="0"/>
              </a:rPr>
              <a:t>100% (57 of 57) of all measures submitted had at least one of the digital data sources selected.</a:t>
            </a:r>
          </a:p>
          <a:p>
            <a:pPr marL="342900" marR="0" lvl="0" indent="-342900">
              <a:lnSpc>
                <a:spcPct val="107000"/>
              </a:lnSpc>
              <a:spcBef>
                <a:spcPts val="0"/>
              </a:spcBef>
              <a:spcAft>
                <a:spcPts val="0"/>
              </a:spcAft>
              <a:buFont typeface="Symbol" panose="05050102010706020507" pitchFamily="18" charset="2"/>
              <a:buChar char=""/>
            </a:pPr>
            <a:r>
              <a:rPr lang="en-US" sz="1800" kern="100" dirty="0">
                <a:solidFill>
                  <a:srgbClr val="053C65"/>
                </a:solidFill>
                <a:effectLst/>
                <a:latin typeface="Aptos" panose="020B0004020202020204" pitchFamily="34" charset="0"/>
                <a:ea typeface="Aptos" panose="020B0004020202020204" pitchFamily="34" charset="0"/>
                <a:cs typeface="Times New Roman" panose="02020603050405020304" pitchFamily="18" charset="0"/>
              </a:rPr>
              <a:t>75% (43 of 57) of all measures submitted had solely digital data sources </a:t>
            </a:r>
          </a:p>
          <a:p>
            <a:pPr marL="342900" marR="0" lvl="0" indent="-342900">
              <a:lnSpc>
                <a:spcPct val="107000"/>
              </a:lnSpc>
              <a:spcBef>
                <a:spcPts val="0"/>
              </a:spcBef>
              <a:spcAft>
                <a:spcPts val="800"/>
              </a:spcAft>
              <a:buFont typeface="Symbol" panose="05050102010706020507" pitchFamily="18" charset="2"/>
              <a:buChar char=""/>
            </a:pPr>
            <a:r>
              <a:rPr lang="en-US" sz="1800" kern="100" dirty="0">
                <a:solidFill>
                  <a:srgbClr val="053C65"/>
                </a:solidFill>
                <a:effectLst/>
                <a:latin typeface="Aptos" panose="020B0004020202020204" pitchFamily="34" charset="0"/>
                <a:ea typeface="Aptos" panose="020B0004020202020204" pitchFamily="34" charset="0"/>
                <a:cs typeface="Times New Roman" panose="02020603050405020304" pitchFamily="18" charset="0"/>
              </a:rPr>
              <a:t>25% (14 of 57) of all measures submitted had non-digital data sources along with digital data sources.  </a:t>
            </a:r>
          </a:p>
          <a:p>
            <a:endParaRPr lang="en-US" sz="1800" b="1" dirty="0">
              <a:solidFill>
                <a:srgbClr val="053C65"/>
              </a:solidFill>
              <a:latin typeface="Calibri" panose="020F0502020204030204" pitchFamily="34" charset="0"/>
              <a:cs typeface="Calibri" panose="020F0502020204030204" pitchFamily="34" charset="0"/>
            </a:endParaRPr>
          </a:p>
          <a:p>
            <a:pPr marL="0" indent="0">
              <a:buNone/>
            </a:pPr>
            <a:r>
              <a:rPr lang="en-US" sz="1800" b="1" dirty="0">
                <a:solidFill>
                  <a:srgbClr val="053C65"/>
                </a:solidFill>
                <a:latin typeface="Aptos" panose="020B0004020202020204" pitchFamily="34" charset="0"/>
                <a:cs typeface="Calibri" panose="020F0502020204030204" pitchFamily="34" charset="0"/>
              </a:rPr>
              <a:t>Percentage by Measure Type:</a:t>
            </a:r>
          </a:p>
        </p:txBody>
      </p:sp>
      <p:sp>
        <p:nvSpPr>
          <p:cNvPr id="3" name="Title 2">
            <a:extLst>
              <a:ext uri="{FF2B5EF4-FFF2-40B4-BE49-F238E27FC236}">
                <a16:creationId xmlns:a16="http://schemas.microsoft.com/office/drawing/2014/main" id="{9A85CD90-129B-E7C7-CC63-ABC3CC1FCB11}"/>
              </a:ext>
            </a:extLst>
          </p:cNvPr>
          <p:cNvSpPr>
            <a:spLocks noGrp="1"/>
          </p:cNvSpPr>
          <p:nvPr>
            <p:ph type="title"/>
          </p:nvPr>
        </p:nvSpPr>
        <p:spPr>
          <a:xfrm>
            <a:off x="87086" y="365126"/>
            <a:ext cx="12046857" cy="573352"/>
          </a:xfrm>
        </p:spPr>
        <p:txBody>
          <a:bodyPr>
            <a:normAutofit fontScale="90000"/>
          </a:bodyPr>
          <a:lstStyle/>
          <a:p>
            <a:pPr algn="ctr"/>
            <a:r>
              <a:rPr lang="en-US" sz="4000" dirty="0">
                <a:solidFill>
                  <a:schemeClr val="tx1"/>
                </a:solidFill>
                <a:latin typeface="+mn-lt"/>
              </a:rPr>
              <a:t>2024 MERIT List Overview</a:t>
            </a:r>
            <a:br>
              <a:rPr lang="en-US" dirty="0">
                <a:solidFill>
                  <a:schemeClr val="tx1"/>
                </a:solidFill>
                <a:latin typeface="+mn-lt"/>
              </a:rPr>
            </a:br>
            <a:r>
              <a:rPr lang="en-US" sz="2200" b="0" dirty="0">
                <a:solidFill>
                  <a:srgbClr val="FF0000"/>
                </a:solidFill>
                <a:latin typeface="+mn-lt"/>
              </a:rPr>
              <a:t>(note – this information does not necessarily reflect the Measure Submissions list to be published in December)</a:t>
            </a:r>
            <a:endParaRPr lang="en-US" sz="2200" dirty="0">
              <a:solidFill>
                <a:schemeClr val="tx1"/>
              </a:solidFill>
              <a:latin typeface="+mn-lt"/>
            </a:endParaRPr>
          </a:p>
        </p:txBody>
      </p:sp>
      <p:sp>
        <p:nvSpPr>
          <p:cNvPr id="4" name="Slide Number Placeholder 3">
            <a:extLst>
              <a:ext uri="{FF2B5EF4-FFF2-40B4-BE49-F238E27FC236}">
                <a16:creationId xmlns:a16="http://schemas.microsoft.com/office/drawing/2014/main" id="{1DE5D652-C36D-4061-C4D7-35FE8C312C74}"/>
              </a:ext>
            </a:extLst>
          </p:cNvPr>
          <p:cNvSpPr>
            <a:spLocks noGrp="1"/>
          </p:cNvSpPr>
          <p:nvPr>
            <p:ph type="sldNum" sz="quarter" idx="27"/>
          </p:nvPr>
        </p:nvSpPr>
        <p:spPr/>
        <p:txBody>
          <a:bodyPr/>
          <a:lstStyle/>
          <a:p>
            <a:fld id="{50C48653-0D13-4549-AB5F-45E7CBAF8105}" type="slidenum">
              <a:rPr lang="en-US" smtClean="0"/>
              <a:pPr/>
              <a:t>17</a:t>
            </a:fld>
            <a:endParaRPr lang="en-US"/>
          </a:p>
        </p:txBody>
      </p:sp>
      <p:graphicFrame>
        <p:nvGraphicFramePr>
          <p:cNvPr id="5" name="Table 4">
            <a:extLst>
              <a:ext uri="{FF2B5EF4-FFF2-40B4-BE49-F238E27FC236}">
                <a16:creationId xmlns:a16="http://schemas.microsoft.com/office/drawing/2014/main" id="{2BE8C108-73B9-4CED-4EC2-60A99C064DD0}"/>
              </a:ext>
            </a:extLst>
          </p:cNvPr>
          <p:cNvGraphicFramePr>
            <a:graphicFrameLocks noGrp="1"/>
          </p:cNvGraphicFramePr>
          <p:nvPr>
            <p:extLst>
              <p:ext uri="{D42A27DB-BD31-4B8C-83A1-F6EECF244321}">
                <p14:modId xmlns:p14="http://schemas.microsoft.com/office/powerpoint/2010/main" val="71525528"/>
              </p:ext>
            </p:extLst>
          </p:nvPr>
        </p:nvGraphicFramePr>
        <p:xfrm>
          <a:off x="842962" y="3837781"/>
          <a:ext cx="9790770" cy="2355918"/>
        </p:xfrm>
        <a:graphic>
          <a:graphicData uri="http://schemas.openxmlformats.org/drawingml/2006/table">
            <a:tbl>
              <a:tblPr firstRow="1" firstCol="1" bandRow="1">
                <a:tableStyleId>{5C22544A-7EE6-4342-B048-85BDC9FD1C3A}</a:tableStyleId>
              </a:tblPr>
              <a:tblGrid>
                <a:gridCol w="3405486">
                  <a:extLst>
                    <a:ext uri="{9D8B030D-6E8A-4147-A177-3AD203B41FA5}">
                      <a16:colId xmlns:a16="http://schemas.microsoft.com/office/drawing/2014/main" val="4025646890"/>
                    </a:ext>
                  </a:extLst>
                </a:gridCol>
                <a:gridCol w="3192642">
                  <a:extLst>
                    <a:ext uri="{9D8B030D-6E8A-4147-A177-3AD203B41FA5}">
                      <a16:colId xmlns:a16="http://schemas.microsoft.com/office/drawing/2014/main" val="3099339126"/>
                    </a:ext>
                  </a:extLst>
                </a:gridCol>
                <a:gridCol w="3192642">
                  <a:extLst>
                    <a:ext uri="{9D8B030D-6E8A-4147-A177-3AD203B41FA5}">
                      <a16:colId xmlns:a16="http://schemas.microsoft.com/office/drawing/2014/main" val="4022341854"/>
                    </a:ext>
                  </a:extLst>
                </a:gridCol>
              </a:tblGrid>
              <a:tr h="530354">
                <a:tc>
                  <a:txBody>
                    <a:bodyPr/>
                    <a:lstStyle/>
                    <a:p>
                      <a:pPr marL="0" marR="0" algn="ctr">
                        <a:lnSpc>
                          <a:spcPct val="107000"/>
                        </a:lnSpc>
                        <a:spcBef>
                          <a:spcPts val="0"/>
                        </a:spcBef>
                        <a:spcAft>
                          <a:spcPts val="0"/>
                        </a:spcAft>
                      </a:pPr>
                      <a:r>
                        <a:rPr lang="en-US" sz="1100" kern="100" dirty="0">
                          <a:effectLst/>
                        </a:rPr>
                        <a:t>Measure Type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Number of Measure Types by Measure Submissions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Number of Measure Types by PSV</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3488247"/>
                  </a:ext>
                </a:extLst>
              </a:tr>
              <a:tr h="260317">
                <a:tc>
                  <a:txBody>
                    <a:bodyPr/>
                    <a:lstStyle/>
                    <a:p>
                      <a:pPr marL="0" marR="0" algn="ctr">
                        <a:lnSpc>
                          <a:spcPct val="107000"/>
                        </a:lnSpc>
                        <a:spcBef>
                          <a:spcPts val="0"/>
                        </a:spcBef>
                        <a:spcAft>
                          <a:spcPts val="0"/>
                        </a:spcAft>
                      </a:pPr>
                      <a:r>
                        <a:rPr lang="en-US" sz="1100" kern="100" dirty="0">
                          <a:effectLst/>
                        </a:rPr>
                        <a:t>Cost/Resource Use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dirty="0">
                          <a:effectLst/>
                        </a:rPr>
                        <a:t>3</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6343074"/>
                  </a:ext>
                </a:extLst>
              </a:tr>
              <a:tr h="260253">
                <a:tc>
                  <a:txBody>
                    <a:bodyPr/>
                    <a:lstStyle/>
                    <a:p>
                      <a:pPr marL="0" marR="0" algn="ctr">
                        <a:lnSpc>
                          <a:spcPct val="107000"/>
                        </a:lnSpc>
                        <a:spcBef>
                          <a:spcPts val="0"/>
                        </a:spcBef>
                        <a:spcAft>
                          <a:spcPts val="0"/>
                        </a:spcAft>
                      </a:pPr>
                      <a:r>
                        <a:rPr lang="en-US" sz="1100" kern="100">
                          <a:effectLst/>
                        </a:rPr>
                        <a:t>Efficiency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0569812"/>
                  </a:ext>
                </a:extLst>
              </a:tr>
              <a:tr h="260253">
                <a:tc>
                  <a:txBody>
                    <a:bodyPr/>
                    <a:lstStyle/>
                    <a:p>
                      <a:pPr marL="0" marR="0" algn="ctr">
                        <a:lnSpc>
                          <a:spcPct val="107000"/>
                        </a:lnSpc>
                        <a:spcBef>
                          <a:spcPts val="0"/>
                        </a:spcBef>
                        <a:spcAft>
                          <a:spcPts val="0"/>
                        </a:spcAft>
                      </a:pPr>
                      <a:r>
                        <a:rPr lang="en-US" sz="1100" kern="100" dirty="0">
                          <a:effectLst/>
                        </a:rPr>
                        <a:t>Intermediate Outcome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dirty="0">
                          <a:effectLst/>
                        </a:rPr>
                        <a:t>5</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dirty="0">
                          <a:effectLst/>
                        </a:rPr>
                        <a:t>7</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7972323"/>
                  </a:ext>
                </a:extLst>
              </a:tr>
              <a:tr h="260253">
                <a:tc>
                  <a:txBody>
                    <a:bodyPr/>
                    <a:lstStyle/>
                    <a:p>
                      <a:pPr marL="0" marR="0" algn="ctr">
                        <a:lnSpc>
                          <a:spcPct val="107000"/>
                        </a:lnSpc>
                        <a:spcBef>
                          <a:spcPts val="0"/>
                        </a:spcBef>
                        <a:spcAft>
                          <a:spcPts val="0"/>
                        </a:spcAft>
                      </a:pPr>
                      <a:r>
                        <a:rPr lang="en-US" sz="1100" kern="100">
                          <a:effectLst/>
                        </a:rPr>
                        <a:t>Outcome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14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19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1069701"/>
                  </a:ext>
                </a:extLst>
              </a:tr>
              <a:tr h="263982">
                <a:tc>
                  <a:txBody>
                    <a:bodyPr/>
                    <a:lstStyle/>
                    <a:p>
                      <a:pPr marL="0" marR="0" algn="ctr">
                        <a:lnSpc>
                          <a:spcPct val="107000"/>
                        </a:lnSpc>
                        <a:spcBef>
                          <a:spcPts val="0"/>
                        </a:spcBef>
                        <a:spcAft>
                          <a:spcPts val="0"/>
                        </a:spcAft>
                      </a:pPr>
                      <a:r>
                        <a:rPr lang="en-US" sz="1100" kern="100">
                          <a:effectLst/>
                        </a:rPr>
                        <a:t>PRO-PM or Patient Experience of Care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13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13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2103851"/>
                  </a:ext>
                </a:extLst>
              </a:tr>
              <a:tr h="260253">
                <a:tc>
                  <a:txBody>
                    <a:bodyPr/>
                    <a:lstStyle/>
                    <a:p>
                      <a:pPr marL="0" marR="0" algn="ctr">
                        <a:lnSpc>
                          <a:spcPct val="107000"/>
                        </a:lnSpc>
                        <a:spcBef>
                          <a:spcPts val="0"/>
                        </a:spcBef>
                        <a:spcAft>
                          <a:spcPts val="0"/>
                        </a:spcAft>
                      </a:pPr>
                      <a:r>
                        <a:rPr lang="en-US" sz="1100" kern="100">
                          <a:effectLst/>
                        </a:rPr>
                        <a:t>Process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21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27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7022335"/>
                  </a:ext>
                </a:extLst>
              </a:tr>
              <a:tr h="260253">
                <a:tc>
                  <a:txBody>
                    <a:bodyPr/>
                    <a:lstStyle/>
                    <a:p>
                      <a:pPr marL="0" marR="0" algn="ctr">
                        <a:lnSpc>
                          <a:spcPct val="107000"/>
                        </a:lnSpc>
                        <a:spcBef>
                          <a:spcPts val="0"/>
                        </a:spcBef>
                        <a:spcAft>
                          <a:spcPts val="0"/>
                        </a:spcAft>
                      </a:pPr>
                      <a:r>
                        <a:rPr lang="en-US" sz="1100" kern="100" dirty="0">
                          <a:effectLst/>
                        </a:rPr>
                        <a:t>Structure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dirty="0">
                          <a:effectLst/>
                        </a:rPr>
                        <a:t>3</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4636873"/>
                  </a:ext>
                </a:extLst>
              </a:tr>
            </a:tbl>
          </a:graphicData>
        </a:graphic>
      </p:graphicFrame>
    </p:spTree>
    <p:extLst>
      <p:ext uri="{BB962C8B-B14F-4D97-AF65-F5344CB8AC3E}">
        <p14:creationId xmlns:p14="http://schemas.microsoft.com/office/powerpoint/2010/main" val="1831184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DBDCC8-FE0B-196E-473B-205836AF2CDE}"/>
              </a:ext>
            </a:extLst>
          </p:cNvPr>
          <p:cNvSpPr>
            <a:spLocks noGrp="1"/>
          </p:cNvSpPr>
          <p:nvPr>
            <p:ph type="title"/>
          </p:nvPr>
        </p:nvSpPr>
        <p:spPr>
          <a:xfrm>
            <a:off x="116114" y="199497"/>
            <a:ext cx="12003315" cy="1109797"/>
          </a:xfrm>
        </p:spPr>
        <p:txBody>
          <a:bodyPr>
            <a:normAutofit fontScale="90000"/>
          </a:bodyPr>
          <a:lstStyle/>
          <a:p>
            <a:pPr algn="ctr"/>
            <a:r>
              <a:rPr lang="en-US" dirty="0"/>
              <a:t>2024 MERIT List Overview</a:t>
            </a:r>
            <a:br>
              <a:rPr lang="en-US" sz="2000" dirty="0"/>
            </a:br>
            <a:r>
              <a:rPr lang="en-US" sz="2200" b="0" dirty="0">
                <a:solidFill>
                  <a:srgbClr val="FF0000"/>
                </a:solidFill>
                <a:latin typeface="+mn-lt"/>
              </a:rPr>
              <a:t>(note – this information does not necessarily reflect the Measure Submissions list to be published in December)</a:t>
            </a:r>
            <a:endParaRPr lang="en-US" sz="2200" dirty="0"/>
          </a:p>
        </p:txBody>
      </p:sp>
      <p:sp>
        <p:nvSpPr>
          <p:cNvPr id="7" name="Content Placeholder 6">
            <a:extLst>
              <a:ext uri="{FF2B5EF4-FFF2-40B4-BE49-F238E27FC236}">
                <a16:creationId xmlns:a16="http://schemas.microsoft.com/office/drawing/2014/main" id="{A7E4C505-4C0E-3558-7E2E-579B61EBDF42}"/>
              </a:ext>
            </a:extLst>
          </p:cNvPr>
          <p:cNvSpPr>
            <a:spLocks noGrp="1"/>
          </p:cNvSpPr>
          <p:nvPr>
            <p:ph sz="half" idx="1"/>
          </p:nvPr>
        </p:nvSpPr>
        <p:spPr>
          <a:xfrm>
            <a:off x="390861" y="2960914"/>
            <a:ext cx="5705139" cy="2999994"/>
          </a:xfrm>
        </p:spPr>
        <p:txBody>
          <a:bodyPr/>
          <a:lstStyle/>
          <a:p>
            <a:pPr marL="0" marR="0" indent="0">
              <a:lnSpc>
                <a:spcPct val="107000"/>
              </a:lnSpc>
              <a:spcBef>
                <a:spcPts val="0"/>
              </a:spcBef>
              <a:spcAft>
                <a:spcPts val="0"/>
              </a:spcAft>
              <a:buNone/>
            </a:pPr>
            <a:r>
              <a:rPr lang="en-US" sz="1800" b="1" kern="100" dirty="0">
                <a:solidFill>
                  <a:srgbClr val="053C65"/>
                </a:solidFill>
                <a:effectLst/>
                <a:latin typeface="Aptos" panose="020B0004020202020204" pitchFamily="34" charset="0"/>
                <a:ea typeface="Aptos" panose="020B0004020202020204" pitchFamily="34" charset="0"/>
                <a:cs typeface="Times New Roman" panose="02020603050405020304" pitchFamily="18" charset="0"/>
              </a:rPr>
              <a:t>Submissions:</a:t>
            </a:r>
          </a:p>
          <a:p>
            <a:pPr marL="0" marR="0">
              <a:lnSpc>
                <a:spcPct val="107000"/>
              </a:lnSpc>
              <a:spcBef>
                <a:spcPts val="0"/>
              </a:spcBef>
              <a:spcAft>
                <a:spcPts val="800"/>
              </a:spcAft>
            </a:pPr>
            <a:r>
              <a:rPr lang="en-US" sz="1800" kern="100" dirty="0">
                <a:solidFill>
                  <a:srgbClr val="053C65"/>
                </a:solidFill>
                <a:effectLst/>
                <a:latin typeface="Aptos" panose="020B0004020202020204" pitchFamily="34" charset="0"/>
                <a:ea typeface="Aptos" panose="020B0004020202020204" pitchFamily="34" charset="0"/>
                <a:cs typeface="Times New Roman" panose="02020603050405020304" pitchFamily="18" charset="0"/>
              </a:rPr>
              <a:t>Number of Measure Submissions: 57</a:t>
            </a:r>
          </a:p>
          <a:p>
            <a:pPr marL="0" marR="0">
              <a:lnSpc>
                <a:spcPct val="107000"/>
              </a:lnSpc>
              <a:spcBef>
                <a:spcPts val="0"/>
              </a:spcBef>
              <a:spcAft>
                <a:spcPts val="0"/>
              </a:spcAft>
            </a:pPr>
            <a:r>
              <a:rPr lang="en-US" sz="1800" kern="100" dirty="0">
                <a:solidFill>
                  <a:srgbClr val="053C65"/>
                </a:solidFill>
                <a:effectLst/>
                <a:latin typeface="Aptos" panose="020B0004020202020204" pitchFamily="34" charset="0"/>
                <a:ea typeface="Aptos" panose="020B0004020202020204" pitchFamily="34" charset="0"/>
                <a:cs typeface="Times New Roman" panose="02020603050405020304" pitchFamily="18" charset="0"/>
              </a:rPr>
              <a:t>Number of Program-Specific Versions (PSV): 72</a:t>
            </a:r>
          </a:p>
          <a:p>
            <a:pPr marL="0" marR="0" indent="0">
              <a:lnSpc>
                <a:spcPct val="107000"/>
              </a:lnSpc>
              <a:spcBef>
                <a:spcPts val="0"/>
              </a:spcBef>
              <a:spcAft>
                <a:spcPts val="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graphicFrame>
        <p:nvGraphicFramePr>
          <p:cNvPr id="10" name="Content Placeholder 9">
            <a:extLst>
              <a:ext uri="{FF2B5EF4-FFF2-40B4-BE49-F238E27FC236}">
                <a16:creationId xmlns:a16="http://schemas.microsoft.com/office/drawing/2014/main" id="{E91F8500-ED62-0432-9E5B-7EDFAA4166BE}"/>
              </a:ext>
            </a:extLst>
          </p:cNvPr>
          <p:cNvGraphicFramePr>
            <a:graphicFrameLocks noGrp="1"/>
          </p:cNvGraphicFramePr>
          <p:nvPr>
            <p:ph sz="half" idx="2"/>
            <p:extLst>
              <p:ext uri="{D42A27DB-BD31-4B8C-83A1-F6EECF244321}">
                <p14:modId xmlns:p14="http://schemas.microsoft.com/office/powerpoint/2010/main" val="2084293610"/>
              </p:ext>
            </p:extLst>
          </p:nvPr>
        </p:nvGraphicFramePr>
        <p:xfrm>
          <a:off x="6279307" y="1429295"/>
          <a:ext cx="5021943" cy="4869538"/>
        </p:xfrm>
        <a:graphic>
          <a:graphicData uri="http://schemas.openxmlformats.org/drawingml/2006/table">
            <a:tbl>
              <a:tblPr firstRow="1" firstCol="1" bandRow="1">
                <a:tableStyleId>{5C22544A-7EE6-4342-B048-85BDC9FD1C3A}</a:tableStyleId>
              </a:tblPr>
              <a:tblGrid>
                <a:gridCol w="2747512">
                  <a:extLst>
                    <a:ext uri="{9D8B030D-6E8A-4147-A177-3AD203B41FA5}">
                      <a16:colId xmlns:a16="http://schemas.microsoft.com/office/drawing/2014/main" val="3391811822"/>
                    </a:ext>
                  </a:extLst>
                </a:gridCol>
                <a:gridCol w="2274431">
                  <a:extLst>
                    <a:ext uri="{9D8B030D-6E8A-4147-A177-3AD203B41FA5}">
                      <a16:colId xmlns:a16="http://schemas.microsoft.com/office/drawing/2014/main" val="2152027069"/>
                    </a:ext>
                  </a:extLst>
                </a:gridCol>
              </a:tblGrid>
              <a:tr h="202578">
                <a:tc>
                  <a:txBody>
                    <a:bodyPr/>
                    <a:lstStyle/>
                    <a:p>
                      <a:pPr marL="0" marR="0" algn="ctr">
                        <a:lnSpc>
                          <a:spcPct val="107000"/>
                        </a:lnSpc>
                        <a:spcBef>
                          <a:spcPts val="0"/>
                        </a:spcBef>
                        <a:spcAft>
                          <a:spcPts val="0"/>
                        </a:spcAft>
                      </a:pPr>
                      <a:r>
                        <a:rPr lang="en-US" sz="1100" kern="100" dirty="0">
                          <a:effectLst/>
                        </a:rPr>
                        <a:t>Program</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Number of PSVs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0382722"/>
                  </a:ext>
                </a:extLst>
              </a:tr>
              <a:tr h="202578">
                <a:tc>
                  <a:txBody>
                    <a:bodyPr/>
                    <a:lstStyle/>
                    <a:p>
                      <a:pPr marL="0" marR="0" algn="ctr">
                        <a:lnSpc>
                          <a:spcPct val="107000"/>
                        </a:lnSpc>
                        <a:spcBef>
                          <a:spcPts val="0"/>
                        </a:spcBef>
                        <a:spcAft>
                          <a:spcPts val="0"/>
                        </a:spcAft>
                      </a:pPr>
                      <a:r>
                        <a:rPr lang="en-US" sz="1100" kern="100">
                          <a:effectLst/>
                        </a:rPr>
                        <a:t>ASCQR</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 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8497810"/>
                  </a:ext>
                </a:extLst>
              </a:tr>
              <a:tr h="202578">
                <a:tc>
                  <a:txBody>
                    <a:bodyPr/>
                    <a:lstStyle/>
                    <a:p>
                      <a:pPr marL="0" marR="0" algn="ctr">
                        <a:lnSpc>
                          <a:spcPct val="107000"/>
                        </a:lnSpc>
                        <a:spcBef>
                          <a:spcPts val="0"/>
                        </a:spcBef>
                        <a:spcAft>
                          <a:spcPts val="0"/>
                        </a:spcAft>
                      </a:pPr>
                      <a:r>
                        <a:rPr lang="en-US" sz="1100" kern="100">
                          <a:effectLst/>
                        </a:rPr>
                        <a:t>ESRD QIP</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dirty="0">
                          <a:effectLst/>
                        </a:rPr>
                        <a:t>1</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4343611"/>
                  </a:ext>
                </a:extLst>
              </a:tr>
              <a:tr h="202578">
                <a:tc>
                  <a:txBody>
                    <a:bodyPr/>
                    <a:lstStyle/>
                    <a:p>
                      <a:pPr marL="0" marR="0" algn="ctr">
                        <a:lnSpc>
                          <a:spcPct val="107000"/>
                        </a:lnSpc>
                        <a:spcBef>
                          <a:spcPts val="0"/>
                        </a:spcBef>
                        <a:spcAft>
                          <a:spcPts val="0"/>
                        </a:spcAft>
                      </a:pPr>
                      <a:r>
                        <a:rPr lang="en-US" sz="1100" kern="100">
                          <a:effectLst/>
                        </a:rPr>
                        <a:t>HH QRP</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3712024"/>
                  </a:ext>
                </a:extLst>
              </a:tr>
              <a:tr h="202578">
                <a:tc>
                  <a:txBody>
                    <a:bodyPr/>
                    <a:lstStyle/>
                    <a:p>
                      <a:pPr marL="0" marR="0" algn="ctr">
                        <a:lnSpc>
                          <a:spcPct val="107000"/>
                        </a:lnSpc>
                        <a:spcBef>
                          <a:spcPts val="0"/>
                        </a:spcBef>
                        <a:spcAft>
                          <a:spcPts val="0"/>
                        </a:spcAft>
                      </a:pPr>
                      <a:r>
                        <a:rPr lang="en-US" sz="1100" kern="100">
                          <a:effectLst/>
                        </a:rPr>
                        <a:t>HQRP</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6825161"/>
                  </a:ext>
                </a:extLst>
              </a:tr>
              <a:tr h="202578">
                <a:tc>
                  <a:txBody>
                    <a:bodyPr/>
                    <a:lstStyle/>
                    <a:p>
                      <a:pPr marL="0" marR="0" algn="ctr">
                        <a:lnSpc>
                          <a:spcPct val="107000"/>
                        </a:lnSpc>
                        <a:spcBef>
                          <a:spcPts val="0"/>
                        </a:spcBef>
                        <a:spcAft>
                          <a:spcPts val="0"/>
                        </a:spcAft>
                      </a:pPr>
                      <a:r>
                        <a:rPr lang="en-US" sz="1100" kern="100">
                          <a:effectLst/>
                        </a:rPr>
                        <a:t>HACRP</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1188588"/>
                  </a:ext>
                </a:extLst>
              </a:tr>
              <a:tr h="202578">
                <a:tc>
                  <a:txBody>
                    <a:bodyPr/>
                    <a:lstStyle/>
                    <a:p>
                      <a:pPr marL="0" marR="0" algn="ctr">
                        <a:lnSpc>
                          <a:spcPct val="107000"/>
                        </a:lnSpc>
                        <a:spcBef>
                          <a:spcPts val="0"/>
                        </a:spcBef>
                        <a:spcAft>
                          <a:spcPts val="0"/>
                        </a:spcAft>
                      </a:pPr>
                      <a:r>
                        <a:rPr lang="en-US" sz="1100" kern="100">
                          <a:effectLst/>
                        </a:rPr>
                        <a:t>HIQR</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11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7415933"/>
                  </a:ext>
                </a:extLst>
              </a:tr>
              <a:tr h="202578">
                <a:tc>
                  <a:txBody>
                    <a:bodyPr/>
                    <a:lstStyle/>
                    <a:p>
                      <a:pPr marL="0" marR="0" algn="ctr">
                        <a:lnSpc>
                          <a:spcPct val="107000"/>
                        </a:lnSpc>
                        <a:spcBef>
                          <a:spcPts val="0"/>
                        </a:spcBef>
                        <a:spcAft>
                          <a:spcPts val="0"/>
                        </a:spcAft>
                      </a:pPr>
                      <a:r>
                        <a:rPr lang="en-US" sz="1100" kern="100">
                          <a:effectLst/>
                        </a:rPr>
                        <a:t>HOQR</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4917490"/>
                  </a:ext>
                </a:extLst>
              </a:tr>
              <a:tr h="202578">
                <a:tc>
                  <a:txBody>
                    <a:bodyPr/>
                    <a:lstStyle/>
                    <a:p>
                      <a:pPr marL="0" marR="0" algn="ctr">
                        <a:lnSpc>
                          <a:spcPct val="107000"/>
                        </a:lnSpc>
                        <a:spcBef>
                          <a:spcPts val="0"/>
                        </a:spcBef>
                        <a:spcAft>
                          <a:spcPts val="0"/>
                        </a:spcAft>
                      </a:pPr>
                      <a:r>
                        <a:rPr lang="en-US" sz="1100" kern="100">
                          <a:effectLst/>
                        </a:rPr>
                        <a:t>HRRP</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764750"/>
                  </a:ext>
                </a:extLst>
              </a:tr>
              <a:tr h="202578">
                <a:tc>
                  <a:txBody>
                    <a:bodyPr/>
                    <a:lstStyle/>
                    <a:p>
                      <a:pPr marL="0" marR="0" algn="ctr">
                        <a:lnSpc>
                          <a:spcPct val="107000"/>
                        </a:lnSpc>
                        <a:spcBef>
                          <a:spcPts val="0"/>
                        </a:spcBef>
                        <a:spcAft>
                          <a:spcPts val="0"/>
                        </a:spcAft>
                      </a:pPr>
                      <a:r>
                        <a:rPr lang="en-US" sz="1100" kern="100">
                          <a:effectLst/>
                        </a:rPr>
                        <a:t>HVBP</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5084920"/>
                  </a:ext>
                </a:extLst>
              </a:tr>
              <a:tr h="202578">
                <a:tc>
                  <a:txBody>
                    <a:bodyPr/>
                    <a:lstStyle/>
                    <a:p>
                      <a:pPr marL="0" marR="0" algn="ctr">
                        <a:lnSpc>
                          <a:spcPct val="107000"/>
                        </a:lnSpc>
                        <a:spcBef>
                          <a:spcPts val="0"/>
                        </a:spcBef>
                        <a:spcAft>
                          <a:spcPts val="0"/>
                        </a:spcAft>
                      </a:pPr>
                      <a:r>
                        <a:rPr lang="en-US" sz="1100" kern="100">
                          <a:effectLst/>
                        </a:rPr>
                        <a:t>IPF QRP</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0273259"/>
                  </a:ext>
                </a:extLst>
              </a:tr>
              <a:tr h="202578">
                <a:tc>
                  <a:txBody>
                    <a:bodyPr/>
                    <a:lstStyle/>
                    <a:p>
                      <a:pPr marL="0" marR="0" algn="ctr">
                        <a:lnSpc>
                          <a:spcPct val="107000"/>
                        </a:lnSpc>
                        <a:spcBef>
                          <a:spcPts val="0"/>
                        </a:spcBef>
                        <a:spcAft>
                          <a:spcPts val="0"/>
                        </a:spcAft>
                      </a:pPr>
                      <a:r>
                        <a:rPr lang="en-US" sz="1100" kern="100">
                          <a:effectLst/>
                        </a:rPr>
                        <a:t>IRF QRP</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5574436"/>
                  </a:ext>
                </a:extLst>
              </a:tr>
              <a:tr h="202578">
                <a:tc>
                  <a:txBody>
                    <a:bodyPr/>
                    <a:lstStyle/>
                    <a:p>
                      <a:pPr marL="0" marR="0" algn="ctr">
                        <a:lnSpc>
                          <a:spcPct val="107000"/>
                        </a:lnSpc>
                        <a:spcBef>
                          <a:spcPts val="0"/>
                        </a:spcBef>
                        <a:spcAft>
                          <a:spcPts val="0"/>
                        </a:spcAft>
                      </a:pPr>
                      <a:r>
                        <a:rPr lang="en-US" sz="1100" kern="100">
                          <a:effectLst/>
                        </a:rPr>
                        <a:t>LTCH QRP</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093418"/>
                  </a:ext>
                </a:extLst>
              </a:tr>
              <a:tr h="412822">
                <a:tc>
                  <a:txBody>
                    <a:bodyPr/>
                    <a:lstStyle/>
                    <a:p>
                      <a:pPr marL="0" marR="0" algn="ctr">
                        <a:lnSpc>
                          <a:spcPct val="107000"/>
                        </a:lnSpc>
                        <a:spcBef>
                          <a:spcPts val="0"/>
                        </a:spcBef>
                        <a:spcAft>
                          <a:spcPts val="0"/>
                        </a:spcAft>
                        <a:tabLst>
                          <a:tab pos="413385" algn="l"/>
                        </a:tabLst>
                      </a:pPr>
                      <a:r>
                        <a:rPr lang="en-US" sz="1100" kern="100">
                          <a:effectLst/>
                        </a:rPr>
                        <a:t>Medicare Promoting Interoperability Program</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0623094"/>
                  </a:ext>
                </a:extLst>
              </a:tr>
              <a:tr h="202578">
                <a:tc>
                  <a:txBody>
                    <a:bodyPr/>
                    <a:lstStyle/>
                    <a:p>
                      <a:pPr marL="0" marR="0" algn="ctr">
                        <a:lnSpc>
                          <a:spcPct val="107000"/>
                        </a:lnSpc>
                        <a:spcBef>
                          <a:spcPts val="0"/>
                        </a:spcBef>
                        <a:spcAft>
                          <a:spcPts val="0"/>
                        </a:spcAft>
                      </a:pPr>
                      <a:r>
                        <a:rPr lang="en-US" sz="1100" kern="100">
                          <a:effectLst/>
                        </a:rPr>
                        <a:t>MSSP</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485949"/>
                  </a:ext>
                </a:extLst>
              </a:tr>
              <a:tr h="202578">
                <a:tc>
                  <a:txBody>
                    <a:bodyPr/>
                    <a:lstStyle/>
                    <a:p>
                      <a:pPr marL="0" marR="0" algn="ctr">
                        <a:lnSpc>
                          <a:spcPct val="107000"/>
                        </a:lnSpc>
                        <a:spcBef>
                          <a:spcPts val="0"/>
                        </a:spcBef>
                        <a:spcAft>
                          <a:spcPts val="0"/>
                        </a:spcAft>
                      </a:pPr>
                      <a:r>
                        <a:rPr lang="en-US" sz="1100" kern="100">
                          <a:effectLst/>
                        </a:rPr>
                        <a:t>MIPS-Cost</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4970145"/>
                  </a:ext>
                </a:extLst>
              </a:tr>
              <a:tr h="202578">
                <a:tc>
                  <a:txBody>
                    <a:bodyPr/>
                    <a:lstStyle/>
                    <a:p>
                      <a:pPr marL="0" marR="0" algn="ctr">
                        <a:lnSpc>
                          <a:spcPct val="107000"/>
                        </a:lnSpc>
                        <a:spcBef>
                          <a:spcPts val="0"/>
                        </a:spcBef>
                        <a:spcAft>
                          <a:spcPts val="0"/>
                        </a:spcAft>
                      </a:pPr>
                      <a:r>
                        <a:rPr lang="en-US" sz="1100" kern="100">
                          <a:effectLst/>
                        </a:rPr>
                        <a:t>MIPS-Quality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20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286206"/>
                  </a:ext>
                </a:extLst>
              </a:tr>
              <a:tr h="202578">
                <a:tc>
                  <a:txBody>
                    <a:bodyPr/>
                    <a:lstStyle/>
                    <a:p>
                      <a:pPr marL="0" marR="0" algn="ctr">
                        <a:lnSpc>
                          <a:spcPct val="107000"/>
                        </a:lnSpc>
                        <a:spcBef>
                          <a:spcPts val="0"/>
                        </a:spcBef>
                        <a:spcAft>
                          <a:spcPts val="0"/>
                        </a:spcAft>
                      </a:pPr>
                      <a:r>
                        <a:rPr lang="en-US" sz="1100" kern="100">
                          <a:effectLst/>
                        </a:rPr>
                        <a:t>Part C</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6550129"/>
                  </a:ext>
                </a:extLst>
              </a:tr>
              <a:tr h="202578">
                <a:tc>
                  <a:txBody>
                    <a:bodyPr/>
                    <a:lstStyle/>
                    <a:p>
                      <a:pPr marL="0" marR="0" algn="ctr">
                        <a:lnSpc>
                          <a:spcPct val="107000"/>
                        </a:lnSpc>
                        <a:spcBef>
                          <a:spcPts val="0"/>
                        </a:spcBef>
                        <a:spcAft>
                          <a:spcPts val="0"/>
                        </a:spcAft>
                      </a:pPr>
                      <a:r>
                        <a:rPr lang="en-US" sz="1100" kern="100">
                          <a:effectLst/>
                        </a:rPr>
                        <a:t>Part D</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2259362"/>
                  </a:ext>
                </a:extLst>
              </a:tr>
              <a:tr h="202578">
                <a:tc>
                  <a:txBody>
                    <a:bodyPr/>
                    <a:lstStyle/>
                    <a:p>
                      <a:pPr marL="0" marR="0" algn="ctr">
                        <a:lnSpc>
                          <a:spcPct val="107000"/>
                        </a:lnSpc>
                        <a:spcBef>
                          <a:spcPts val="0"/>
                        </a:spcBef>
                        <a:spcAft>
                          <a:spcPts val="0"/>
                        </a:spcAft>
                      </a:pPr>
                      <a:r>
                        <a:rPr lang="en-US" sz="1100" kern="100">
                          <a:effectLst/>
                        </a:rPr>
                        <a:t>PCHQR</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2307631"/>
                  </a:ext>
                </a:extLst>
              </a:tr>
              <a:tr h="202578">
                <a:tc>
                  <a:txBody>
                    <a:bodyPr/>
                    <a:lstStyle/>
                    <a:p>
                      <a:pPr marL="0" marR="0" algn="ctr">
                        <a:lnSpc>
                          <a:spcPct val="107000"/>
                        </a:lnSpc>
                        <a:spcBef>
                          <a:spcPts val="0"/>
                        </a:spcBef>
                        <a:spcAft>
                          <a:spcPts val="0"/>
                        </a:spcAft>
                      </a:pPr>
                      <a:r>
                        <a:rPr lang="en-US" sz="1100" kern="100">
                          <a:effectLst/>
                        </a:rPr>
                        <a:t>REHQR</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9289958"/>
                  </a:ext>
                </a:extLst>
              </a:tr>
              <a:tr h="202578">
                <a:tc>
                  <a:txBody>
                    <a:bodyPr/>
                    <a:lstStyle/>
                    <a:p>
                      <a:pPr marL="0" marR="0" algn="ctr">
                        <a:lnSpc>
                          <a:spcPct val="107000"/>
                        </a:lnSpc>
                        <a:spcBef>
                          <a:spcPts val="0"/>
                        </a:spcBef>
                        <a:spcAft>
                          <a:spcPts val="0"/>
                        </a:spcAft>
                      </a:pPr>
                      <a:r>
                        <a:rPr lang="en-US" sz="1100" kern="100">
                          <a:effectLst/>
                        </a:rPr>
                        <a:t>SNF QRP</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a:effectLst/>
                        </a:rPr>
                        <a:t>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3063046"/>
                  </a:ext>
                </a:extLst>
              </a:tr>
              <a:tr h="202578">
                <a:tc>
                  <a:txBody>
                    <a:bodyPr/>
                    <a:lstStyle/>
                    <a:p>
                      <a:pPr marL="0" marR="0" algn="ctr">
                        <a:lnSpc>
                          <a:spcPct val="107000"/>
                        </a:lnSpc>
                        <a:spcBef>
                          <a:spcPts val="0"/>
                        </a:spcBef>
                        <a:spcAft>
                          <a:spcPts val="0"/>
                        </a:spcAft>
                      </a:pPr>
                      <a:r>
                        <a:rPr lang="en-US" sz="1100" kern="100">
                          <a:effectLst/>
                        </a:rPr>
                        <a:t>SNF VBP</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kern="100" dirty="0">
                          <a:effectLst/>
                        </a:rPr>
                        <a:t>0</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5544720"/>
                  </a:ext>
                </a:extLst>
              </a:tr>
            </a:tbl>
          </a:graphicData>
        </a:graphic>
      </p:graphicFrame>
      <p:sp>
        <p:nvSpPr>
          <p:cNvPr id="9" name="Text Placeholder 8">
            <a:extLst>
              <a:ext uri="{FF2B5EF4-FFF2-40B4-BE49-F238E27FC236}">
                <a16:creationId xmlns:a16="http://schemas.microsoft.com/office/drawing/2014/main" id="{F8CECDF4-9367-0563-C708-8BA476D76D66}"/>
              </a:ext>
            </a:extLst>
          </p:cNvPr>
          <p:cNvSpPr>
            <a:spLocks noGrp="1"/>
          </p:cNvSpPr>
          <p:nvPr>
            <p:ph type="body" sz="quarter" idx="13"/>
          </p:nvPr>
        </p:nvSpPr>
        <p:spPr/>
        <p:txBody>
          <a:bodyPr>
            <a:normAutofit lnSpcReduction="10000"/>
          </a:bodyPr>
          <a:lstStyle/>
          <a:p>
            <a:pPr marL="0" indent="0">
              <a:buNone/>
            </a:pPr>
            <a:r>
              <a:rPr lang="en-US" dirty="0"/>
              <a:t> </a:t>
            </a:r>
          </a:p>
        </p:txBody>
      </p:sp>
      <p:sp>
        <p:nvSpPr>
          <p:cNvPr id="4" name="Slide Number Placeholder 3">
            <a:extLst>
              <a:ext uri="{FF2B5EF4-FFF2-40B4-BE49-F238E27FC236}">
                <a16:creationId xmlns:a16="http://schemas.microsoft.com/office/drawing/2014/main" id="{481AC871-64D9-B337-5DFB-F03BFC517235}"/>
              </a:ext>
            </a:extLst>
          </p:cNvPr>
          <p:cNvSpPr>
            <a:spLocks noGrp="1"/>
          </p:cNvSpPr>
          <p:nvPr>
            <p:ph type="sldNum" sz="quarter" idx="4294967295"/>
          </p:nvPr>
        </p:nvSpPr>
        <p:spPr>
          <a:xfrm>
            <a:off x="10206038" y="6356350"/>
            <a:ext cx="1985962" cy="365125"/>
          </a:xfrm>
        </p:spPr>
        <p:txBody>
          <a:bodyPr/>
          <a:lstStyle/>
          <a:p>
            <a:fld id="{50C48653-0D13-4549-AB5F-45E7CBAF8105}" type="slidenum">
              <a:rPr lang="en-US" smtClean="0"/>
              <a:pPr/>
              <a:t>18</a:t>
            </a:fld>
            <a:endParaRPr lang="en-US"/>
          </a:p>
        </p:txBody>
      </p:sp>
    </p:spTree>
    <p:extLst>
      <p:ext uri="{BB962C8B-B14F-4D97-AF65-F5344CB8AC3E}">
        <p14:creationId xmlns:p14="http://schemas.microsoft.com/office/powerpoint/2010/main" val="438988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B9AC2-754B-CE6A-8DBD-FED9CAD249E5}"/>
              </a:ext>
            </a:extLst>
          </p:cNvPr>
          <p:cNvSpPr>
            <a:spLocks noGrp="1"/>
          </p:cNvSpPr>
          <p:nvPr>
            <p:ph type="title"/>
          </p:nvPr>
        </p:nvSpPr>
        <p:spPr/>
        <p:txBody>
          <a:bodyPr>
            <a:noAutofit/>
          </a:bodyPr>
          <a:lstStyle/>
          <a:p>
            <a:pPr algn="ctr"/>
            <a:r>
              <a:rPr lang="en-US" sz="3600" b="1" dirty="0"/>
              <a:t>Where We’ve Been:</a:t>
            </a:r>
          </a:p>
        </p:txBody>
      </p:sp>
      <p:sp>
        <p:nvSpPr>
          <p:cNvPr id="3" name="Content Placeholder 2">
            <a:extLst>
              <a:ext uri="{FF2B5EF4-FFF2-40B4-BE49-F238E27FC236}">
                <a16:creationId xmlns:a16="http://schemas.microsoft.com/office/drawing/2014/main" id="{2F021AF0-2227-FD02-4BD9-A7ACA7A12CE3}"/>
              </a:ext>
            </a:extLst>
          </p:cNvPr>
          <p:cNvSpPr>
            <a:spLocks noGrp="1"/>
          </p:cNvSpPr>
          <p:nvPr>
            <p:ph idx="1"/>
          </p:nvPr>
        </p:nvSpPr>
        <p:spPr>
          <a:xfrm>
            <a:off x="390861" y="1612744"/>
            <a:ext cx="10515600" cy="4710639"/>
          </a:xfrm>
        </p:spPr>
        <p:txBody>
          <a:bodyPr>
            <a:normAutofit fontScale="77500" lnSpcReduction="20000"/>
          </a:bodyPr>
          <a:lstStyle/>
          <a:p>
            <a:pPr marL="342900" indent="-342900">
              <a:buFont typeface="Arial" panose="020B0604020202020204" pitchFamily="34" charset="0"/>
              <a:buChar char="•"/>
            </a:pPr>
            <a:r>
              <a:rPr lang="en-US" sz="2400" b="1" u="sng" dirty="0">
                <a:solidFill>
                  <a:srgbClr val="053C65"/>
                </a:solidFill>
              </a:rPr>
              <a:t>Early Measurement Efforts</a:t>
            </a:r>
          </a:p>
          <a:p>
            <a:pPr marL="631825" lvl="1" indent="-342900">
              <a:buFont typeface="Arial" panose="020B0604020202020204" pitchFamily="34" charset="0"/>
              <a:buChar char="•"/>
            </a:pPr>
            <a:endParaRPr lang="en-US" sz="2200" b="1" u="sng" dirty="0">
              <a:solidFill>
                <a:srgbClr val="053C65"/>
              </a:solidFill>
            </a:endParaRPr>
          </a:p>
          <a:p>
            <a:pPr marL="631825" lvl="1" indent="-342900">
              <a:buFont typeface="Arial" panose="020B0604020202020204" pitchFamily="34" charset="0"/>
              <a:buChar char="•"/>
            </a:pPr>
            <a:r>
              <a:rPr lang="en-US" sz="2200" dirty="0">
                <a:solidFill>
                  <a:srgbClr val="053C65"/>
                </a:solidFill>
              </a:rPr>
              <a:t>Early quality metrics were process based and chart abstracted with a high clinician burden</a:t>
            </a:r>
          </a:p>
          <a:p>
            <a:pPr lvl="1" indent="0">
              <a:buNone/>
            </a:pPr>
            <a:endParaRPr lang="en-US" sz="2200" b="1" u="sng" dirty="0">
              <a:solidFill>
                <a:srgbClr val="053C65"/>
              </a:solidFill>
            </a:endParaRPr>
          </a:p>
          <a:p>
            <a:pPr marL="342900" indent="-342900">
              <a:buFont typeface="Arial" panose="020B0604020202020204" pitchFamily="34" charset="0"/>
              <a:buChar char="•"/>
            </a:pPr>
            <a:r>
              <a:rPr lang="en-US" sz="2400" b="1" u="sng" dirty="0">
                <a:solidFill>
                  <a:srgbClr val="053C65"/>
                </a:solidFill>
              </a:rPr>
              <a:t>Medicare Access and CHIP Reauthorization Act of 2015</a:t>
            </a:r>
          </a:p>
          <a:p>
            <a:pPr marL="631825" lvl="1" indent="-342900">
              <a:buFont typeface="Arial" panose="020B0604020202020204" pitchFamily="34" charset="0"/>
              <a:buChar char="•"/>
            </a:pPr>
            <a:r>
              <a:rPr lang="en-US" sz="2200" dirty="0">
                <a:solidFill>
                  <a:srgbClr val="053C65"/>
                </a:solidFill>
              </a:rPr>
              <a:t>Implemented in 2017</a:t>
            </a:r>
          </a:p>
          <a:p>
            <a:pPr lvl="1" indent="0">
              <a:buNone/>
            </a:pPr>
            <a:endParaRPr lang="en-US" sz="2200" dirty="0">
              <a:solidFill>
                <a:srgbClr val="053C65"/>
              </a:solidFill>
            </a:endParaRPr>
          </a:p>
          <a:p>
            <a:pPr marL="631825" lvl="1" indent="-342900">
              <a:buFont typeface="Arial" panose="020B0604020202020204" pitchFamily="34" charset="0"/>
              <a:buChar char="•"/>
            </a:pPr>
            <a:r>
              <a:rPr lang="en-US" sz="2200" dirty="0">
                <a:solidFill>
                  <a:srgbClr val="053C65"/>
                </a:solidFill>
              </a:rPr>
              <a:t>Advanced APMs with 5% payment bonus</a:t>
            </a:r>
          </a:p>
          <a:p>
            <a:pPr marL="631825" lvl="1" indent="-342900">
              <a:buFont typeface="Arial" panose="020B0604020202020204" pitchFamily="34" charset="0"/>
              <a:buChar char="•"/>
            </a:pPr>
            <a:endParaRPr lang="en-US" sz="2200" dirty="0">
              <a:solidFill>
                <a:srgbClr val="053C65"/>
              </a:solidFill>
            </a:endParaRPr>
          </a:p>
          <a:p>
            <a:pPr marL="631825" lvl="1" indent="-342900">
              <a:buFont typeface="Arial" panose="020B0604020202020204" pitchFamily="34" charset="0"/>
              <a:buChar char="•"/>
            </a:pPr>
            <a:r>
              <a:rPr lang="en-US" sz="2200" dirty="0">
                <a:solidFill>
                  <a:srgbClr val="053C65"/>
                </a:solidFill>
              </a:rPr>
              <a:t>Merit-based Incentive Payment Program (MIPS) for practices unable or unwilling to participate in an Advanced APM.  Data collection began in 2017 with first payment adjustments in 2019.</a:t>
            </a:r>
          </a:p>
          <a:p>
            <a:pPr marL="631825" lvl="1" indent="-342900">
              <a:buFont typeface="Arial" panose="020B0604020202020204" pitchFamily="34" charset="0"/>
              <a:buChar char="•"/>
            </a:pPr>
            <a:endParaRPr lang="en-US" sz="2200" dirty="0">
              <a:solidFill>
                <a:srgbClr val="053C65"/>
              </a:solidFill>
            </a:endParaRPr>
          </a:p>
          <a:p>
            <a:pPr marL="631825" lvl="1" indent="-342900">
              <a:buFont typeface="Arial" panose="020B0604020202020204" pitchFamily="34" charset="0"/>
              <a:buChar char="•"/>
            </a:pPr>
            <a:r>
              <a:rPr lang="en-US" sz="2200" dirty="0">
                <a:solidFill>
                  <a:srgbClr val="053C65"/>
                </a:solidFill>
              </a:rPr>
              <a:t>MIPS Value Pathways (MVP) – desire to make quality measurement more relevant to specialist clinicians.  Created through the CY 2020 rule making cycle, with policies established in the CY 2021 rule making cycle.  Delayed because of the PHE.  First year of data collection is in 2023.</a:t>
            </a:r>
          </a:p>
          <a:p>
            <a:pPr marL="631825" lvl="1" indent="-342900">
              <a:buFont typeface="Arial" panose="020B0604020202020204" pitchFamily="34" charset="0"/>
              <a:buChar char="•"/>
            </a:pPr>
            <a:endParaRPr lang="en-US" sz="2200" dirty="0">
              <a:solidFill>
                <a:srgbClr val="053C65"/>
              </a:solidFill>
            </a:endParaRPr>
          </a:p>
          <a:p>
            <a:pPr marL="631825" lvl="1" indent="-342900">
              <a:buFont typeface="Arial" panose="020B0604020202020204" pitchFamily="34" charset="0"/>
              <a:buChar char="•"/>
            </a:pPr>
            <a:r>
              <a:rPr lang="en-US" sz="2200" b="1" dirty="0">
                <a:solidFill>
                  <a:srgbClr val="053C65"/>
                </a:solidFill>
              </a:rPr>
              <a:t>Subgroup reporting is voluntary in 2023 and mandatory beginning in 2026</a:t>
            </a:r>
          </a:p>
          <a:p>
            <a:pPr marL="631825" lvl="1" indent="-342900">
              <a:buFont typeface="Arial" panose="020B0604020202020204" pitchFamily="34" charset="0"/>
              <a:buChar char="•"/>
            </a:pPr>
            <a:endParaRPr lang="en-US" sz="2200" dirty="0">
              <a:solidFill>
                <a:srgbClr val="053C65"/>
              </a:solidFill>
            </a:endParaRPr>
          </a:p>
          <a:p>
            <a:endParaRPr lang="en-US" sz="2400" dirty="0">
              <a:solidFill>
                <a:srgbClr val="053C65"/>
              </a:solidFill>
            </a:endParaRPr>
          </a:p>
        </p:txBody>
      </p:sp>
      <p:sp>
        <p:nvSpPr>
          <p:cNvPr id="4" name="Slide Number Placeholder 3">
            <a:extLst>
              <a:ext uri="{FF2B5EF4-FFF2-40B4-BE49-F238E27FC236}">
                <a16:creationId xmlns:a16="http://schemas.microsoft.com/office/drawing/2014/main" id="{CD4A6612-8EB3-3EA7-362A-93710BE4546F}"/>
              </a:ext>
            </a:extLst>
          </p:cNvPr>
          <p:cNvSpPr>
            <a:spLocks noGrp="1"/>
          </p:cNvSpPr>
          <p:nvPr>
            <p:ph type="sldNum" sz="quarter" idx="12"/>
          </p:nvPr>
        </p:nvSpPr>
        <p:spPr/>
        <p:txBody>
          <a:bodyPr/>
          <a:lstStyle/>
          <a:p>
            <a:fld id="{BB911E59-FDB9-9047-82D0-E3A2186B4098}" type="slidenum">
              <a:rPr lang="en-US" smtClean="0"/>
              <a:pPr/>
              <a:t>19</a:t>
            </a:fld>
            <a:endParaRPr lang="en-US"/>
          </a:p>
        </p:txBody>
      </p:sp>
    </p:spTree>
    <p:extLst>
      <p:ext uri="{BB962C8B-B14F-4D97-AF65-F5344CB8AC3E}">
        <p14:creationId xmlns:p14="http://schemas.microsoft.com/office/powerpoint/2010/main" val="4240060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B9AC2-754B-CE6A-8DBD-FED9CAD249E5}"/>
              </a:ext>
            </a:extLst>
          </p:cNvPr>
          <p:cNvSpPr>
            <a:spLocks noGrp="1"/>
          </p:cNvSpPr>
          <p:nvPr>
            <p:ph type="title"/>
          </p:nvPr>
        </p:nvSpPr>
        <p:spPr/>
        <p:txBody>
          <a:bodyPr>
            <a:noAutofit/>
          </a:bodyPr>
          <a:lstStyle/>
          <a:p>
            <a:pPr algn="ctr"/>
            <a:r>
              <a:rPr lang="en-US" sz="3600" b="1" dirty="0"/>
              <a:t>Speaker Conflict of Interest Statement</a:t>
            </a:r>
          </a:p>
        </p:txBody>
      </p:sp>
      <p:sp>
        <p:nvSpPr>
          <p:cNvPr id="3" name="Content Placeholder 2">
            <a:extLst>
              <a:ext uri="{FF2B5EF4-FFF2-40B4-BE49-F238E27FC236}">
                <a16:creationId xmlns:a16="http://schemas.microsoft.com/office/drawing/2014/main" id="{2F021AF0-2227-FD02-4BD9-A7ACA7A12CE3}"/>
              </a:ext>
            </a:extLst>
          </p:cNvPr>
          <p:cNvSpPr>
            <a:spLocks noGrp="1"/>
          </p:cNvSpPr>
          <p:nvPr>
            <p:ph idx="1"/>
          </p:nvPr>
        </p:nvSpPr>
        <p:spPr/>
        <p:txBody>
          <a:bodyPr>
            <a:normAutofit/>
          </a:bodyPr>
          <a:lstStyle/>
          <a:p>
            <a:r>
              <a:rPr lang="en-US" sz="2800" dirty="0">
                <a:solidFill>
                  <a:schemeClr val="bg1"/>
                </a:solidFill>
              </a:rPr>
              <a:t>Speaker name, credentials, workplace and title</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r>
              <a:rPr lang="en-US" sz="2800" dirty="0">
                <a:solidFill>
                  <a:schemeClr val="bg1"/>
                </a:solidFill>
              </a:rPr>
              <a:t>Speaker Name has no relevant financial relationships with ineligible companies to disclose.</a:t>
            </a:r>
          </a:p>
        </p:txBody>
      </p:sp>
      <p:sp>
        <p:nvSpPr>
          <p:cNvPr id="6" name="Content Placeholder 2">
            <a:extLst>
              <a:ext uri="{FF2B5EF4-FFF2-40B4-BE49-F238E27FC236}">
                <a16:creationId xmlns:a16="http://schemas.microsoft.com/office/drawing/2014/main" id="{0CCB3A1E-9734-0790-B307-94AA76E58815}"/>
              </a:ext>
            </a:extLst>
          </p:cNvPr>
          <p:cNvSpPr txBox="1">
            <a:spLocks/>
          </p:cNvSpPr>
          <p:nvPr/>
        </p:nvSpPr>
        <p:spPr>
          <a:xfrm>
            <a:off x="838200" y="2394408"/>
            <a:ext cx="10515600" cy="291260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1"/>
              </a:buClr>
              <a:buFont typeface="Wingdings" panose="05000000000000000000" pitchFamily="2" charset="2"/>
              <a:buNone/>
              <a:defRPr sz="1600" kern="1200">
                <a:solidFill>
                  <a:schemeClr val="tx1"/>
                </a:solidFill>
                <a:latin typeface="Arial" charset="0"/>
                <a:ea typeface="Arial" charset="0"/>
                <a:cs typeface="Arial" charset="0"/>
              </a:defRPr>
            </a:lvl1pPr>
            <a:lvl2pPr marL="288925" indent="168275"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tx1"/>
                </a:solidFill>
                <a:latin typeface="Arial" charset="0"/>
                <a:ea typeface="Arial" charset="0"/>
                <a:cs typeface="Arial" charset="0"/>
              </a:defRPr>
            </a:lvl2pPr>
            <a:lvl3pPr marL="576263" indent="168275" algn="l" defTabSz="914400" rtl="0" eaLnBrk="1" latinLnBrk="0" hangingPunct="1">
              <a:lnSpc>
                <a:spcPct val="90000"/>
              </a:lnSpc>
              <a:spcBef>
                <a:spcPts val="500"/>
              </a:spcBef>
              <a:buClr>
                <a:schemeClr val="tx1"/>
              </a:buClr>
              <a:buFont typeface="Wingdings" panose="05000000000000000000" pitchFamily="2" charset="2"/>
              <a:buChar char="§"/>
              <a:defRPr sz="1200" kern="1200">
                <a:solidFill>
                  <a:schemeClr val="tx1"/>
                </a:solidFill>
                <a:latin typeface="Arial" charset="0"/>
                <a:ea typeface="Arial" charset="0"/>
                <a:cs typeface="Arial" charset="0"/>
              </a:defRPr>
            </a:lvl3pPr>
            <a:lvl4pPr marL="857250" indent="171450" algn="l" defTabSz="914400" rtl="0" eaLnBrk="1" latinLnBrk="0" hangingPunct="1">
              <a:lnSpc>
                <a:spcPct val="90000"/>
              </a:lnSpc>
              <a:spcBef>
                <a:spcPts val="500"/>
              </a:spcBef>
              <a:buClr>
                <a:schemeClr val="tx1"/>
              </a:buClr>
              <a:buFont typeface="Wingdings" panose="05000000000000000000" pitchFamily="2" charset="2"/>
              <a:buChar char="§"/>
              <a:defRPr sz="1050" kern="1200">
                <a:solidFill>
                  <a:schemeClr val="tx1"/>
                </a:solidFill>
                <a:latin typeface="Arial" charset="0"/>
                <a:ea typeface="Arial" charset="0"/>
                <a:cs typeface="Arial" charset="0"/>
              </a:defRPr>
            </a:lvl4pPr>
            <a:lvl5pPr marL="1085850" indent="171450" algn="l" defTabSz="914400" rtl="0" eaLnBrk="1" latinLnBrk="0" hangingPunct="1">
              <a:lnSpc>
                <a:spcPct val="90000"/>
              </a:lnSpc>
              <a:spcBef>
                <a:spcPts val="500"/>
              </a:spcBef>
              <a:buClr>
                <a:schemeClr val="tx1"/>
              </a:buClr>
              <a:buFont typeface="Wingdings" panose="05000000000000000000" pitchFamily="2" charset="2"/>
              <a:buChar char="§"/>
              <a:defRPr sz="105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b="1" dirty="0">
                <a:solidFill>
                  <a:srgbClr val="053C65"/>
                </a:solidFill>
              </a:rPr>
              <a:t>Ron Kline, MD </a:t>
            </a:r>
            <a:br>
              <a:rPr lang="en-US" sz="2800" dirty="0">
                <a:solidFill>
                  <a:srgbClr val="053C65"/>
                </a:solidFill>
              </a:rPr>
            </a:br>
            <a:r>
              <a:rPr lang="en-US" sz="2800" dirty="0">
                <a:solidFill>
                  <a:srgbClr val="053C65"/>
                </a:solidFill>
              </a:rPr>
              <a:t>Chief Medical Officer, Quality Measurement &amp; Value-Based Incentives Group – Centers for Medicare &amp; Medicaid Services</a:t>
            </a:r>
            <a:br>
              <a:rPr lang="en-US" sz="2800" dirty="0">
                <a:solidFill>
                  <a:srgbClr val="053C65"/>
                </a:solidFill>
              </a:rPr>
            </a:br>
            <a:endParaRPr lang="en-US" sz="2800" dirty="0">
              <a:solidFill>
                <a:srgbClr val="053C65"/>
              </a:solidFill>
            </a:endParaRPr>
          </a:p>
          <a:p>
            <a:r>
              <a:rPr lang="en-US" sz="2800" dirty="0">
                <a:solidFill>
                  <a:srgbClr val="053C65"/>
                </a:solidFill>
              </a:rPr>
              <a:t>Dr. Kline has no relevant financial relationships with ineligible companies to disclose.</a:t>
            </a:r>
          </a:p>
        </p:txBody>
      </p:sp>
      <p:sp>
        <p:nvSpPr>
          <p:cNvPr id="4" name="Slide Number Placeholder 3">
            <a:extLst>
              <a:ext uri="{FF2B5EF4-FFF2-40B4-BE49-F238E27FC236}">
                <a16:creationId xmlns:a16="http://schemas.microsoft.com/office/drawing/2014/main" id="{8CADC0CB-A212-E566-0882-6676E89CC85B}"/>
              </a:ext>
            </a:extLst>
          </p:cNvPr>
          <p:cNvSpPr>
            <a:spLocks noGrp="1"/>
          </p:cNvSpPr>
          <p:nvPr>
            <p:ph type="sldNum" sz="quarter" idx="12"/>
          </p:nvPr>
        </p:nvSpPr>
        <p:spPr/>
        <p:txBody>
          <a:bodyPr/>
          <a:lstStyle/>
          <a:p>
            <a:fld id="{BB911E59-FDB9-9047-82D0-E3A2186B4098}" type="slidenum">
              <a:rPr lang="en-US" smtClean="0"/>
              <a:pPr/>
              <a:t>2</a:t>
            </a:fld>
            <a:endParaRPr lang="en-US"/>
          </a:p>
        </p:txBody>
      </p:sp>
    </p:spTree>
    <p:extLst>
      <p:ext uri="{BB962C8B-B14F-4D97-AF65-F5344CB8AC3E}">
        <p14:creationId xmlns:p14="http://schemas.microsoft.com/office/powerpoint/2010/main" val="3265778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C0F29E8-4495-5C00-5071-F5D563DA3B29}"/>
              </a:ext>
            </a:extLst>
          </p:cNvPr>
          <p:cNvSpPr>
            <a:spLocks noGrp="1"/>
          </p:cNvSpPr>
          <p:nvPr>
            <p:ph type="title"/>
          </p:nvPr>
        </p:nvSpPr>
        <p:spPr>
          <a:xfrm>
            <a:off x="211751" y="735292"/>
            <a:ext cx="11534760" cy="820132"/>
          </a:xfrm>
        </p:spPr>
        <p:txBody>
          <a:bodyPr>
            <a:normAutofit fontScale="90000"/>
          </a:bodyPr>
          <a:lstStyle/>
          <a:p>
            <a:pPr algn="ctr"/>
            <a:r>
              <a:rPr lang="en-US" sz="4000" b="1" dirty="0"/>
              <a:t>What We’ve Learned:</a:t>
            </a:r>
            <a:br>
              <a:rPr lang="en-US" sz="4000" b="1" dirty="0"/>
            </a:br>
            <a:br>
              <a:rPr lang="en-US" b="1" dirty="0"/>
            </a:br>
            <a:r>
              <a:rPr lang="en-US" sz="2700" b="1" dirty="0">
                <a:solidFill>
                  <a:srgbClr val="053C65"/>
                </a:solidFill>
              </a:rPr>
              <a:t>The Effects of COVID on Patient Safety in the US Healthcare System</a:t>
            </a:r>
            <a:br>
              <a:rPr lang="en-US" dirty="0"/>
            </a:br>
            <a:endParaRPr lang="en-US" dirty="0"/>
          </a:p>
        </p:txBody>
      </p:sp>
      <p:pic>
        <p:nvPicPr>
          <p:cNvPr id="17" name="Picture 16" descr="Text&#10;&#10;Description automatically generated">
            <a:extLst>
              <a:ext uri="{FF2B5EF4-FFF2-40B4-BE49-F238E27FC236}">
                <a16:creationId xmlns:a16="http://schemas.microsoft.com/office/drawing/2014/main" id="{2D22F48E-B858-FCA1-4B00-6BEB2A8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1894788"/>
            <a:ext cx="4097446" cy="4963212"/>
          </a:xfrm>
          <a:prstGeom prst="rect">
            <a:avLst/>
          </a:prstGeom>
        </p:spPr>
      </p:pic>
      <p:sp>
        <p:nvSpPr>
          <p:cNvPr id="18" name="TextBox 17">
            <a:extLst>
              <a:ext uri="{FF2B5EF4-FFF2-40B4-BE49-F238E27FC236}">
                <a16:creationId xmlns:a16="http://schemas.microsoft.com/office/drawing/2014/main" id="{11DE9926-07DF-85FC-17FA-E6B94FAA02B6}"/>
              </a:ext>
            </a:extLst>
          </p:cNvPr>
          <p:cNvSpPr txBox="1"/>
          <p:nvPr/>
        </p:nvSpPr>
        <p:spPr>
          <a:xfrm>
            <a:off x="8560013" y="6116491"/>
            <a:ext cx="1454244" cy="369332"/>
          </a:xfrm>
          <a:prstGeom prst="rect">
            <a:avLst/>
          </a:prstGeom>
          <a:noFill/>
        </p:spPr>
        <p:txBody>
          <a:bodyPr wrap="none" rtlCol="0">
            <a:spAutoFit/>
          </a:bodyPr>
          <a:lstStyle/>
          <a:p>
            <a:r>
              <a:rPr lang="en-US" b="1" dirty="0"/>
              <a:t>NEJM, 2022</a:t>
            </a:r>
          </a:p>
        </p:txBody>
      </p:sp>
    </p:spTree>
    <p:extLst>
      <p:ext uri="{BB962C8B-B14F-4D97-AF65-F5344CB8AC3E}">
        <p14:creationId xmlns:p14="http://schemas.microsoft.com/office/powerpoint/2010/main" val="1350020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786D8A-D221-4A33-844E-D49CD77EFF20}"/>
              </a:ext>
            </a:extLst>
          </p:cNvPr>
          <p:cNvSpPr/>
          <p:nvPr/>
        </p:nvSpPr>
        <p:spPr>
          <a:xfrm>
            <a:off x="0" y="0"/>
            <a:ext cx="5832629" cy="6858000"/>
          </a:xfrm>
          <a:prstGeom prst="rect">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1" name="Title 10">
            <a:extLst>
              <a:ext uri="{FF2B5EF4-FFF2-40B4-BE49-F238E27FC236}">
                <a16:creationId xmlns:a16="http://schemas.microsoft.com/office/drawing/2014/main" id="{9F21372F-E59C-A54E-BA90-73EF4923CB15}"/>
              </a:ext>
            </a:extLst>
          </p:cNvPr>
          <p:cNvSpPr>
            <a:spLocks noGrp="1"/>
          </p:cNvSpPr>
          <p:nvPr>
            <p:ph type="title" idx="4294967295"/>
          </p:nvPr>
        </p:nvSpPr>
        <p:spPr>
          <a:xfrm>
            <a:off x="754743" y="595313"/>
            <a:ext cx="4245428" cy="2216150"/>
          </a:xfrm>
          <a:prstGeom prst="rect">
            <a:avLst/>
          </a:prstGeom>
        </p:spPr>
        <p:txBody>
          <a:bodyPr/>
          <a:lstStyle/>
          <a:p>
            <a:r>
              <a:rPr lang="en-US" dirty="0">
                <a:solidFill>
                  <a:schemeClr val="bg1"/>
                </a:solidFill>
              </a:rPr>
              <a:t>Lessons from COVID Influence Safety Strategy </a:t>
            </a:r>
          </a:p>
        </p:txBody>
      </p:sp>
      <p:pic>
        <p:nvPicPr>
          <p:cNvPr id="10" name="Picture Placeholder 3">
            <a:extLst>
              <a:ext uri="{FF2B5EF4-FFF2-40B4-BE49-F238E27FC236}">
                <a16:creationId xmlns:a16="http://schemas.microsoft.com/office/drawing/2014/main" id="{B3CCE7DA-3E79-4CB0-9417-A4908B392F1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176" r="3435" b="1940"/>
          <a:stretch/>
        </p:blipFill>
        <p:spPr>
          <a:xfrm>
            <a:off x="464726" y="2810746"/>
            <a:ext cx="4320338" cy="3452658"/>
          </a:xfrm>
          <a:prstGeom prst="rect">
            <a:avLst/>
          </a:prstGeom>
          <a:effectLst>
            <a:softEdge rad="317500"/>
          </a:effectLst>
        </p:spPr>
      </p:pic>
      <p:sp>
        <p:nvSpPr>
          <p:cNvPr id="7" name="TextBox 6">
            <a:extLst>
              <a:ext uri="{FF2B5EF4-FFF2-40B4-BE49-F238E27FC236}">
                <a16:creationId xmlns:a16="http://schemas.microsoft.com/office/drawing/2014/main" id="{36C7FFD1-244C-4BA7-8391-9FB944E8C61A}"/>
              </a:ext>
            </a:extLst>
          </p:cNvPr>
          <p:cNvSpPr txBox="1"/>
          <p:nvPr/>
        </p:nvSpPr>
        <p:spPr>
          <a:xfrm>
            <a:off x="6167121" y="594596"/>
            <a:ext cx="5560153" cy="5878532"/>
          </a:xfrm>
          <a:prstGeom prst="rect">
            <a:avLst/>
          </a:prstGeom>
          <a:noFill/>
        </p:spPr>
        <p:txBody>
          <a:bodyPr wrap="square" rtlCol="0">
            <a:spAutoFit/>
          </a:bodyPr>
          <a:lstStyle/>
          <a:p>
            <a:pPr marL="609585" marR="0" lvl="0" indent="-609585"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Expansion of digital and telehealth capabilities</a:t>
            </a:r>
          </a:p>
          <a:p>
            <a:pPr marL="609585" marR="0" lvl="0" indent="-609585"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Rapid Scientific Advances</a:t>
            </a:r>
          </a:p>
          <a:p>
            <a:pPr marL="609585" marR="0" lvl="0" indent="-609585"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Expanded Collaboration</a:t>
            </a:r>
          </a:p>
          <a:p>
            <a:pPr marL="609585" marR="0" lvl="0" indent="-609585"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Stark Equity Gap</a:t>
            </a:r>
          </a:p>
          <a:p>
            <a:pPr marL="609585" marR="0" lvl="0" indent="-609585"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Nursing Home care issues</a:t>
            </a:r>
          </a:p>
          <a:p>
            <a:pPr marL="609585" marR="0" lvl="0" indent="-609585"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Need for interoperable data</a:t>
            </a:r>
          </a:p>
          <a:p>
            <a:pPr marL="609585" marR="0" lvl="0" indent="-609585"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Frailty of safety systems</a:t>
            </a:r>
          </a:p>
          <a:p>
            <a:pPr marL="609585" marR="0" lvl="0" indent="-609585"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Resilience challenges - including workforce</a:t>
            </a:r>
          </a:p>
          <a:p>
            <a:pPr marL="609585" marR="0" lvl="0" indent="-609585"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Struggling healthcare systems</a:t>
            </a:r>
          </a:p>
        </p:txBody>
      </p:sp>
      <p:sp>
        <p:nvSpPr>
          <p:cNvPr id="2" name="Slide Number Placeholder 1">
            <a:extLst>
              <a:ext uri="{FF2B5EF4-FFF2-40B4-BE49-F238E27FC236}">
                <a16:creationId xmlns:a16="http://schemas.microsoft.com/office/drawing/2014/main" id="{3DE801C5-F3D4-9797-D3FD-702EDAF892E4}"/>
              </a:ext>
            </a:extLst>
          </p:cNvPr>
          <p:cNvSpPr>
            <a:spLocks noGrp="1"/>
          </p:cNvSpPr>
          <p:nvPr>
            <p:ph type="sldNum" sz="quarter" idx="20"/>
          </p:nvPr>
        </p:nvSpPr>
        <p:spPr/>
        <p:txBody>
          <a:bodyPr/>
          <a:lstStyle/>
          <a:p>
            <a:fld id="{50C48653-0D13-4549-AB5F-45E7CBAF8105}" type="slidenum">
              <a:rPr lang="en-US" smtClean="0"/>
              <a:pPr/>
              <a:t>21</a:t>
            </a:fld>
            <a:endParaRPr lang="en-US"/>
          </a:p>
        </p:txBody>
      </p:sp>
    </p:spTree>
    <p:extLst>
      <p:ext uri="{BB962C8B-B14F-4D97-AF65-F5344CB8AC3E}">
        <p14:creationId xmlns:p14="http://schemas.microsoft.com/office/powerpoint/2010/main" val="370315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3692C-04A6-9A0A-AF7B-A7CA43F2D830}"/>
              </a:ext>
            </a:extLst>
          </p:cNvPr>
          <p:cNvSpPr>
            <a:spLocks noGrp="1"/>
          </p:cNvSpPr>
          <p:nvPr>
            <p:ph type="title"/>
          </p:nvPr>
        </p:nvSpPr>
        <p:spPr>
          <a:xfrm>
            <a:off x="312117" y="627535"/>
            <a:ext cx="11206053" cy="782166"/>
          </a:xfrm>
        </p:spPr>
        <p:txBody>
          <a:bodyPr>
            <a:noAutofit/>
          </a:bodyPr>
          <a:lstStyle/>
          <a:p>
            <a:pPr algn="ctr"/>
            <a:r>
              <a:rPr lang="en-US" sz="3600" b="1" dirty="0"/>
              <a:t>MIPS Value Pathways (MVPs) - 2023</a:t>
            </a:r>
            <a:br>
              <a:rPr lang="en-US" sz="3600" b="1" dirty="0"/>
            </a:br>
            <a:endParaRPr lang="en-US" sz="3600" b="1" dirty="0"/>
          </a:p>
        </p:txBody>
      </p:sp>
      <p:sp>
        <p:nvSpPr>
          <p:cNvPr id="8" name="Content Placeholder 7">
            <a:extLst>
              <a:ext uri="{FF2B5EF4-FFF2-40B4-BE49-F238E27FC236}">
                <a16:creationId xmlns:a16="http://schemas.microsoft.com/office/drawing/2014/main" id="{71E94024-8ACB-A527-5A26-C9492A11D5A2}"/>
              </a:ext>
            </a:extLst>
          </p:cNvPr>
          <p:cNvSpPr>
            <a:spLocks noGrp="1"/>
          </p:cNvSpPr>
          <p:nvPr>
            <p:ph idx="1"/>
          </p:nvPr>
        </p:nvSpPr>
        <p:spPr>
          <a:xfrm>
            <a:off x="923827" y="1848967"/>
            <a:ext cx="9982634" cy="4871147"/>
          </a:xfrm>
        </p:spPr>
        <p:txBody>
          <a:bodyPr>
            <a:normAutofit fontScale="77500" lnSpcReduction="20000"/>
          </a:bodyPr>
          <a:lstStyle/>
          <a:p>
            <a:pPr marL="342900" marR="0" lvl="0" indent="-342900">
              <a:lnSpc>
                <a:spcPct val="150000"/>
              </a:lnSpc>
              <a:spcBef>
                <a:spcPts val="0"/>
              </a:spcBef>
              <a:spcAft>
                <a:spcPts val="0"/>
              </a:spcAft>
              <a:buFont typeface="+mj-lt"/>
              <a:buAutoNum type="arabicPeriod"/>
            </a:pPr>
            <a:r>
              <a:rPr lang="en-US" sz="2600" b="1" dirty="0">
                <a:solidFill>
                  <a:srgbClr val="053C65"/>
                </a:solidFill>
                <a:effectLst/>
                <a:latin typeface="Calibri" panose="020F0502020204030204" pitchFamily="34" charset="0"/>
                <a:ea typeface="Times New Roman" panose="02020603050405020304" pitchFamily="18" charset="0"/>
              </a:rPr>
              <a:t>Adopting Best Practices and Promoting Patient Safety and Emergency Medicine MVP</a:t>
            </a:r>
            <a:endParaRPr lang="en-US" sz="2600" b="1" dirty="0">
              <a:solidFill>
                <a:srgbClr val="053C65"/>
              </a:solidFill>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2600" b="1" dirty="0">
                <a:solidFill>
                  <a:srgbClr val="053C65"/>
                </a:solidFill>
                <a:effectLst/>
                <a:latin typeface="Calibri" panose="020F0502020204030204" pitchFamily="34" charset="0"/>
                <a:ea typeface="Times New Roman" panose="02020603050405020304" pitchFamily="18" charset="0"/>
              </a:rPr>
              <a:t>Advancing Cancer Care MVP</a:t>
            </a:r>
            <a:endParaRPr lang="en-US" sz="2600" b="1" dirty="0">
              <a:solidFill>
                <a:srgbClr val="053C65"/>
              </a:solidFill>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2600" b="1" dirty="0">
                <a:solidFill>
                  <a:srgbClr val="053C65"/>
                </a:solidFill>
                <a:effectLst/>
                <a:latin typeface="Calibri" panose="020F0502020204030204" pitchFamily="34" charset="0"/>
                <a:ea typeface="Times New Roman" panose="02020603050405020304" pitchFamily="18" charset="0"/>
              </a:rPr>
              <a:t>Advancing Care for Heart Disease MVP</a:t>
            </a:r>
            <a:endParaRPr lang="en-US" sz="2600" b="1" dirty="0">
              <a:solidFill>
                <a:srgbClr val="053C65"/>
              </a:solidFill>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2600" b="1" dirty="0">
                <a:solidFill>
                  <a:srgbClr val="053C65"/>
                </a:solidFill>
                <a:effectLst/>
                <a:latin typeface="Calibri" panose="020F0502020204030204" pitchFamily="34" charset="0"/>
                <a:ea typeface="Times New Roman" panose="02020603050405020304" pitchFamily="18" charset="0"/>
              </a:rPr>
              <a:t>Advancing Rheumatology Patient Care MVP</a:t>
            </a:r>
            <a:endParaRPr lang="en-US" sz="2600" b="1" dirty="0">
              <a:solidFill>
                <a:srgbClr val="053C65"/>
              </a:solidFill>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2600" b="1" dirty="0">
                <a:solidFill>
                  <a:srgbClr val="053C65"/>
                </a:solidFill>
                <a:effectLst/>
                <a:latin typeface="Calibri" panose="020F0502020204030204" pitchFamily="34" charset="0"/>
                <a:ea typeface="Times New Roman" panose="02020603050405020304" pitchFamily="18" charset="0"/>
              </a:rPr>
              <a:t>Coordinating Stroke Care to Promote Prevention and Cultivate Positive Outcomes MVP</a:t>
            </a:r>
            <a:endParaRPr lang="en-US" sz="2600" b="1" dirty="0">
              <a:solidFill>
                <a:srgbClr val="053C65"/>
              </a:solidFill>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2600" b="1" dirty="0">
                <a:solidFill>
                  <a:srgbClr val="053C65"/>
                </a:solidFill>
                <a:effectLst/>
                <a:latin typeface="Calibri" panose="020F0502020204030204" pitchFamily="34" charset="0"/>
                <a:ea typeface="Times New Roman" panose="02020603050405020304" pitchFamily="18" charset="0"/>
              </a:rPr>
              <a:t>Improving Care for Lower Extremity Joint Repair MVP</a:t>
            </a:r>
            <a:endParaRPr lang="en-US" sz="2600" b="1" dirty="0">
              <a:solidFill>
                <a:srgbClr val="053C65"/>
              </a:solidFill>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2600" b="1" dirty="0">
                <a:solidFill>
                  <a:srgbClr val="053C65"/>
                </a:solidFill>
                <a:effectLst/>
                <a:latin typeface="Calibri" panose="020F0502020204030204" pitchFamily="34" charset="0"/>
                <a:ea typeface="Times New Roman" panose="02020603050405020304" pitchFamily="18" charset="0"/>
              </a:rPr>
              <a:t>Optimal Care for Kidney Health MVP</a:t>
            </a:r>
            <a:endParaRPr lang="en-US" sz="2600" b="1" dirty="0">
              <a:solidFill>
                <a:srgbClr val="053C65"/>
              </a:solidFill>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2600" b="1" dirty="0">
                <a:solidFill>
                  <a:srgbClr val="053C65"/>
                </a:solidFill>
                <a:effectLst/>
                <a:latin typeface="Calibri" panose="020F0502020204030204" pitchFamily="34" charset="0"/>
                <a:ea typeface="Times New Roman" panose="02020603050405020304" pitchFamily="18" charset="0"/>
              </a:rPr>
              <a:t>Optimal Care for Patient with Episodic Neurological Conditions MVP</a:t>
            </a:r>
          </a:p>
          <a:p>
            <a:pPr marL="0" marR="0" lvl="0" indent="0">
              <a:lnSpc>
                <a:spcPct val="150000"/>
              </a:lnSpc>
              <a:spcBef>
                <a:spcPts val="0"/>
              </a:spcBef>
              <a:spcAft>
                <a:spcPts val="0"/>
              </a:spcAft>
              <a:buNone/>
            </a:pPr>
            <a:r>
              <a:rPr lang="en-US" sz="2600" b="1" dirty="0">
                <a:solidFill>
                  <a:srgbClr val="053C65"/>
                </a:solidFill>
                <a:latin typeface="Calibri" panose="020F0502020204030204" pitchFamily="34" charset="0"/>
                <a:ea typeface="Times New Roman" panose="02020603050405020304" pitchFamily="18" charset="0"/>
              </a:rPr>
              <a:t>9</a:t>
            </a:r>
            <a:r>
              <a:rPr lang="en-US" sz="2600" b="1" dirty="0">
                <a:solidFill>
                  <a:srgbClr val="053C65"/>
                </a:solidFill>
                <a:latin typeface="Calibri" panose="020F0502020204030204" pitchFamily="34" charset="0"/>
                <a:ea typeface="Calibri" panose="020F0502020204030204" pitchFamily="34" charset="0"/>
              </a:rPr>
              <a:t>.   </a:t>
            </a:r>
            <a:r>
              <a:rPr lang="en-US" sz="2600" b="1" dirty="0">
                <a:solidFill>
                  <a:srgbClr val="053C65"/>
                </a:solidFill>
                <a:effectLst/>
                <a:latin typeface="Calibri" panose="020F0502020204030204" pitchFamily="34" charset="0"/>
                <a:ea typeface="Times New Roman" panose="02020603050405020304" pitchFamily="18" charset="0"/>
              </a:rPr>
              <a:t>Patient Safety and Support of Positive Experiences with Anesthesia MVP</a:t>
            </a:r>
          </a:p>
          <a:p>
            <a:pPr marL="0" marR="0" lvl="0" indent="0">
              <a:lnSpc>
                <a:spcPct val="150000"/>
              </a:lnSpc>
              <a:spcBef>
                <a:spcPts val="0"/>
              </a:spcBef>
              <a:spcAft>
                <a:spcPts val="0"/>
              </a:spcAft>
              <a:buNone/>
            </a:pPr>
            <a:r>
              <a:rPr lang="en-US" sz="2600" b="1" dirty="0">
                <a:solidFill>
                  <a:srgbClr val="053C65"/>
                </a:solidFill>
                <a:effectLst/>
                <a:latin typeface="Calibri" panose="020F0502020204030204" pitchFamily="34" charset="0"/>
                <a:ea typeface="Calibri" panose="020F0502020204030204" pitchFamily="34" charset="0"/>
              </a:rPr>
              <a:t>10. </a:t>
            </a:r>
            <a:r>
              <a:rPr lang="en-US" sz="2600" b="1" dirty="0">
                <a:solidFill>
                  <a:srgbClr val="053C65"/>
                </a:solidFill>
                <a:effectLst/>
                <a:latin typeface="Calibri" panose="020F0502020204030204" pitchFamily="34" charset="0"/>
                <a:ea typeface="Times New Roman" panose="02020603050405020304" pitchFamily="18" charset="0"/>
              </a:rPr>
              <a:t>Supportive Care for Neurodegenerative Conditions MVP</a:t>
            </a:r>
          </a:p>
          <a:p>
            <a:pPr marL="0" marR="0" lvl="0" indent="0">
              <a:lnSpc>
                <a:spcPct val="150000"/>
              </a:lnSpc>
              <a:spcBef>
                <a:spcPts val="0"/>
              </a:spcBef>
              <a:spcAft>
                <a:spcPts val="0"/>
              </a:spcAft>
              <a:buNone/>
            </a:pPr>
            <a:r>
              <a:rPr lang="en-US" sz="2600" b="1" dirty="0">
                <a:solidFill>
                  <a:srgbClr val="053C65"/>
                </a:solidFill>
                <a:latin typeface="Calibri" panose="020F0502020204030204" pitchFamily="34" charset="0"/>
                <a:ea typeface="Calibri" panose="020F0502020204030204" pitchFamily="34" charset="0"/>
              </a:rPr>
              <a:t>11. </a:t>
            </a:r>
            <a:r>
              <a:rPr lang="en-US" sz="2600" b="1" dirty="0">
                <a:solidFill>
                  <a:srgbClr val="053C65"/>
                </a:solidFill>
                <a:effectLst/>
                <a:latin typeface="Calibri" panose="020F0502020204030204" pitchFamily="34" charset="0"/>
                <a:ea typeface="Times New Roman" panose="02020603050405020304" pitchFamily="18" charset="0"/>
              </a:rPr>
              <a:t>Value in Primary Care MVP</a:t>
            </a:r>
            <a:endParaRPr lang="en-US" sz="2600" b="1" dirty="0">
              <a:solidFill>
                <a:srgbClr val="053C65"/>
              </a:solidFill>
              <a:effectLst/>
              <a:latin typeface="Calibri" panose="020F0502020204030204" pitchFamily="34" charset="0"/>
              <a:ea typeface="Calibri" panose="020F0502020204030204" pitchFamily="34" charset="0"/>
            </a:endParaRPr>
          </a:p>
        </p:txBody>
      </p:sp>
      <p:sp>
        <p:nvSpPr>
          <p:cNvPr id="9" name="Text Placeholder 8">
            <a:extLst>
              <a:ext uri="{FF2B5EF4-FFF2-40B4-BE49-F238E27FC236}">
                <a16:creationId xmlns:a16="http://schemas.microsoft.com/office/drawing/2014/main" id="{E85EDCC7-850B-C2B1-265D-8BEDCC0705EB}"/>
              </a:ext>
            </a:extLst>
          </p:cNvPr>
          <p:cNvSpPr>
            <a:spLocks noGrp="1"/>
          </p:cNvSpPr>
          <p:nvPr>
            <p:ph type="body" sz="quarter" idx="13"/>
          </p:nvPr>
        </p:nvSpPr>
        <p:spPr/>
        <p:txBody>
          <a:bodyPr>
            <a:normAutofit lnSpcReduction="10000"/>
          </a:bodyPr>
          <a:lstStyle/>
          <a:p>
            <a:r>
              <a:rPr lang="en-US" dirty="0"/>
              <a:t> </a:t>
            </a:r>
          </a:p>
        </p:txBody>
      </p:sp>
      <p:sp>
        <p:nvSpPr>
          <p:cNvPr id="2" name="Slide Number Placeholder 1">
            <a:extLst>
              <a:ext uri="{FF2B5EF4-FFF2-40B4-BE49-F238E27FC236}">
                <a16:creationId xmlns:a16="http://schemas.microsoft.com/office/drawing/2014/main" id="{BCE73E3B-CE8C-5D15-15F6-430B391444D8}"/>
              </a:ext>
            </a:extLst>
          </p:cNvPr>
          <p:cNvSpPr>
            <a:spLocks noGrp="1"/>
          </p:cNvSpPr>
          <p:nvPr>
            <p:ph type="sldNum" sz="quarter" idx="12"/>
          </p:nvPr>
        </p:nvSpPr>
        <p:spPr/>
        <p:txBody>
          <a:bodyPr/>
          <a:lstStyle/>
          <a:p>
            <a:fld id="{BB911E59-FDB9-9047-82D0-E3A2186B4098}" type="slidenum">
              <a:rPr lang="en-US" smtClean="0"/>
              <a:pPr/>
              <a:t>22</a:t>
            </a:fld>
            <a:endParaRPr lang="en-US"/>
          </a:p>
        </p:txBody>
      </p:sp>
    </p:spTree>
    <p:extLst>
      <p:ext uri="{BB962C8B-B14F-4D97-AF65-F5344CB8AC3E}">
        <p14:creationId xmlns:p14="http://schemas.microsoft.com/office/powerpoint/2010/main" val="1632886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3692C-04A6-9A0A-AF7B-A7CA43F2D830}"/>
              </a:ext>
            </a:extLst>
          </p:cNvPr>
          <p:cNvSpPr>
            <a:spLocks noGrp="1"/>
          </p:cNvSpPr>
          <p:nvPr>
            <p:ph type="title"/>
          </p:nvPr>
        </p:nvSpPr>
        <p:spPr>
          <a:xfrm>
            <a:off x="312117" y="627535"/>
            <a:ext cx="11206053" cy="782166"/>
          </a:xfrm>
        </p:spPr>
        <p:txBody>
          <a:bodyPr>
            <a:noAutofit/>
          </a:bodyPr>
          <a:lstStyle/>
          <a:p>
            <a:pPr algn="ctr"/>
            <a:r>
              <a:rPr lang="en-US" sz="3600" b="1" dirty="0"/>
              <a:t>MIPS Value Pathways (MVPs) – </a:t>
            </a:r>
            <a:r>
              <a:rPr lang="en-US" dirty="0"/>
              <a:t>New for 2024</a:t>
            </a:r>
            <a:br>
              <a:rPr lang="en-US" sz="3600" b="1" dirty="0"/>
            </a:br>
            <a:endParaRPr lang="en-US" sz="3600" b="1" dirty="0"/>
          </a:p>
        </p:txBody>
      </p:sp>
      <p:sp>
        <p:nvSpPr>
          <p:cNvPr id="8" name="Content Placeholder 7">
            <a:extLst>
              <a:ext uri="{FF2B5EF4-FFF2-40B4-BE49-F238E27FC236}">
                <a16:creationId xmlns:a16="http://schemas.microsoft.com/office/drawing/2014/main" id="{71E94024-8ACB-A527-5A26-C9492A11D5A2}"/>
              </a:ext>
            </a:extLst>
          </p:cNvPr>
          <p:cNvSpPr>
            <a:spLocks noGrp="1"/>
          </p:cNvSpPr>
          <p:nvPr>
            <p:ph idx="1"/>
          </p:nvPr>
        </p:nvSpPr>
        <p:spPr>
          <a:xfrm>
            <a:off x="923827" y="2002971"/>
            <a:ext cx="9982634" cy="4690906"/>
          </a:xfrm>
        </p:spPr>
        <p:txBody>
          <a:bodyPr>
            <a:normAutofit/>
          </a:bodyPr>
          <a:lstStyle/>
          <a:p>
            <a:pPr marL="0" indent="0" algn="l">
              <a:lnSpc>
                <a:spcPct val="150000"/>
              </a:lnSpc>
              <a:buNone/>
            </a:pPr>
            <a:r>
              <a:rPr lang="en-US" sz="2000" b="1" i="0" dirty="0">
                <a:solidFill>
                  <a:srgbClr val="053C65"/>
                </a:solidFill>
                <a:effectLst/>
                <a:latin typeface="Calibri" panose="020F0502020204030204" pitchFamily="34" charset="0"/>
                <a:cs typeface="Calibri" panose="020F0502020204030204" pitchFamily="34" charset="0"/>
              </a:rPr>
              <a:t>12. Focusing on Women’s Health</a:t>
            </a:r>
          </a:p>
          <a:p>
            <a:pPr marL="0" indent="0" algn="l">
              <a:lnSpc>
                <a:spcPct val="150000"/>
              </a:lnSpc>
              <a:buNone/>
            </a:pPr>
            <a:r>
              <a:rPr lang="en-US" sz="2000" b="1" dirty="0">
                <a:solidFill>
                  <a:srgbClr val="053C65"/>
                </a:solidFill>
                <a:latin typeface="Calibri" panose="020F0502020204030204" pitchFamily="34" charset="0"/>
                <a:cs typeface="Calibri" panose="020F0502020204030204" pitchFamily="34" charset="0"/>
              </a:rPr>
              <a:t>13. </a:t>
            </a:r>
            <a:r>
              <a:rPr lang="en-US" sz="2000" b="1" i="0" dirty="0">
                <a:solidFill>
                  <a:srgbClr val="053C65"/>
                </a:solidFill>
                <a:effectLst/>
                <a:latin typeface="Calibri" panose="020F0502020204030204" pitchFamily="34" charset="0"/>
                <a:cs typeface="Calibri" panose="020F0502020204030204" pitchFamily="34" charset="0"/>
              </a:rPr>
              <a:t>Quality Care for the Treatment of Ear, Nose, and Throat Disorders</a:t>
            </a:r>
          </a:p>
          <a:p>
            <a:pPr marL="0" indent="0" algn="l">
              <a:lnSpc>
                <a:spcPct val="150000"/>
              </a:lnSpc>
              <a:buNone/>
            </a:pPr>
            <a:r>
              <a:rPr lang="en-US" sz="2000" b="1" dirty="0">
                <a:solidFill>
                  <a:srgbClr val="053C65"/>
                </a:solidFill>
                <a:latin typeface="Calibri" panose="020F0502020204030204" pitchFamily="34" charset="0"/>
                <a:cs typeface="Calibri" panose="020F0502020204030204" pitchFamily="34" charset="0"/>
              </a:rPr>
              <a:t>14. </a:t>
            </a:r>
            <a:r>
              <a:rPr lang="en-US" sz="2000" b="1" i="0" dirty="0">
                <a:solidFill>
                  <a:srgbClr val="053C65"/>
                </a:solidFill>
                <a:effectLst/>
                <a:latin typeface="Calibri" panose="020F0502020204030204" pitchFamily="34" charset="0"/>
                <a:cs typeface="Calibri" panose="020F0502020204030204" pitchFamily="34" charset="0"/>
              </a:rPr>
              <a:t>Prevention and Treatment of Infectious Disorders Including Hepatitis C and HIV</a:t>
            </a:r>
          </a:p>
          <a:p>
            <a:pPr marL="0" indent="0" algn="l">
              <a:lnSpc>
                <a:spcPct val="150000"/>
              </a:lnSpc>
              <a:buNone/>
            </a:pPr>
            <a:r>
              <a:rPr lang="en-US" sz="2000" b="1" i="0" dirty="0">
                <a:solidFill>
                  <a:srgbClr val="053C65"/>
                </a:solidFill>
                <a:effectLst/>
                <a:latin typeface="Calibri" panose="020F0502020204030204" pitchFamily="34" charset="0"/>
                <a:cs typeface="Calibri" panose="020F0502020204030204" pitchFamily="34" charset="0"/>
              </a:rPr>
              <a:t>15. Quality Care in Mental Health and Substance Use Disorders</a:t>
            </a:r>
          </a:p>
          <a:p>
            <a:pPr marL="0" indent="0" algn="l">
              <a:lnSpc>
                <a:spcPct val="150000"/>
              </a:lnSpc>
              <a:buNone/>
            </a:pPr>
            <a:r>
              <a:rPr lang="en-US" sz="2000" b="1" dirty="0">
                <a:solidFill>
                  <a:srgbClr val="053C65"/>
                </a:solidFill>
                <a:latin typeface="Calibri" panose="020F0502020204030204" pitchFamily="34" charset="0"/>
                <a:cs typeface="Calibri" panose="020F0502020204030204" pitchFamily="34" charset="0"/>
              </a:rPr>
              <a:t>16. </a:t>
            </a:r>
            <a:r>
              <a:rPr lang="en-US" sz="2000" b="1" i="0" dirty="0">
                <a:solidFill>
                  <a:srgbClr val="053C65"/>
                </a:solidFill>
                <a:effectLst/>
                <a:latin typeface="Calibri" panose="020F0502020204030204" pitchFamily="34" charset="0"/>
                <a:cs typeface="Calibri" panose="020F0502020204030204" pitchFamily="34" charset="0"/>
              </a:rPr>
              <a:t>Rehabilitative Support for Musculoskeletal Care</a:t>
            </a:r>
          </a:p>
          <a:p>
            <a:pPr marL="342900" marR="0" lvl="0" indent="-342900">
              <a:lnSpc>
                <a:spcPct val="150000"/>
              </a:lnSpc>
              <a:spcBef>
                <a:spcPts val="0"/>
              </a:spcBef>
              <a:spcAft>
                <a:spcPts val="0"/>
              </a:spcAft>
              <a:buFont typeface="+mj-lt"/>
              <a:buAutoNum type="arabicPeriod"/>
            </a:pPr>
            <a:endParaRPr lang="en-US" sz="2600" b="1" dirty="0">
              <a:solidFill>
                <a:srgbClr val="053C65"/>
              </a:solidFill>
              <a:effectLst/>
              <a:latin typeface="Calibri" panose="020F0502020204030204" pitchFamily="34" charset="0"/>
              <a:ea typeface="Calibri" panose="020F0502020204030204" pitchFamily="34" charset="0"/>
            </a:endParaRPr>
          </a:p>
        </p:txBody>
      </p:sp>
      <p:sp>
        <p:nvSpPr>
          <p:cNvPr id="9" name="Text Placeholder 8">
            <a:extLst>
              <a:ext uri="{FF2B5EF4-FFF2-40B4-BE49-F238E27FC236}">
                <a16:creationId xmlns:a16="http://schemas.microsoft.com/office/drawing/2014/main" id="{E85EDCC7-850B-C2B1-265D-8BEDCC0705EB}"/>
              </a:ext>
            </a:extLst>
          </p:cNvPr>
          <p:cNvSpPr>
            <a:spLocks noGrp="1"/>
          </p:cNvSpPr>
          <p:nvPr>
            <p:ph type="body" sz="quarter" idx="13"/>
          </p:nvPr>
        </p:nvSpPr>
        <p:spPr/>
        <p:txBody>
          <a:bodyPr>
            <a:normAutofit lnSpcReduction="10000"/>
          </a:bodyPr>
          <a:lstStyle/>
          <a:p>
            <a:r>
              <a:rPr lang="en-US" dirty="0"/>
              <a:t> </a:t>
            </a:r>
          </a:p>
        </p:txBody>
      </p:sp>
      <p:sp>
        <p:nvSpPr>
          <p:cNvPr id="2" name="Slide Number Placeholder 1">
            <a:extLst>
              <a:ext uri="{FF2B5EF4-FFF2-40B4-BE49-F238E27FC236}">
                <a16:creationId xmlns:a16="http://schemas.microsoft.com/office/drawing/2014/main" id="{BCE73E3B-CE8C-5D15-15F6-430B391444D8}"/>
              </a:ext>
            </a:extLst>
          </p:cNvPr>
          <p:cNvSpPr>
            <a:spLocks noGrp="1"/>
          </p:cNvSpPr>
          <p:nvPr>
            <p:ph type="sldNum" sz="quarter" idx="12"/>
          </p:nvPr>
        </p:nvSpPr>
        <p:spPr/>
        <p:txBody>
          <a:bodyPr/>
          <a:lstStyle/>
          <a:p>
            <a:fld id="{BB911E59-FDB9-9047-82D0-E3A2186B4098}" type="slidenum">
              <a:rPr lang="en-US" smtClean="0"/>
              <a:pPr/>
              <a:t>23</a:t>
            </a:fld>
            <a:endParaRPr lang="en-US"/>
          </a:p>
        </p:txBody>
      </p:sp>
    </p:spTree>
    <p:extLst>
      <p:ext uri="{BB962C8B-B14F-4D97-AF65-F5344CB8AC3E}">
        <p14:creationId xmlns:p14="http://schemas.microsoft.com/office/powerpoint/2010/main" val="3638940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3692C-04A6-9A0A-AF7B-A7CA43F2D830}"/>
              </a:ext>
            </a:extLst>
          </p:cNvPr>
          <p:cNvSpPr>
            <a:spLocks noGrp="1"/>
          </p:cNvSpPr>
          <p:nvPr>
            <p:ph type="title"/>
          </p:nvPr>
        </p:nvSpPr>
        <p:spPr>
          <a:xfrm>
            <a:off x="602343" y="624113"/>
            <a:ext cx="11198796" cy="442687"/>
          </a:xfrm>
        </p:spPr>
        <p:txBody>
          <a:bodyPr>
            <a:noAutofit/>
          </a:bodyPr>
          <a:lstStyle/>
          <a:p>
            <a:pPr algn="ctr"/>
            <a:r>
              <a:rPr lang="en-US" sz="3600" b="1" dirty="0"/>
              <a:t>Candidate MVPs </a:t>
            </a:r>
            <a:r>
              <a:rPr lang="en-US" dirty="0"/>
              <a:t>for 2025</a:t>
            </a:r>
            <a:br>
              <a:rPr lang="en-US" sz="3600" b="1" dirty="0"/>
            </a:br>
            <a:endParaRPr lang="en-US" sz="3600" b="1" dirty="0"/>
          </a:p>
        </p:txBody>
      </p:sp>
      <p:sp>
        <p:nvSpPr>
          <p:cNvPr id="8" name="Content Placeholder 7">
            <a:extLst>
              <a:ext uri="{FF2B5EF4-FFF2-40B4-BE49-F238E27FC236}">
                <a16:creationId xmlns:a16="http://schemas.microsoft.com/office/drawing/2014/main" id="{71E94024-8ACB-A527-5A26-C9492A11D5A2}"/>
              </a:ext>
            </a:extLst>
          </p:cNvPr>
          <p:cNvSpPr>
            <a:spLocks noGrp="1"/>
          </p:cNvSpPr>
          <p:nvPr>
            <p:ph idx="1"/>
          </p:nvPr>
        </p:nvSpPr>
        <p:spPr>
          <a:xfrm>
            <a:off x="923827" y="1409701"/>
            <a:ext cx="9982634" cy="4918528"/>
          </a:xfrm>
        </p:spPr>
        <p:txBody>
          <a:bodyPr>
            <a:normAutofit/>
          </a:bodyPr>
          <a:lstStyle/>
          <a:p>
            <a:pPr marL="0" marR="0" lvl="0" indent="0">
              <a:lnSpc>
                <a:spcPct val="150000"/>
              </a:lnSpc>
              <a:spcBef>
                <a:spcPts val="0"/>
              </a:spcBef>
              <a:spcAft>
                <a:spcPts val="0"/>
              </a:spcAft>
              <a:buNone/>
            </a:pPr>
            <a:r>
              <a:rPr lang="en-US" b="1" dirty="0">
                <a:solidFill>
                  <a:srgbClr val="053C65"/>
                </a:solidFill>
                <a:latin typeface="Calibri" panose="020F0502020204030204" pitchFamily="34" charset="0"/>
                <a:ea typeface="Calibri" panose="020F0502020204030204" pitchFamily="34" charset="0"/>
              </a:rPr>
              <a:t>Dermatological Care</a:t>
            </a:r>
          </a:p>
          <a:p>
            <a:pPr marL="0" marR="0" lvl="0" indent="0">
              <a:lnSpc>
                <a:spcPct val="150000"/>
              </a:lnSpc>
              <a:spcBef>
                <a:spcPts val="0"/>
              </a:spcBef>
              <a:spcAft>
                <a:spcPts val="0"/>
              </a:spcAft>
              <a:buNone/>
            </a:pPr>
            <a:r>
              <a:rPr lang="en-US" b="1" dirty="0">
                <a:solidFill>
                  <a:srgbClr val="053C65"/>
                </a:solidFill>
                <a:effectLst/>
                <a:latin typeface="Calibri" panose="020F0502020204030204" pitchFamily="34" charset="0"/>
                <a:ea typeface="Calibri" panose="020F0502020204030204" pitchFamily="34" charset="0"/>
              </a:rPr>
              <a:t>Comprehensive Ocular Care</a:t>
            </a:r>
          </a:p>
          <a:p>
            <a:pPr marL="0" marR="0" lvl="0" indent="0">
              <a:lnSpc>
                <a:spcPct val="150000"/>
              </a:lnSpc>
              <a:spcBef>
                <a:spcPts val="0"/>
              </a:spcBef>
              <a:spcAft>
                <a:spcPts val="0"/>
              </a:spcAft>
              <a:buNone/>
            </a:pPr>
            <a:r>
              <a:rPr lang="en-US" b="1" dirty="0">
                <a:solidFill>
                  <a:srgbClr val="053C65"/>
                </a:solidFill>
                <a:latin typeface="Calibri" panose="020F0502020204030204" pitchFamily="34" charset="0"/>
                <a:ea typeface="Calibri" panose="020F0502020204030204" pitchFamily="34" charset="0"/>
              </a:rPr>
              <a:t>Gastroenterology Care</a:t>
            </a:r>
          </a:p>
          <a:p>
            <a:pPr marL="0" marR="0" lvl="0" indent="0">
              <a:lnSpc>
                <a:spcPct val="150000"/>
              </a:lnSpc>
              <a:spcBef>
                <a:spcPts val="0"/>
              </a:spcBef>
              <a:spcAft>
                <a:spcPts val="0"/>
              </a:spcAft>
              <a:buNone/>
            </a:pPr>
            <a:r>
              <a:rPr lang="en-US" b="1" dirty="0">
                <a:solidFill>
                  <a:srgbClr val="053C65"/>
                </a:solidFill>
                <a:latin typeface="Calibri" panose="020F0502020204030204" pitchFamily="34" charset="0"/>
                <a:ea typeface="Calibri" panose="020F0502020204030204" pitchFamily="34" charset="0"/>
              </a:rPr>
              <a:t>Pulmonology Care</a:t>
            </a:r>
          </a:p>
          <a:p>
            <a:pPr marL="0" marR="0" lvl="0" indent="0">
              <a:lnSpc>
                <a:spcPct val="150000"/>
              </a:lnSpc>
              <a:spcBef>
                <a:spcPts val="0"/>
              </a:spcBef>
              <a:spcAft>
                <a:spcPts val="0"/>
              </a:spcAft>
              <a:buNone/>
            </a:pPr>
            <a:r>
              <a:rPr lang="en-US" b="1" dirty="0">
                <a:solidFill>
                  <a:srgbClr val="053C65"/>
                </a:solidFill>
                <a:effectLst/>
                <a:latin typeface="Calibri" panose="020F0502020204030204" pitchFamily="34" charset="0"/>
                <a:ea typeface="Calibri" panose="020F0502020204030204" pitchFamily="34" charset="0"/>
              </a:rPr>
              <a:t>Optimal Care for Patients with Urologic Conditions</a:t>
            </a:r>
          </a:p>
          <a:p>
            <a:pPr marL="0" marR="0" lvl="0" indent="0">
              <a:lnSpc>
                <a:spcPct val="150000"/>
              </a:lnSpc>
              <a:spcBef>
                <a:spcPts val="0"/>
              </a:spcBef>
              <a:spcAft>
                <a:spcPts val="0"/>
              </a:spcAft>
              <a:buNone/>
            </a:pPr>
            <a:r>
              <a:rPr lang="en-US" b="1" dirty="0">
                <a:solidFill>
                  <a:srgbClr val="053C65"/>
                </a:solidFill>
                <a:latin typeface="Calibri" panose="020F0502020204030204" pitchFamily="34" charset="0"/>
                <a:ea typeface="Calibri" panose="020F0502020204030204" pitchFamily="34" charset="0"/>
              </a:rPr>
              <a:t>Surgical Care</a:t>
            </a:r>
            <a:endParaRPr lang="en-US" b="1" dirty="0">
              <a:solidFill>
                <a:srgbClr val="053C65"/>
              </a:solidFill>
              <a:effectLst/>
              <a:latin typeface="Calibri" panose="020F0502020204030204" pitchFamily="34" charset="0"/>
              <a:ea typeface="Calibri" panose="020F0502020204030204" pitchFamily="34" charset="0"/>
            </a:endParaRPr>
          </a:p>
          <a:p>
            <a:pPr marL="0" marR="0" lvl="0" indent="0">
              <a:lnSpc>
                <a:spcPct val="150000"/>
              </a:lnSpc>
              <a:spcBef>
                <a:spcPts val="0"/>
              </a:spcBef>
              <a:spcAft>
                <a:spcPts val="0"/>
              </a:spcAft>
              <a:buNone/>
            </a:pPr>
            <a:endParaRPr lang="en-US" sz="2600" b="1" dirty="0">
              <a:solidFill>
                <a:srgbClr val="053C65"/>
              </a:solidFill>
              <a:effectLst/>
              <a:latin typeface="Calibri" panose="020F0502020204030204" pitchFamily="34" charset="0"/>
              <a:ea typeface="Calibri" panose="020F0502020204030204" pitchFamily="34" charset="0"/>
            </a:endParaRPr>
          </a:p>
        </p:txBody>
      </p:sp>
      <p:sp>
        <p:nvSpPr>
          <p:cNvPr id="9" name="Text Placeholder 8">
            <a:extLst>
              <a:ext uri="{FF2B5EF4-FFF2-40B4-BE49-F238E27FC236}">
                <a16:creationId xmlns:a16="http://schemas.microsoft.com/office/drawing/2014/main" id="{E85EDCC7-850B-C2B1-265D-8BEDCC0705EB}"/>
              </a:ext>
            </a:extLst>
          </p:cNvPr>
          <p:cNvSpPr>
            <a:spLocks noGrp="1"/>
          </p:cNvSpPr>
          <p:nvPr>
            <p:ph type="body" sz="quarter" idx="13"/>
          </p:nvPr>
        </p:nvSpPr>
        <p:spPr/>
        <p:txBody>
          <a:bodyPr>
            <a:normAutofit lnSpcReduction="10000"/>
          </a:bodyPr>
          <a:lstStyle/>
          <a:p>
            <a:r>
              <a:rPr lang="en-US" dirty="0"/>
              <a:t> </a:t>
            </a:r>
          </a:p>
        </p:txBody>
      </p:sp>
      <p:sp>
        <p:nvSpPr>
          <p:cNvPr id="2" name="Slide Number Placeholder 1">
            <a:extLst>
              <a:ext uri="{FF2B5EF4-FFF2-40B4-BE49-F238E27FC236}">
                <a16:creationId xmlns:a16="http://schemas.microsoft.com/office/drawing/2014/main" id="{BCE73E3B-CE8C-5D15-15F6-430B391444D8}"/>
              </a:ext>
            </a:extLst>
          </p:cNvPr>
          <p:cNvSpPr>
            <a:spLocks noGrp="1"/>
          </p:cNvSpPr>
          <p:nvPr>
            <p:ph type="sldNum" sz="quarter" idx="12"/>
          </p:nvPr>
        </p:nvSpPr>
        <p:spPr/>
        <p:txBody>
          <a:bodyPr/>
          <a:lstStyle/>
          <a:p>
            <a:fld id="{BB911E59-FDB9-9047-82D0-E3A2186B4098}" type="slidenum">
              <a:rPr lang="en-US" smtClean="0"/>
              <a:pPr/>
              <a:t>24</a:t>
            </a:fld>
            <a:endParaRPr lang="en-US"/>
          </a:p>
        </p:txBody>
      </p:sp>
    </p:spTree>
    <p:extLst>
      <p:ext uri="{BB962C8B-B14F-4D97-AF65-F5344CB8AC3E}">
        <p14:creationId xmlns:p14="http://schemas.microsoft.com/office/powerpoint/2010/main" val="162403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401B-8F8B-A014-C4C6-1D3FE56554E1}"/>
              </a:ext>
            </a:extLst>
          </p:cNvPr>
          <p:cNvSpPr>
            <a:spLocks noGrp="1"/>
          </p:cNvSpPr>
          <p:nvPr>
            <p:ph type="title"/>
          </p:nvPr>
        </p:nvSpPr>
        <p:spPr/>
        <p:txBody>
          <a:bodyPr/>
          <a:lstStyle/>
          <a:p>
            <a:pPr algn="ctr"/>
            <a:r>
              <a:rPr lang="en-US" dirty="0"/>
              <a:t>MVPs are the eventual replacement for “traditional” MIPS</a:t>
            </a:r>
          </a:p>
        </p:txBody>
      </p:sp>
      <p:pic>
        <p:nvPicPr>
          <p:cNvPr id="10" name="Content Placeholder 9">
            <a:extLst>
              <a:ext uri="{FF2B5EF4-FFF2-40B4-BE49-F238E27FC236}">
                <a16:creationId xmlns:a16="http://schemas.microsoft.com/office/drawing/2014/main" id="{98A79305-1763-B3A0-FF88-F9E61B4BBC8A}"/>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7492" y="1691014"/>
            <a:ext cx="8580256" cy="4866117"/>
          </a:xfrm>
        </p:spPr>
      </p:pic>
      <p:sp>
        <p:nvSpPr>
          <p:cNvPr id="4" name="Slide Number Placeholder 3">
            <a:extLst>
              <a:ext uri="{FF2B5EF4-FFF2-40B4-BE49-F238E27FC236}">
                <a16:creationId xmlns:a16="http://schemas.microsoft.com/office/drawing/2014/main" id="{62579C30-D278-5BAF-9479-520B833F632B}"/>
              </a:ext>
            </a:extLst>
          </p:cNvPr>
          <p:cNvSpPr>
            <a:spLocks noGrp="1"/>
          </p:cNvSpPr>
          <p:nvPr>
            <p:ph type="sldNum" sz="quarter" idx="12"/>
          </p:nvPr>
        </p:nvSpPr>
        <p:spPr/>
        <p:txBody>
          <a:bodyPr/>
          <a:lstStyle/>
          <a:p>
            <a:fld id="{EB9B2A63-FF01-464B-9F97-BFBDD3AB689D}" type="slidenum">
              <a:rPr lang="en-US" smtClean="0"/>
              <a:t>25</a:t>
            </a:fld>
            <a:endParaRPr lang="en-US"/>
          </a:p>
        </p:txBody>
      </p:sp>
    </p:spTree>
    <p:extLst>
      <p:ext uri="{BB962C8B-B14F-4D97-AF65-F5344CB8AC3E}">
        <p14:creationId xmlns:p14="http://schemas.microsoft.com/office/powerpoint/2010/main" val="2084613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168FC5-C821-FF4E-AD9C-EE323B97E335}"/>
              </a:ext>
            </a:extLst>
          </p:cNvPr>
          <p:cNvSpPr>
            <a:spLocks noGrp="1"/>
          </p:cNvSpPr>
          <p:nvPr>
            <p:ph type="title"/>
          </p:nvPr>
        </p:nvSpPr>
        <p:spPr>
          <a:xfrm>
            <a:off x="390860" y="534616"/>
            <a:ext cx="11483087" cy="532184"/>
          </a:xfrm>
        </p:spPr>
        <p:txBody>
          <a:bodyPr>
            <a:noAutofit/>
          </a:bodyPr>
          <a:lstStyle/>
          <a:p>
            <a:pPr algn="ctr"/>
            <a:r>
              <a:rPr lang="en-US" sz="3600" b="1" dirty="0"/>
              <a:t>Where We’re going: CMS Initiatives for 2024/25</a:t>
            </a:r>
          </a:p>
        </p:txBody>
      </p:sp>
      <p:sp>
        <p:nvSpPr>
          <p:cNvPr id="7" name="Text Placeholder 6">
            <a:extLst>
              <a:ext uri="{FF2B5EF4-FFF2-40B4-BE49-F238E27FC236}">
                <a16:creationId xmlns:a16="http://schemas.microsoft.com/office/drawing/2014/main" id="{17B2D9A9-9192-FB4D-BBF5-1AC42B5019A7}"/>
              </a:ext>
            </a:extLst>
          </p:cNvPr>
          <p:cNvSpPr>
            <a:spLocks noGrp="1"/>
          </p:cNvSpPr>
          <p:nvPr>
            <p:ph sz="quarter" idx="12"/>
          </p:nvPr>
        </p:nvSpPr>
        <p:spPr>
          <a:xfrm>
            <a:off x="688158" y="1998482"/>
            <a:ext cx="10783118" cy="4067356"/>
          </a:xfrm>
        </p:spPr>
        <p:txBody>
          <a:bodyPr>
            <a:normAutofit/>
          </a:bodyPr>
          <a:lstStyle/>
          <a:p>
            <a:pPr marL="514350" indent="-514350">
              <a:lnSpc>
                <a:spcPct val="150000"/>
              </a:lnSpc>
              <a:buAutoNum type="arabicPeriod"/>
            </a:pPr>
            <a:r>
              <a:rPr lang="en-US" sz="2400" b="1" dirty="0">
                <a:solidFill>
                  <a:srgbClr val="053C65"/>
                </a:solidFill>
              </a:rPr>
              <a:t>Digital Transformation</a:t>
            </a:r>
          </a:p>
          <a:p>
            <a:pPr marL="514350" indent="-514350">
              <a:lnSpc>
                <a:spcPct val="150000"/>
              </a:lnSpc>
              <a:buAutoNum type="arabicPeriod"/>
            </a:pPr>
            <a:r>
              <a:rPr lang="en-US" sz="2400" b="1" dirty="0">
                <a:solidFill>
                  <a:srgbClr val="053C65"/>
                </a:solidFill>
              </a:rPr>
              <a:t>Patient Safety</a:t>
            </a:r>
          </a:p>
          <a:p>
            <a:pPr marL="514350" indent="-514350">
              <a:lnSpc>
                <a:spcPct val="150000"/>
              </a:lnSpc>
              <a:buAutoNum type="arabicPeriod"/>
            </a:pPr>
            <a:r>
              <a:rPr lang="en-US" sz="2400" b="1" dirty="0">
                <a:solidFill>
                  <a:srgbClr val="053C65"/>
                </a:solidFill>
              </a:rPr>
              <a:t>Maternal Health</a:t>
            </a:r>
          </a:p>
          <a:p>
            <a:pPr marL="514350" indent="-514350">
              <a:lnSpc>
                <a:spcPct val="150000"/>
              </a:lnSpc>
              <a:buAutoNum type="arabicPeriod"/>
            </a:pPr>
            <a:r>
              <a:rPr lang="en-US" sz="2400" b="1" dirty="0">
                <a:solidFill>
                  <a:srgbClr val="053C65"/>
                </a:solidFill>
              </a:rPr>
              <a:t>Behavioral Health</a:t>
            </a:r>
          </a:p>
          <a:p>
            <a:pPr marL="514350" indent="-514350">
              <a:lnSpc>
                <a:spcPct val="150000"/>
              </a:lnSpc>
              <a:buAutoNum type="arabicPeriod"/>
            </a:pPr>
            <a:r>
              <a:rPr lang="en-US" sz="2400" b="1" dirty="0">
                <a:solidFill>
                  <a:srgbClr val="053C65"/>
                </a:solidFill>
              </a:rPr>
              <a:t>Patient – Centered Care</a:t>
            </a:r>
          </a:p>
          <a:p>
            <a:pPr marL="514350" indent="-514350">
              <a:lnSpc>
                <a:spcPct val="150000"/>
              </a:lnSpc>
              <a:buFont typeface="Arial" pitchFamily="34" charset="0"/>
              <a:buAutoNum type="arabicPeriod"/>
            </a:pPr>
            <a:r>
              <a:rPr lang="en-US" sz="2400" b="1" dirty="0">
                <a:solidFill>
                  <a:srgbClr val="053C65"/>
                </a:solidFill>
              </a:rPr>
              <a:t>Health Equity / Social Drivers of Health</a:t>
            </a:r>
          </a:p>
          <a:p>
            <a:pPr marL="0" indent="0">
              <a:lnSpc>
                <a:spcPct val="150000"/>
              </a:lnSpc>
              <a:buNone/>
            </a:pPr>
            <a:endParaRPr lang="en-US" sz="2400" b="1" dirty="0">
              <a:solidFill>
                <a:srgbClr val="053C65"/>
              </a:solidFill>
            </a:endParaRPr>
          </a:p>
        </p:txBody>
      </p:sp>
      <p:sp>
        <p:nvSpPr>
          <p:cNvPr id="2" name="Slide Number Placeholder 1">
            <a:extLst>
              <a:ext uri="{FF2B5EF4-FFF2-40B4-BE49-F238E27FC236}">
                <a16:creationId xmlns:a16="http://schemas.microsoft.com/office/drawing/2014/main" id="{107A3428-55CD-DAB3-4B06-092C2DAEB991}"/>
              </a:ext>
            </a:extLst>
          </p:cNvPr>
          <p:cNvSpPr>
            <a:spLocks noGrp="1"/>
          </p:cNvSpPr>
          <p:nvPr>
            <p:ph type="sldNum" sz="quarter" idx="4"/>
          </p:nvPr>
        </p:nvSpPr>
        <p:spPr/>
        <p:txBody>
          <a:bodyPr/>
          <a:lstStyle/>
          <a:p>
            <a:fld id="{C9B90C7E-19BC-E445-B622-80F592729A1F}" type="slidenum">
              <a:rPr lang="en-US" smtClean="0"/>
              <a:t>26</a:t>
            </a:fld>
            <a:endParaRPr lang="en-US"/>
          </a:p>
        </p:txBody>
      </p:sp>
    </p:spTree>
    <p:extLst>
      <p:ext uri="{BB962C8B-B14F-4D97-AF65-F5344CB8AC3E}">
        <p14:creationId xmlns:p14="http://schemas.microsoft.com/office/powerpoint/2010/main" val="3287331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4D4E-E5B1-405A-8203-4320F3FCDE28}"/>
              </a:ext>
            </a:extLst>
          </p:cNvPr>
          <p:cNvSpPr>
            <a:spLocks noGrp="1"/>
          </p:cNvSpPr>
          <p:nvPr>
            <p:ph type="title"/>
          </p:nvPr>
        </p:nvSpPr>
        <p:spPr>
          <a:xfrm>
            <a:off x="838200" y="365125"/>
            <a:ext cx="10515600" cy="797849"/>
          </a:xfrm>
        </p:spPr>
        <p:txBody>
          <a:bodyPr>
            <a:normAutofit/>
          </a:bodyPr>
          <a:lstStyle/>
          <a:p>
            <a:pPr algn="ctr"/>
            <a:r>
              <a:rPr lang="en-US" sz="3600" dirty="0">
                <a:solidFill>
                  <a:schemeClr val="tx1"/>
                </a:solidFill>
                <a:latin typeface="Arial" panose="020B0604020202020204" pitchFamily="34" charset="0"/>
              </a:rPr>
              <a:t>Healthcare IT Transformation</a:t>
            </a:r>
          </a:p>
        </p:txBody>
      </p:sp>
      <p:sp>
        <p:nvSpPr>
          <p:cNvPr id="3" name="Text Placeholder 2">
            <a:extLst>
              <a:ext uri="{FF2B5EF4-FFF2-40B4-BE49-F238E27FC236}">
                <a16:creationId xmlns:a16="http://schemas.microsoft.com/office/drawing/2014/main" id="{8B6E63EA-D7BD-474B-98D0-84F8FC0058F6}"/>
              </a:ext>
            </a:extLst>
          </p:cNvPr>
          <p:cNvSpPr>
            <a:spLocks noGrp="1"/>
          </p:cNvSpPr>
          <p:nvPr>
            <p:ph type="body" sz="quarter" idx="4294967295"/>
          </p:nvPr>
        </p:nvSpPr>
        <p:spPr>
          <a:xfrm>
            <a:off x="592853" y="1554163"/>
            <a:ext cx="10760947" cy="4595428"/>
          </a:xfrm>
          <a:prstGeom prst="rect">
            <a:avLst/>
          </a:prstGeom>
        </p:spPr>
        <p:txBody>
          <a:bodyPr>
            <a:normAutofit fontScale="92500" lnSpcReduction="10000"/>
          </a:bodyPr>
          <a:lstStyle/>
          <a:p>
            <a:pPr>
              <a:lnSpc>
                <a:spcPct val="150000"/>
              </a:lnSpc>
            </a:pPr>
            <a:r>
              <a:rPr lang="en-US" b="1" dirty="0">
                <a:solidFill>
                  <a:srgbClr val="053C65"/>
                </a:solidFill>
              </a:rPr>
              <a:t>Many other industries have been radically transformed by IT</a:t>
            </a:r>
          </a:p>
          <a:p>
            <a:pPr>
              <a:lnSpc>
                <a:spcPct val="150000"/>
              </a:lnSpc>
            </a:pPr>
            <a:r>
              <a:rPr lang="en-US" b="1" dirty="0">
                <a:solidFill>
                  <a:srgbClr val="053C65"/>
                </a:solidFill>
              </a:rPr>
              <a:t>Healthcare still toward beginning of journey</a:t>
            </a:r>
          </a:p>
          <a:p>
            <a:pPr>
              <a:lnSpc>
                <a:spcPct val="150000"/>
              </a:lnSpc>
            </a:pPr>
            <a:r>
              <a:rPr lang="en-US" b="1" dirty="0">
                <a:solidFill>
                  <a:srgbClr val="053C65"/>
                </a:solidFill>
              </a:rPr>
              <a:t>HITECH and Meaningful Use – Promoting Interoperability</a:t>
            </a:r>
          </a:p>
          <a:p>
            <a:pPr>
              <a:lnSpc>
                <a:spcPct val="150000"/>
              </a:lnSpc>
            </a:pPr>
            <a:r>
              <a:rPr lang="en-US" b="1" dirty="0">
                <a:solidFill>
                  <a:srgbClr val="053C65"/>
                </a:solidFill>
              </a:rPr>
              <a:t>TEFCA (Trusted Exchange Framework and Common Agreement)</a:t>
            </a:r>
          </a:p>
          <a:p>
            <a:pPr>
              <a:lnSpc>
                <a:spcPct val="150000"/>
              </a:lnSpc>
            </a:pPr>
            <a:r>
              <a:rPr lang="en-US" b="1" dirty="0">
                <a:solidFill>
                  <a:srgbClr val="053C65"/>
                </a:solidFill>
              </a:rPr>
              <a:t>FHIR (Fast Healthcare Interoperability Resources)</a:t>
            </a:r>
          </a:p>
          <a:p>
            <a:pPr>
              <a:lnSpc>
                <a:spcPct val="150000"/>
              </a:lnSpc>
            </a:pPr>
            <a:r>
              <a:rPr lang="en-US" b="1" dirty="0">
                <a:solidFill>
                  <a:srgbClr val="053C65"/>
                </a:solidFill>
              </a:rPr>
              <a:t>Information Blocking</a:t>
            </a:r>
          </a:p>
          <a:p>
            <a:pPr>
              <a:lnSpc>
                <a:spcPct val="150000"/>
              </a:lnSpc>
            </a:pPr>
            <a:r>
              <a:rPr lang="en-US" b="1" dirty="0">
                <a:solidFill>
                  <a:srgbClr val="053C65"/>
                </a:solidFill>
              </a:rPr>
              <a:t>Digital Transformation of Quality Measures</a:t>
            </a:r>
          </a:p>
        </p:txBody>
      </p:sp>
      <p:sp>
        <p:nvSpPr>
          <p:cNvPr id="4" name="Slide Number Placeholder 3">
            <a:extLst>
              <a:ext uri="{FF2B5EF4-FFF2-40B4-BE49-F238E27FC236}">
                <a16:creationId xmlns:a16="http://schemas.microsoft.com/office/drawing/2014/main" id="{E0330EF4-748A-D058-943E-41A16EE21933}"/>
              </a:ext>
            </a:extLst>
          </p:cNvPr>
          <p:cNvSpPr>
            <a:spLocks noGrp="1"/>
          </p:cNvSpPr>
          <p:nvPr>
            <p:ph type="sldNum" sz="quarter" idx="27"/>
          </p:nvPr>
        </p:nvSpPr>
        <p:spPr/>
        <p:txBody>
          <a:bodyPr/>
          <a:lstStyle/>
          <a:p>
            <a:fld id="{50C48653-0D13-4549-AB5F-45E7CBAF8105}" type="slidenum">
              <a:rPr lang="en-US" smtClean="0"/>
              <a:pPr/>
              <a:t>27</a:t>
            </a:fld>
            <a:endParaRPr lang="en-US"/>
          </a:p>
        </p:txBody>
      </p:sp>
    </p:spTree>
    <p:extLst>
      <p:ext uri="{BB962C8B-B14F-4D97-AF65-F5344CB8AC3E}">
        <p14:creationId xmlns:p14="http://schemas.microsoft.com/office/powerpoint/2010/main" val="1789254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5256F-6382-9586-55B0-F7827BB189DB}"/>
              </a:ext>
            </a:extLst>
          </p:cNvPr>
          <p:cNvSpPr>
            <a:spLocks noGrp="1"/>
          </p:cNvSpPr>
          <p:nvPr>
            <p:ph type="title"/>
          </p:nvPr>
        </p:nvSpPr>
        <p:spPr/>
        <p:txBody>
          <a:bodyPr>
            <a:noAutofit/>
          </a:bodyPr>
          <a:lstStyle/>
          <a:p>
            <a:pPr algn="ctr"/>
            <a:r>
              <a:rPr lang="en-US" sz="3600" b="1" dirty="0"/>
              <a:t>Digital Transformation</a:t>
            </a:r>
          </a:p>
        </p:txBody>
      </p:sp>
      <p:sp>
        <p:nvSpPr>
          <p:cNvPr id="3" name="Content Placeholder 2">
            <a:extLst>
              <a:ext uri="{FF2B5EF4-FFF2-40B4-BE49-F238E27FC236}">
                <a16:creationId xmlns:a16="http://schemas.microsoft.com/office/drawing/2014/main" id="{763C23EE-C517-579C-41AC-4EC75DF8CA1E}"/>
              </a:ext>
            </a:extLst>
          </p:cNvPr>
          <p:cNvSpPr>
            <a:spLocks noGrp="1"/>
          </p:cNvSpPr>
          <p:nvPr>
            <p:ph sz="quarter" idx="12"/>
          </p:nvPr>
        </p:nvSpPr>
        <p:spPr>
          <a:xfrm>
            <a:off x="562708" y="1309293"/>
            <a:ext cx="10908567" cy="5412182"/>
          </a:xfrm>
        </p:spPr>
        <p:txBody>
          <a:bodyPr>
            <a:normAutofit/>
          </a:bodyPr>
          <a:lstStyle/>
          <a:p>
            <a:pPr marL="342900" indent="-457200">
              <a:lnSpc>
                <a:spcPct val="70000"/>
              </a:lnSpc>
              <a:buFont typeface="Arial" panose="020B0604020202020204" pitchFamily="34" charset="0"/>
              <a:buChar char="•"/>
            </a:pPr>
            <a:r>
              <a:rPr lang="en-US" sz="2400" b="1" dirty="0">
                <a:solidFill>
                  <a:srgbClr val="053C65"/>
                </a:solidFill>
              </a:rPr>
              <a:t>An important element of the CMS National Quality Strategy</a:t>
            </a:r>
          </a:p>
          <a:p>
            <a:pPr marL="342900" indent="-457200">
              <a:lnSpc>
                <a:spcPct val="70000"/>
              </a:lnSpc>
              <a:buFont typeface="Arial" panose="020B0604020202020204" pitchFamily="34" charset="0"/>
              <a:buChar char="•"/>
            </a:pPr>
            <a:endParaRPr lang="en-US" sz="2400" b="1" dirty="0">
              <a:solidFill>
                <a:srgbClr val="053C65"/>
              </a:solidFill>
            </a:endParaRPr>
          </a:p>
          <a:p>
            <a:pPr marL="342900" indent="-457200">
              <a:lnSpc>
                <a:spcPct val="70000"/>
              </a:lnSpc>
              <a:buFont typeface="Arial" panose="020B0604020202020204" pitchFamily="34" charset="0"/>
              <a:buChar char="•"/>
            </a:pPr>
            <a:r>
              <a:rPr lang="en-US" sz="2400" b="1" u="sng" dirty="0">
                <a:solidFill>
                  <a:srgbClr val="FF0000"/>
                </a:solidFill>
              </a:rPr>
              <a:t>A path towards decreasing provider burden in quality measurement</a:t>
            </a:r>
          </a:p>
          <a:p>
            <a:pPr marL="342900" indent="-457200">
              <a:lnSpc>
                <a:spcPct val="70000"/>
              </a:lnSpc>
              <a:buFont typeface="Arial" panose="020B0604020202020204" pitchFamily="34" charset="0"/>
              <a:buChar char="•"/>
            </a:pPr>
            <a:endParaRPr lang="en-US" sz="2400" b="1" dirty="0">
              <a:solidFill>
                <a:srgbClr val="053C65"/>
              </a:solidFill>
            </a:endParaRPr>
          </a:p>
          <a:p>
            <a:pPr marL="342900" indent="-457200">
              <a:lnSpc>
                <a:spcPct val="70000"/>
              </a:lnSpc>
              <a:buFont typeface="Arial" panose="020B0604020202020204" pitchFamily="34" charset="0"/>
              <a:buChar char="•"/>
            </a:pPr>
            <a:r>
              <a:rPr lang="en-US" sz="2400" b="1" u="sng" dirty="0">
                <a:solidFill>
                  <a:srgbClr val="053C65"/>
                </a:solidFill>
              </a:rPr>
              <a:t>Challenges</a:t>
            </a:r>
            <a:endParaRPr lang="en-US" sz="2200" b="1" dirty="0">
              <a:solidFill>
                <a:srgbClr val="053C65"/>
              </a:solidFill>
            </a:endParaRPr>
          </a:p>
          <a:p>
            <a:pPr lvl="1" indent="-457200">
              <a:lnSpc>
                <a:spcPct val="70000"/>
              </a:lnSpc>
              <a:buFont typeface="Arial" panose="020B0604020202020204" pitchFamily="34" charset="0"/>
              <a:buChar char="•"/>
            </a:pPr>
            <a:r>
              <a:rPr lang="en-US" sz="2200" b="1" dirty="0">
                <a:solidFill>
                  <a:srgbClr val="053C65"/>
                </a:solidFill>
              </a:rPr>
              <a:t>Agreeing on common metrics and data elements</a:t>
            </a:r>
          </a:p>
          <a:p>
            <a:pPr lvl="1" indent="-457200">
              <a:lnSpc>
                <a:spcPct val="70000"/>
              </a:lnSpc>
              <a:buFont typeface="Arial" panose="020B0604020202020204" pitchFamily="34" charset="0"/>
              <a:buChar char="•"/>
            </a:pPr>
            <a:r>
              <a:rPr lang="en-US" sz="2200" b="1" dirty="0">
                <a:solidFill>
                  <a:srgbClr val="053C65"/>
                </a:solidFill>
              </a:rPr>
              <a:t>Broad FHIR implementation requires IT infrastructure investment across the health care continuum</a:t>
            </a:r>
          </a:p>
          <a:p>
            <a:pPr lvl="1" indent="-457200">
              <a:lnSpc>
                <a:spcPct val="70000"/>
              </a:lnSpc>
              <a:buFont typeface="Arial" panose="020B0604020202020204" pitchFamily="34" charset="0"/>
              <a:buChar char="•"/>
            </a:pPr>
            <a:r>
              <a:rPr lang="en-US" sz="2200" b="1" dirty="0">
                <a:solidFill>
                  <a:srgbClr val="053C65"/>
                </a:solidFill>
              </a:rPr>
              <a:t>Modification of existing measurements into digital form</a:t>
            </a:r>
          </a:p>
          <a:p>
            <a:pPr lvl="1" indent="-457200">
              <a:lnSpc>
                <a:spcPct val="70000"/>
              </a:lnSpc>
              <a:buFont typeface="Arial" panose="020B0604020202020204" pitchFamily="34" charset="0"/>
              <a:buChar char="•"/>
            </a:pPr>
            <a:endParaRPr lang="en-US" sz="2200" b="1" u="sng" dirty="0">
              <a:solidFill>
                <a:srgbClr val="053C65"/>
              </a:solidFill>
            </a:endParaRPr>
          </a:p>
          <a:p>
            <a:pPr marL="342900" lvl="1" indent="-457200">
              <a:lnSpc>
                <a:spcPct val="70000"/>
              </a:lnSpc>
              <a:buFont typeface="Arial" panose="020B0604020202020204" pitchFamily="34" charset="0"/>
              <a:buChar char="•"/>
            </a:pPr>
            <a:r>
              <a:rPr lang="en-US" sz="2200" b="1" u="sng" dirty="0">
                <a:solidFill>
                  <a:srgbClr val="053C65"/>
                </a:solidFill>
              </a:rPr>
              <a:t>Goals</a:t>
            </a:r>
          </a:p>
          <a:p>
            <a:pPr lvl="1" indent="-457200">
              <a:lnSpc>
                <a:spcPct val="70000"/>
              </a:lnSpc>
              <a:buFont typeface="Arial" panose="020B0604020202020204" pitchFamily="34" charset="0"/>
              <a:buChar char="•"/>
            </a:pPr>
            <a:r>
              <a:rPr lang="en-US" sz="2200" b="1" dirty="0">
                <a:solidFill>
                  <a:srgbClr val="053C65"/>
                </a:solidFill>
              </a:rPr>
              <a:t>FHIR expansion</a:t>
            </a:r>
          </a:p>
          <a:p>
            <a:pPr lvl="1" indent="-457200">
              <a:lnSpc>
                <a:spcPct val="70000"/>
              </a:lnSpc>
              <a:buFont typeface="Arial" panose="020B0604020202020204" pitchFamily="34" charset="0"/>
              <a:buChar char="•"/>
            </a:pPr>
            <a:r>
              <a:rPr lang="en-US" sz="2200" b="1" dirty="0">
                <a:solidFill>
                  <a:srgbClr val="053C65"/>
                </a:solidFill>
              </a:rPr>
              <a:t>Implementation of USCDI (US Core Data for Interoperability)</a:t>
            </a:r>
          </a:p>
          <a:p>
            <a:pPr lvl="1" indent="-457200">
              <a:lnSpc>
                <a:spcPct val="70000"/>
              </a:lnSpc>
              <a:buFont typeface="Arial" panose="020B0604020202020204" pitchFamily="34" charset="0"/>
              <a:buChar char="•"/>
            </a:pPr>
            <a:r>
              <a:rPr lang="en-US" sz="2200" b="1" dirty="0">
                <a:solidFill>
                  <a:srgbClr val="053C65"/>
                </a:solidFill>
              </a:rPr>
              <a:t>USCDI+ build out to create interoperable data elements for measurement for multiple medical indications (e.g., Public Health, Maternal Health, Quality, Cancer, Behavioral Health, </a:t>
            </a:r>
          </a:p>
          <a:p>
            <a:pPr marL="631825" lvl="1" indent="-342900">
              <a:buFont typeface="Arial" panose="020B0604020202020204" pitchFamily="34" charset="0"/>
              <a:buChar char="•"/>
            </a:pPr>
            <a:endParaRPr lang="en-US" sz="2200" b="1" dirty="0">
              <a:solidFill>
                <a:srgbClr val="053C65"/>
              </a:solidFill>
            </a:endParaRPr>
          </a:p>
        </p:txBody>
      </p:sp>
      <p:sp>
        <p:nvSpPr>
          <p:cNvPr id="4" name="Slide Number Placeholder 3">
            <a:extLst>
              <a:ext uri="{FF2B5EF4-FFF2-40B4-BE49-F238E27FC236}">
                <a16:creationId xmlns:a16="http://schemas.microsoft.com/office/drawing/2014/main" id="{9DB73039-E89E-C496-E462-0C5A22C9EE1A}"/>
              </a:ext>
            </a:extLst>
          </p:cNvPr>
          <p:cNvSpPr>
            <a:spLocks noGrp="1"/>
          </p:cNvSpPr>
          <p:nvPr>
            <p:ph type="sldNum" sz="quarter" idx="4"/>
          </p:nvPr>
        </p:nvSpPr>
        <p:spPr/>
        <p:txBody>
          <a:bodyPr/>
          <a:lstStyle/>
          <a:p>
            <a:fld id="{C9B90C7E-19BC-E445-B622-80F592729A1F}" type="slidenum">
              <a:rPr lang="en-US" smtClean="0"/>
              <a:t>28</a:t>
            </a:fld>
            <a:endParaRPr lang="en-US"/>
          </a:p>
        </p:txBody>
      </p:sp>
    </p:spTree>
    <p:extLst>
      <p:ext uri="{BB962C8B-B14F-4D97-AF65-F5344CB8AC3E}">
        <p14:creationId xmlns:p14="http://schemas.microsoft.com/office/powerpoint/2010/main" val="973044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4D4E-E5B1-405A-8203-4320F3FCDE28}"/>
              </a:ext>
            </a:extLst>
          </p:cNvPr>
          <p:cNvSpPr>
            <a:spLocks noGrp="1"/>
          </p:cNvSpPr>
          <p:nvPr>
            <p:ph type="title"/>
          </p:nvPr>
        </p:nvSpPr>
        <p:spPr>
          <a:xfrm>
            <a:off x="273377" y="365125"/>
            <a:ext cx="11359299" cy="797849"/>
          </a:xfrm>
        </p:spPr>
        <p:txBody>
          <a:bodyPr>
            <a:noAutofit/>
          </a:bodyPr>
          <a:lstStyle/>
          <a:p>
            <a:pPr algn="ctr"/>
            <a:r>
              <a:rPr lang="en-US" sz="3600" dirty="0">
                <a:solidFill>
                  <a:schemeClr val="tx1"/>
                </a:solidFill>
                <a:latin typeface="Arial" panose="020B0604020202020204" pitchFamily="34" charset="0"/>
              </a:rPr>
              <a:t>Electronic Quality Measures minimize administrative burden (and cost)</a:t>
            </a:r>
          </a:p>
        </p:txBody>
      </p:sp>
      <p:sp>
        <p:nvSpPr>
          <p:cNvPr id="3" name="Text Placeholder 2">
            <a:extLst>
              <a:ext uri="{FF2B5EF4-FFF2-40B4-BE49-F238E27FC236}">
                <a16:creationId xmlns:a16="http://schemas.microsoft.com/office/drawing/2014/main" id="{8B6E63EA-D7BD-474B-98D0-84F8FC0058F6}"/>
              </a:ext>
            </a:extLst>
          </p:cNvPr>
          <p:cNvSpPr>
            <a:spLocks noGrp="1"/>
          </p:cNvSpPr>
          <p:nvPr>
            <p:ph type="body" sz="quarter" idx="4294967295"/>
          </p:nvPr>
        </p:nvSpPr>
        <p:spPr>
          <a:xfrm>
            <a:off x="1670050" y="1554163"/>
            <a:ext cx="10521950" cy="3748087"/>
          </a:xfrm>
          <a:prstGeom prst="rect">
            <a:avLst/>
          </a:prstGeom>
        </p:spPr>
        <p:txBody>
          <a:bodyPr>
            <a:normAutofit/>
          </a:bodyPr>
          <a:lstStyle/>
          <a:p>
            <a:pPr>
              <a:lnSpc>
                <a:spcPct val="150000"/>
              </a:lnSpc>
            </a:pPr>
            <a:r>
              <a:rPr lang="en-US" b="1" dirty="0">
                <a:solidFill>
                  <a:srgbClr val="053C65"/>
                </a:solidFill>
              </a:rPr>
              <a:t> </a:t>
            </a:r>
          </a:p>
        </p:txBody>
      </p:sp>
      <p:pic>
        <p:nvPicPr>
          <p:cNvPr id="5" name="New picture">
            <a:extLst>
              <a:ext uri="{FF2B5EF4-FFF2-40B4-BE49-F238E27FC236}">
                <a16:creationId xmlns:a16="http://schemas.microsoft.com/office/drawing/2014/main" id="{07820A16-39E6-CE7C-0F9B-F1CEC1AF5BF9}"/>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008669" y="1554163"/>
            <a:ext cx="10114486" cy="463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7" name="TextBox 6">
            <a:extLst>
              <a:ext uri="{FF2B5EF4-FFF2-40B4-BE49-F238E27FC236}">
                <a16:creationId xmlns:a16="http://schemas.microsoft.com/office/drawing/2014/main" id="{8F5B087A-3B9B-966D-7DAD-B3D7253C7B10}"/>
              </a:ext>
            </a:extLst>
          </p:cNvPr>
          <p:cNvSpPr txBox="1"/>
          <p:nvPr/>
        </p:nvSpPr>
        <p:spPr>
          <a:xfrm>
            <a:off x="1089768" y="6284306"/>
            <a:ext cx="6463430" cy="369332"/>
          </a:xfrm>
          <a:prstGeom prst="rect">
            <a:avLst/>
          </a:prstGeom>
          <a:noFill/>
        </p:spPr>
        <p:txBody>
          <a:bodyPr wrap="square">
            <a:spAutoFit/>
          </a:bodyPr>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800" dirty="0">
                <a:ln w="9525" cap="flat" cmpd="sng" algn="ctr">
                  <a:noFill/>
                  <a:prstDash val="solid"/>
                  <a:round/>
                  <a:headEnd type="none" w="med" len="med"/>
                  <a:tailEnd type="none" w="med" len="med"/>
                </a:ln>
                <a:solidFill>
                  <a:srgbClr val="000000"/>
                </a:solidFill>
                <a:latin typeface="Helvetica" charset="0"/>
                <a:ea typeface="Arial"/>
                <a:cs typeface="Helvetica"/>
                <a:sym typeface="Wingdings"/>
              </a:rPr>
              <a:t>JAMA. 2023;329(21):1840-1847. doi:10.1001/jama.2023.7271</a:t>
            </a:r>
          </a:p>
        </p:txBody>
      </p:sp>
      <p:sp>
        <p:nvSpPr>
          <p:cNvPr id="4" name="Slide Number Placeholder 3">
            <a:extLst>
              <a:ext uri="{FF2B5EF4-FFF2-40B4-BE49-F238E27FC236}">
                <a16:creationId xmlns:a16="http://schemas.microsoft.com/office/drawing/2014/main" id="{7619A95E-9CF1-0A60-E031-B747479E3F99}"/>
              </a:ext>
            </a:extLst>
          </p:cNvPr>
          <p:cNvSpPr>
            <a:spLocks noGrp="1"/>
          </p:cNvSpPr>
          <p:nvPr>
            <p:ph type="sldNum" sz="quarter" idx="27"/>
          </p:nvPr>
        </p:nvSpPr>
        <p:spPr/>
        <p:txBody>
          <a:bodyPr/>
          <a:lstStyle/>
          <a:p>
            <a:fld id="{50C48653-0D13-4549-AB5F-45E7CBAF8105}" type="slidenum">
              <a:rPr lang="en-US" smtClean="0"/>
              <a:pPr/>
              <a:t>29</a:t>
            </a:fld>
            <a:endParaRPr lang="en-US"/>
          </a:p>
        </p:txBody>
      </p:sp>
    </p:spTree>
    <p:extLst>
      <p:ext uri="{BB962C8B-B14F-4D97-AF65-F5344CB8AC3E}">
        <p14:creationId xmlns:p14="http://schemas.microsoft.com/office/powerpoint/2010/main" val="947626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168FC5-C821-FF4E-AD9C-EE323B97E335}"/>
              </a:ext>
            </a:extLst>
          </p:cNvPr>
          <p:cNvSpPr>
            <a:spLocks noGrp="1"/>
          </p:cNvSpPr>
          <p:nvPr>
            <p:ph type="title"/>
          </p:nvPr>
        </p:nvSpPr>
        <p:spPr/>
        <p:txBody>
          <a:bodyPr>
            <a:noAutofit/>
          </a:bodyPr>
          <a:lstStyle/>
          <a:p>
            <a:pPr algn="ctr"/>
            <a:r>
              <a:rPr lang="en-US" sz="3600" b="1" dirty="0"/>
              <a:t>Center</a:t>
            </a:r>
            <a:r>
              <a:rPr lang="en-US" sz="3600" b="1" u="sng" dirty="0"/>
              <a:t>s</a:t>
            </a:r>
            <a:r>
              <a:rPr lang="en-US" sz="3600" b="1" dirty="0"/>
              <a:t> for Medicare and Medicaid Services (CMS)</a:t>
            </a:r>
          </a:p>
        </p:txBody>
      </p:sp>
      <p:sp>
        <p:nvSpPr>
          <p:cNvPr id="7" name="Text Placeholder 6">
            <a:extLst>
              <a:ext uri="{FF2B5EF4-FFF2-40B4-BE49-F238E27FC236}">
                <a16:creationId xmlns:a16="http://schemas.microsoft.com/office/drawing/2014/main" id="{17B2D9A9-9192-FB4D-BBF5-1AC42B5019A7}"/>
              </a:ext>
            </a:extLst>
          </p:cNvPr>
          <p:cNvSpPr>
            <a:spLocks noGrp="1"/>
          </p:cNvSpPr>
          <p:nvPr>
            <p:ph sz="quarter" idx="12"/>
          </p:nvPr>
        </p:nvSpPr>
        <p:spPr>
          <a:xfrm>
            <a:off x="838200" y="2055043"/>
            <a:ext cx="10633075" cy="4010795"/>
          </a:xfrm>
        </p:spPr>
        <p:txBody>
          <a:bodyPr>
            <a:normAutofit lnSpcReduction="10000"/>
          </a:bodyPr>
          <a:lstStyle/>
          <a:p>
            <a:pPr>
              <a:lnSpc>
                <a:spcPct val="150000"/>
              </a:lnSpc>
              <a:spcBef>
                <a:spcPts val="1000"/>
              </a:spcBef>
              <a:buClr>
                <a:srgbClr val="3F3F3F"/>
              </a:buClr>
              <a:defRPr/>
            </a:pPr>
            <a:r>
              <a:rPr kumimoji="0" lang="en-US" sz="2400" b="1" i="0" u="none" strike="noStrike" kern="1200" cap="none" spc="0" normalizeH="0" baseline="0" noProof="0" dirty="0">
                <a:ln>
                  <a:noFill/>
                </a:ln>
                <a:solidFill>
                  <a:srgbClr val="053C65"/>
                </a:solidFill>
                <a:effectLst/>
                <a:uLnTx/>
                <a:uFillTx/>
                <a:latin typeface="Arial" charset="0"/>
                <a:cs typeface="Arial" charset="0"/>
              </a:rPr>
              <a:t>Center for Clinical Standards and Quality (CCSQ)</a:t>
            </a:r>
          </a:p>
          <a:p>
            <a:pPr>
              <a:lnSpc>
                <a:spcPct val="150000"/>
              </a:lnSpc>
              <a:spcBef>
                <a:spcPts val="1000"/>
              </a:spcBef>
              <a:buClr>
                <a:srgbClr val="3F3F3F"/>
              </a:buClr>
              <a:defRPr/>
            </a:pPr>
            <a:r>
              <a:rPr kumimoji="0" lang="en-US" sz="2400" b="1" i="0" u="none" strike="noStrike" kern="1200" cap="none" spc="0" normalizeH="0" baseline="0" noProof="0" dirty="0">
                <a:ln>
                  <a:noFill/>
                </a:ln>
                <a:solidFill>
                  <a:srgbClr val="053C65"/>
                </a:solidFill>
                <a:effectLst/>
                <a:uLnTx/>
                <a:uFillTx/>
                <a:latin typeface="Arial" charset="0"/>
                <a:cs typeface="Arial" charset="0"/>
              </a:rPr>
              <a:t>Center for Medicare (CM)</a:t>
            </a:r>
          </a:p>
          <a:p>
            <a:pPr>
              <a:lnSpc>
                <a:spcPct val="150000"/>
              </a:lnSpc>
              <a:spcBef>
                <a:spcPts val="1000"/>
              </a:spcBef>
              <a:buClr>
                <a:srgbClr val="3F3F3F"/>
              </a:buClr>
              <a:defRPr/>
            </a:pPr>
            <a:r>
              <a:rPr kumimoji="0" lang="en-US" sz="2400" b="1" i="0" u="none" strike="noStrike" kern="1200" cap="none" spc="0" normalizeH="0" baseline="0" noProof="0" dirty="0">
                <a:ln>
                  <a:noFill/>
                </a:ln>
                <a:solidFill>
                  <a:srgbClr val="053C65"/>
                </a:solidFill>
                <a:effectLst/>
                <a:uLnTx/>
                <a:uFillTx/>
                <a:latin typeface="Arial" charset="0"/>
                <a:cs typeface="Arial" charset="0"/>
              </a:rPr>
              <a:t>Center for Medicaid and CHIP Services (CMCS)</a:t>
            </a:r>
          </a:p>
          <a:p>
            <a:pPr>
              <a:lnSpc>
                <a:spcPct val="150000"/>
              </a:lnSpc>
              <a:spcBef>
                <a:spcPts val="1000"/>
              </a:spcBef>
              <a:buClr>
                <a:srgbClr val="3F3F3F"/>
              </a:buClr>
              <a:defRPr/>
            </a:pPr>
            <a:r>
              <a:rPr kumimoji="0" lang="en-US" sz="2400" b="1" i="0" u="none" strike="noStrike" kern="1200" cap="none" spc="0" normalizeH="0" baseline="0" noProof="0" dirty="0">
                <a:ln>
                  <a:noFill/>
                </a:ln>
                <a:solidFill>
                  <a:srgbClr val="053C65"/>
                </a:solidFill>
                <a:effectLst/>
                <a:uLnTx/>
                <a:uFillTx/>
                <a:latin typeface="Arial" charset="0"/>
                <a:cs typeface="Arial" charset="0"/>
              </a:rPr>
              <a:t>Center for Program Integrity (CPI)</a:t>
            </a:r>
          </a:p>
          <a:p>
            <a:pPr>
              <a:lnSpc>
                <a:spcPct val="150000"/>
              </a:lnSpc>
              <a:spcBef>
                <a:spcPts val="1000"/>
              </a:spcBef>
              <a:buClr>
                <a:srgbClr val="3F3F3F"/>
              </a:buClr>
              <a:defRPr/>
            </a:pPr>
            <a:r>
              <a:rPr kumimoji="0" lang="en-US" sz="2400" b="1" i="0" u="none" strike="noStrike" kern="1200" cap="none" spc="0" normalizeH="0" baseline="0" noProof="0" dirty="0">
                <a:ln>
                  <a:noFill/>
                </a:ln>
                <a:solidFill>
                  <a:srgbClr val="053C65"/>
                </a:solidFill>
                <a:effectLst/>
                <a:uLnTx/>
                <a:uFillTx/>
                <a:latin typeface="Arial" charset="0"/>
                <a:cs typeface="Arial" charset="0"/>
              </a:rPr>
              <a:t>Center for Medicare and Medicaid Innovation (CMMI)</a:t>
            </a:r>
          </a:p>
          <a:p>
            <a:pPr>
              <a:lnSpc>
                <a:spcPct val="150000"/>
              </a:lnSpc>
              <a:spcBef>
                <a:spcPts val="1000"/>
              </a:spcBef>
              <a:buClr>
                <a:srgbClr val="3F3F3F"/>
              </a:buClr>
              <a:defRPr/>
            </a:pPr>
            <a:r>
              <a:rPr kumimoji="0" lang="en-US" sz="2400" b="1" i="0" u="none" strike="noStrike" kern="1200" cap="none" spc="0" normalizeH="0" baseline="0" noProof="0" dirty="0">
                <a:ln>
                  <a:noFill/>
                </a:ln>
                <a:solidFill>
                  <a:srgbClr val="053C65"/>
                </a:solidFill>
                <a:effectLst/>
                <a:uLnTx/>
                <a:uFillTx/>
                <a:latin typeface="Arial" charset="0"/>
                <a:cs typeface="Arial" charset="0"/>
              </a:rPr>
              <a:t>Center for Consumer Information and Insurance Oversight (CCIIO)</a:t>
            </a:r>
          </a:p>
          <a:p>
            <a:pPr marL="514350" indent="-514350">
              <a:lnSpc>
                <a:spcPct val="150000"/>
              </a:lnSpc>
              <a:buAutoNum type="arabicPeriod"/>
            </a:pPr>
            <a:endParaRPr lang="en-US" dirty="0"/>
          </a:p>
        </p:txBody>
      </p:sp>
      <p:sp>
        <p:nvSpPr>
          <p:cNvPr id="2" name="Slide Number Placeholder 1">
            <a:extLst>
              <a:ext uri="{FF2B5EF4-FFF2-40B4-BE49-F238E27FC236}">
                <a16:creationId xmlns:a16="http://schemas.microsoft.com/office/drawing/2014/main" id="{798DAC21-5999-FF9D-B6EE-FD7DE22C281E}"/>
              </a:ext>
            </a:extLst>
          </p:cNvPr>
          <p:cNvSpPr>
            <a:spLocks noGrp="1"/>
          </p:cNvSpPr>
          <p:nvPr>
            <p:ph type="sldNum" sz="quarter" idx="4"/>
          </p:nvPr>
        </p:nvSpPr>
        <p:spPr/>
        <p:txBody>
          <a:bodyPr/>
          <a:lstStyle/>
          <a:p>
            <a:fld id="{C9B90C7E-19BC-E445-B622-80F592729A1F}" type="slidenum">
              <a:rPr lang="en-US" smtClean="0"/>
              <a:t>3</a:t>
            </a:fld>
            <a:endParaRPr lang="en-US"/>
          </a:p>
        </p:txBody>
      </p:sp>
    </p:spTree>
    <p:extLst>
      <p:ext uri="{BB962C8B-B14F-4D97-AF65-F5344CB8AC3E}">
        <p14:creationId xmlns:p14="http://schemas.microsoft.com/office/powerpoint/2010/main" val="2913865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26F10EB-D5C7-4D96-8F67-04BD9198033A}"/>
              </a:ext>
            </a:extLst>
          </p:cNvPr>
          <p:cNvSpPr>
            <a:spLocks noGrp="1"/>
          </p:cNvSpPr>
          <p:nvPr>
            <p:ph type="title"/>
          </p:nvPr>
        </p:nvSpPr>
        <p:spPr>
          <a:xfrm>
            <a:off x="838200" y="365126"/>
            <a:ext cx="10515600" cy="700194"/>
          </a:xfrm>
          <a:noFill/>
        </p:spPr>
        <p:txBody>
          <a:bodyPr lIns="91440">
            <a:normAutofit/>
          </a:bodyPr>
          <a:lstStyle/>
          <a:p>
            <a:pPr algn="ctr"/>
            <a:r>
              <a:rPr lang="en-US" sz="3600" dirty="0">
                <a:solidFill>
                  <a:schemeClr val="tx1"/>
                </a:solidFill>
                <a:latin typeface="Arial" panose="020B0604020202020204" pitchFamily="34" charset="0"/>
              </a:rPr>
              <a:t>Digital Quality Measurement</a:t>
            </a:r>
          </a:p>
        </p:txBody>
      </p:sp>
      <p:pic>
        <p:nvPicPr>
          <p:cNvPr id="20" name="Picture 19" descr="Graphic of CMS goals in the transition to digital quality measurement including: care quality only measured electronically, reduced burden, providing usable timely data from multiple sources for high quality care, and producing reliable and valid measurement results. &#10;">
            <a:extLst>
              <a:ext uri="{FF2B5EF4-FFF2-40B4-BE49-F238E27FC236}">
                <a16:creationId xmlns:a16="http://schemas.microsoft.com/office/drawing/2014/main" id="{BE353D0E-C293-4844-A508-61359F12B5B4}"/>
              </a:ext>
            </a:extLst>
          </p:cNvPr>
          <p:cNvPicPr>
            <a:picLocks noChangeAspect="1"/>
          </p:cNvPicPr>
          <p:nvPr/>
        </p:nvPicPr>
        <p:blipFill>
          <a:blip r:embed="rId3"/>
          <a:stretch>
            <a:fillRect/>
          </a:stretch>
        </p:blipFill>
        <p:spPr>
          <a:xfrm>
            <a:off x="85738" y="2036190"/>
            <a:ext cx="12020524" cy="3930977"/>
          </a:xfrm>
          <a:prstGeom prst="rect">
            <a:avLst/>
          </a:prstGeom>
        </p:spPr>
      </p:pic>
      <p:sp>
        <p:nvSpPr>
          <p:cNvPr id="2" name="Slide Number Placeholder 1">
            <a:extLst>
              <a:ext uri="{FF2B5EF4-FFF2-40B4-BE49-F238E27FC236}">
                <a16:creationId xmlns:a16="http://schemas.microsoft.com/office/drawing/2014/main" id="{AC214578-A517-81B5-FD1B-80AA61E9939D}"/>
              </a:ext>
            </a:extLst>
          </p:cNvPr>
          <p:cNvSpPr>
            <a:spLocks noGrp="1"/>
          </p:cNvSpPr>
          <p:nvPr>
            <p:ph type="sldNum" sz="quarter" idx="27"/>
          </p:nvPr>
        </p:nvSpPr>
        <p:spPr/>
        <p:txBody>
          <a:bodyPr/>
          <a:lstStyle/>
          <a:p>
            <a:fld id="{50C48653-0D13-4549-AB5F-45E7CBAF8105}" type="slidenum">
              <a:rPr lang="en-US" smtClean="0"/>
              <a:pPr/>
              <a:t>30</a:t>
            </a:fld>
            <a:endParaRPr lang="en-US"/>
          </a:p>
        </p:txBody>
      </p:sp>
    </p:spTree>
    <p:extLst>
      <p:ext uri="{BB962C8B-B14F-4D97-AF65-F5344CB8AC3E}">
        <p14:creationId xmlns:p14="http://schemas.microsoft.com/office/powerpoint/2010/main" val="3633306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A74C1-5D33-4405-7EE2-AC9F8279C626}"/>
              </a:ext>
            </a:extLst>
          </p:cNvPr>
          <p:cNvSpPr>
            <a:spLocks noGrp="1"/>
          </p:cNvSpPr>
          <p:nvPr>
            <p:ph type="title"/>
          </p:nvPr>
        </p:nvSpPr>
        <p:spPr/>
        <p:txBody>
          <a:bodyPr>
            <a:noAutofit/>
          </a:bodyPr>
          <a:lstStyle/>
          <a:p>
            <a:pPr algn="ctr"/>
            <a:r>
              <a:rPr lang="en-US" sz="3600" b="1" dirty="0"/>
              <a:t>Patient Safety</a:t>
            </a:r>
          </a:p>
        </p:txBody>
      </p:sp>
      <p:sp>
        <p:nvSpPr>
          <p:cNvPr id="3" name="Content Placeholder 2">
            <a:extLst>
              <a:ext uri="{FF2B5EF4-FFF2-40B4-BE49-F238E27FC236}">
                <a16:creationId xmlns:a16="http://schemas.microsoft.com/office/drawing/2014/main" id="{0593478D-05F6-C09C-708F-17F9E34363B6}"/>
              </a:ext>
            </a:extLst>
          </p:cNvPr>
          <p:cNvSpPr>
            <a:spLocks noGrp="1"/>
          </p:cNvSpPr>
          <p:nvPr>
            <p:ph sz="quarter" idx="12"/>
          </p:nvPr>
        </p:nvSpPr>
        <p:spPr/>
        <p:txBody>
          <a:bodyPr>
            <a:normAutofit fontScale="55000" lnSpcReduction="20000"/>
          </a:bodyPr>
          <a:lstStyle/>
          <a:p>
            <a:pPr marL="285750" indent="-285750">
              <a:buFont typeface="Arial" panose="020B0604020202020204" pitchFamily="34" charset="0"/>
              <a:buChar char="•"/>
            </a:pPr>
            <a:endParaRPr lang="en-US" sz="2400" b="1" dirty="0">
              <a:solidFill>
                <a:srgbClr val="053C65"/>
              </a:solidFill>
            </a:endParaRPr>
          </a:p>
          <a:p>
            <a:pPr marL="285750" indent="-285750">
              <a:buFont typeface="Arial" panose="020B0604020202020204" pitchFamily="34" charset="0"/>
              <a:buChar char="•"/>
            </a:pPr>
            <a:r>
              <a:rPr lang="en-US" sz="3800" b="1" dirty="0">
                <a:solidFill>
                  <a:srgbClr val="053C65"/>
                </a:solidFill>
              </a:rPr>
              <a:t>25% of Medicare beneficiaries experienced harm (e.g., adverse events and temporary harm events) during an acute care hospitalization in 2018.  43% were deemed to have been preventable (medication errors, pressure ulcers, infection)</a:t>
            </a:r>
            <a:endParaRPr lang="en-US" sz="2900" b="1" dirty="0">
              <a:solidFill>
                <a:srgbClr val="053C65"/>
              </a:solidFill>
            </a:endParaRPr>
          </a:p>
          <a:p>
            <a:pPr lvl="3" indent="0">
              <a:buNone/>
            </a:pPr>
            <a:r>
              <a:rPr lang="en-US" sz="2900" b="1" dirty="0">
                <a:solidFill>
                  <a:srgbClr val="FF8D00"/>
                </a:solidFill>
              </a:rPr>
              <a:t>HHS OIG Report, 2022</a:t>
            </a:r>
          </a:p>
          <a:p>
            <a:pPr lvl="3" indent="0">
              <a:buNone/>
            </a:pPr>
            <a:endParaRPr lang="en-US" sz="3800" b="1" dirty="0">
              <a:solidFill>
                <a:srgbClr val="053C65"/>
              </a:solidFill>
            </a:endParaRPr>
          </a:p>
          <a:p>
            <a:pPr marL="285750" indent="-285750">
              <a:buFont typeface="Arial" panose="020B0604020202020204" pitchFamily="34" charset="0"/>
              <a:buChar char="•"/>
            </a:pPr>
            <a:r>
              <a:rPr lang="en-US" sz="3800" b="1" dirty="0">
                <a:solidFill>
                  <a:srgbClr val="053C65"/>
                </a:solidFill>
              </a:rPr>
              <a:t>Patient Safety is a Biden – Harris Administration priority – PCAST Report</a:t>
            </a:r>
          </a:p>
          <a:p>
            <a:endParaRPr lang="en-US" sz="3800" b="1" dirty="0">
              <a:solidFill>
                <a:srgbClr val="053C65"/>
              </a:solidFill>
            </a:endParaRPr>
          </a:p>
          <a:p>
            <a:pPr marL="285750" indent="-285750">
              <a:buFont typeface="Arial" panose="020B0604020202020204" pitchFamily="34" charset="0"/>
              <a:buChar char="•"/>
            </a:pPr>
            <a:r>
              <a:rPr lang="en-US" sz="3800" b="1" dirty="0">
                <a:solidFill>
                  <a:srgbClr val="053C65"/>
                </a:solidFill>
              </a:rPr>
              <a:t>CMS – AHRQ – CDC – FDA have organized a series of webinars on patient safety with recommendations and future action to follow in 2024</a:t>
            </a:r>
          </a:p>
          <a:p>
            <a:pPr marL="285750" indent="-285750">
              <a:buFont typeface="Arial" panose="020B0604020202020204" pitchFamily="34" charset="0"/>
              <a:buChar char="•"/>
            </a:pPr>
            <a:endParaRPr lang="en-US" sz="3800" b="1" dirty="0">
              <a:solidFill>
                <a:srgbClr val="053C65"/>
              </a:solidFill>
            </a:endParaRPr>
          </a:p>
          <a:p>
            <a:pPr marL="285750" indent="-285750">
              <a:buFont typeface="Arial" panose="020B0604020202020204" pitchFamily="34" charset="0"/>
              <a:buChar char="•"/>
            </a:pPr>
            <a:r>
              <a:rPr lang="en-US" sz="3800" b="1" dirty="0">
                <a:solidFill>
                  <a:srgbClr val="053C65"/>
                </a:solidFill>
              </a:rPr>
              <a:t>CMS is focusing on patient safety as an important domain in quality measurement – Patient Safety Structural Measure in HIQR Program</a:t>
            </a:r>
          </a:p>
          <a:p>
            <a:endParaRPr lang="en-US" dirty="0"/>
          </a:p>
        </p:txBody>
      </p:sp>
      <p:sp>
        <p:nvSpPr>
          <p:cNvPr id="4" name="Slide Number Placeholder 3">
            <a:extLst>
              <a:ext uri="{FF2B5EF4-FFF2-40B4-BE49-F238E27FC236}">
                <a16:creationId xmlns:a16="http://schemas.microsoft.com/office/drawing/2014/main" id="{332A923E-C55A-F754-F174-F100B3480A5B}"/>
              </a:ext>
            </a:extLst>
          </p:cNvPr>
          <p:cNvSpPr>
            <a:spLocks noGrp="1"/>
          </p:cNvSpPr>
          <p:nvPr>
            <p:ph type="sldNum" sz="quarter" idx="4"/>
          </p:nvPr>
        </p:nvSpPr>
        <p:spPr/>
        <p:txBody>
          <a:bodyPr/>
          <a:lstStyle/>
          <a:p>
            <a:fld id="{C9B90C7E-19BC-E445-B622-80F592729A1F}" type="slidenum">
              <a:rPr lang="en-US" smtClean="0"/>
              <a:t>31</a:t>
            </a:fld>
            <a:endParaRPr lang="en-US"/>
          </a:p>
        </p:txBody>
      </p:sp>
    </p:spTree>
    <p:extLst>
      <p:ext uri="{BB962C8B-B14F-4D97-AF65-F5344CB8AC3E}">
        <p14:creationId xmlns:p14="http://schemas.microsoft.com/office/powerpoint/2010/main" val="657334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4D4E-E5B1-405A-8203-4320F3FCDE28}"/>
              </a:ext>
            </a:extLst>
          </p:cNvPr>
          <p:cNvSpPr>
            <a:spLocks noGrp="1"/>
          </p:cNvSpPr>
          <p:nvPr>
            <p:ph type="title"/>
          </p:nvPr>
        </p:nvSpPr>
        <p:spPr>
          <a:xfrm>
            <a:off x="838200" y="199497"/>
            <a:ext cx="10515600" cy="927840"/>
          </a:xfrm>
        </p:spPr>
        <p:txBody>
          <a:bodyPr>
            <a:noAutofit/>
          </a:bodyPr>
          <a:lstStyle/>
          <a:p>
            <a:pPr algn="ctr"/>
            <a:r>
              <a:rPr lang="en-US" sz="3600" dirty="0">
                <a:solidFill>
                  <a:schemeClr val="tx1"/>
                </a:solidFill>
                <a:latin typeface="Arial" panose="020B0604020202020204" pitchFamily="34" charset="0"/>
              </a:rPr>
              <a:t>Patient Safety is an Administration Priority</a:t>
            </a:r>
          </a:p>
        </p:txBody>
      </p:sp>
      <p:sp>
        <p:nvSpPr>
          <p:cNvPr id="4" name="Slide Number Placeholder 3">
            <a:extLst>
              <a:ext uri="{FF2B5EF4-FFF2-40B4-BE49-F238E27FC236}">
                <a16:creationId xmlns:a16="http://schemas.microsoft.com/office/drawing/2014/main" id="{7619A95E-9CF1-0A60-E031-B747479E3F99}"/>
              </a:ext>
            </a:extLst>
          </p:cNvPr>
          <p:cNvSpPr>
            <a:spLocks noGrp="1"/>
          </p:cNvSpPr>
          <p:nvPr>
            <p:ph type="sldNum" sz="quarter" idx="12"/>
          </p:nvPr>
        </p:nvSpPr>
        <p:spPr/>
        <p:txBody>
          <a:bodyPr/>
          <a:lstStyle/>
          <a:p>
            <a:fld id="{50C48653-0D13-4549-AB5F-45E7CBAF8105}" type="slidenum">
              <a:rPr lang="en-US" smtClean="0"/>
              <a:pPr/>
              <a:t>32</a:t>
            </a:fld>
            <a:endParaRPr lang="en-US"/>
          </a:p>
        </p:txBody>
      </p:sp>
      <p:pic>
        <p:nvPicPr>
          <p:cNvPr id="15" name="Content Placeholder 14" descr="A document with a seal and text&#10;&#10;Description automatically generated">
            <a:extLst>
              <a:ext uri="{FF2B5EF4-FFF2-40B4-BE49-F238E27FC236}">
                <a16:creationId xmlns:a16="http://schemas.microsoft.com/office/drawing/2014/main" id="{0466577C-1F51-1A73-BF77-A0592F377F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1879" y="1127337"/>
            <a:ext cx="4428241" cy="5730664"/>
          </a:xfrm>
        </p:spPr>
      </p:pic>
    </p:spTree>
    <p:extLst>
      <p:ext uri="{BB962C8B-B14F-4D97-AF65-F5344CB8AC3E}">
        <p14:creationId xmlns:p14="http://schemas.microsoft.com/office/powerpoint/2010/main" val="1255406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93474-9DBA-C58C-810D-F2FA0EFC30DA}"/>
              </a:ext>
            </a:extLst>
          </p:cNvPr>
          <p:cNvSpPr>
            <a:spLocks noGrp="1"/>
          </p:cNvSpPr>
          <p:nvPr>
            <p:ph type="title"/>
          </p:nvPr>
        </p:nvSpPr>
        <p:spPr>
          <a:xfrm>
            <a:off x="1524000" y="152400"/>
            <a:ext cx="9144000" cy="1143000"/>
          </a:xfrm>
        </p:spPr>
        <p:txBody>
          <a:bodyPr>
            <a:noAutofit/>
          </a:bodyPr>
          <a:lstStyle/>
          <a:p>
            <a:r>
              <a:rPr lang="en-US" dirty="0">
                <a:latin typeface="+mn-lt"/>
              </a:rPr>
              <a:t>Proposed New Measure: Patient Safety Structural Measure (IPPS FY25)</a:t>
            </a:r>
            <a:endParaRPr lang="en-US" dirty="0"/>
          </a:p>
        </p:txBody>
      </p:sp>
      <p:sp>
        <p:nvSpPr>
          <p:cNvPr id="4" name="Date Placeholder 3">
            <a:extLst>
              <a:ext uri="{FF2B5EF4-FFF2-40B4-BE49-F238E27FC236}">
                <a16:creationId xmlns:a16="http://schemas.microsoft.com/office/drawing/2014/main" id="{11CB9C6E-4B59-74EF-9D3B-6C9D96FC3B7B}"/>
              </a:ext>
            </a:extLst>
          </p:cNvPr>
          <p:cNvSpPr>
            <a:spLocks noGrp="1"/>
          </p:cNvSpPr>
          <p:nvPr>
            <p:ph type="dt" sz="half" idx="10"/>
          </p:nvPr>
        </p:nvSpPr>
        <p:spPr/>
        <p:txBody>
          <a:bodyPr/>
          <a:lstStyle/>
          <a:p>
            <a:r>
              <a:rPr lang="en-US"/>
              <a:t>05/16/2024</a:t>
            </a:r>
            <a:endParaRPr lang="en-US" dirty="0"/>
          </a:p>
        </p:txBody>
      </p:sp>
      <p:sp>
        <p:nvSpPr>
          <p:cNvPr id="5" name="Slide Number Placeholder 4">
            <a:extLst>
              <a:ext uri="{FF2B5EF4-FFF2-40B4-BE49-F238E27FC236}">
                <a16:creationId xmlns:a16="http://schemas.microsoft.com/office/drawing/2014/main" id="{635CE623-3327-C7B2-F710-79773C04898A}"/>
              </a:ext>
            </a:extLst>
          </p:cNvPr>
          <p:cNvSpPr>
            <a:spLocks noGrp="1"/>
          </p:cNvSpPr>
          <p:nvPr>
            <p:ph type="sldNum" sz="quarter" idx="12"/>
          </p:nvPr>
        </p:nvSpPr>
        <p:spPr/>
        <p:txBody>
          <a:bodyPr/>
          <a:lstStyle/>
          <a:p>
            <a:fld id="{17DBDB7E-723D-4DFB-8D57-D07FF39C340F}" type="slidenum">
              <a:rPr lang="en-US" smtClean="0"/>
              <a:t>33</a:t>
            </a:fld>
            <a:endParaRPr lang="en-US" dirty="0"/>
          </a:p>
        </p:txBody>
      </p:sp>
      <p:pic>
        <p:nvPicPr>
          <p:cNvPr id="3" name="Picture 2" descr="Acronyms">
            <a:extLst>
              <a:ext uri="{FF2B5EF4-FFF2-40B4-BE49-F238E27FC236}">
                <a16:creationId xmlns:a16="http://schemas.microsoft.com/office/drawing/2014/main" id="{C5FC4048-D8E9-BAD6-2F55-6BB5A368E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6537960"/>
            <a:ext cx="914400" cy="3016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6">
            <a:extLst>
              <a:ext uri="{FF2B5EF4-FFF2-40B4-BE49-F238E27FC236}">
                <a16:creationId xmlns:a16="http://schemas.microsoft.com/office/drawing/2014/main" id="{E9740FD3-187B-23C4-61C7-99A9F70A845D}"/>
              </a:ext>
            </a:extLst>
          </p:cNvPr>
          <p:cNvGraphicFramePr>
            <a:graphicFrameLocks noGrp="1"/>
          </p:cNvGraphicFramePr>
          <p:nvPr>
            <p:ph idx="1"/>
            <p:extLst>
              <p:ext uri="{D42A27DB-BD31-4B8C-83A1-F6EECF244321}">
                <p14:modId xmlns:p14="http://schemas.microsoft.com/office/powerpoint/2010/main" val="2143459086"/>
              </p:ext>
            </p:extLst>
          </p:nvPr>
        </p:nvGraphicFramePr>
        <p:xfrm>
          <a:off x="1981200" y="1676400"/>
          <a:ext cx="8229600" cy="4632960"/>
        </p:xfrm>
        <a:graphic>
          <a:graphicData uri="http://schemas.openxmlformats.org/drawingml/2006/table">
            <a:tbl>
              <a:tblPr firstRow="1" bandRow="1">
                <a:tableStyleId>{5C22544A-7EE6-4342-B048-85BDC9FD1C3A}</a:tableStyleId>
              </a:tblPr>
              <a:tblGrid>
                <a:gridCol w="2925192">
                  <a:extLst>
                    <a:ext uri="{9D8B030D-6E8A-4147-A177-3AD203B41FA5}">
                      <a16:colId xmlns:a16="http://schemas.microsoft.com/office/drawing/2014/main" val="1338903799"/>
                    </a:ext>
                  </a:extLst>
                </a:gridCol>
                <a:gridCol w="5304408">
                  <a:extLst>
                    <a:ext uri="{9D8B030D-6E8A-4147-A177-3AD203B41FA5}">
                      <a16:colId xmlns:a16="http://schemas.microsoft.com/office/drawing/2014/main" val="3366468558"/>
                    </a:ext>
                  </a:extLst>
                </a:gridCol>
              </a:tblGrid>
              <a:tr h="124691">
                <a:tc>
                  <a:txBody>
                    <a:bodyPr/>
                    <a:lstStyle/>
                    <a:p>
                      <a:pPr algn="ctr"/>
                      <a:r>
                        <a:rPr lang="en-US" sz="1600" dirty="0"/>
                        <a:t>Attestation Domain</a:t>
                      </a:r>
                    </a:p>
                  </a:txBody>
                  <a:tcPr/>
                </a:tc>
                <a:tc>
                  <a:txBody>
                    <a:bodyPr/>
                    <a:lstStyle/>
                    <a:p>
                      <a:pPr algn="ctr"/>
                      <a:r>
                        <a:rPr lang="en-US" sz="1600" dirty="0"/>
                        <a:t>Intent</a:t>
                      </a:r>
                    </a:p>
                  </a:txBody>
                  <a:tcPr/>
                </a:tc>
                <a:extLst>
                  <a:ext uri="{0D108BD9-81ED-4DB2-BD59-A6C34878D82A}">
                    <a16:rowId xmlns:a16="http://schemas.microsoft.com/office/drawing/2014/main" val="2960981701"/>
                  </a:ext>
                </a:extLst>
              </a:tr>
              <a:tr h="370840">
                <a:tc>
                  <a:txBody>
                    <a:bodyPr/>
                    <a:lstStyle/>
                    <a:p>
                      <a:r>
                        <a:rPr lang="en-US" sz="1400" kern="1200" dirty="0">
                          <a:solidFill>
                            <a:schemeClr val="dk1"/>
                          </a:solidFill>
                          <a:effectLst/>
                          <a:latin typeface="+mn-lt"/>
                          <a:ea typeface="+mn-ea"/>
                          <a:cs typeface="+mn-cs"/>
                        </a:rPr>
                        <a:t>Domain 1: Leadership Commitment to Eliminating Preventable Harm</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Senior leadership and governing board must be accountable for patient safety outcomes and ensure that patient safety is the highest priority for the hospital. The governing board must oversee safety activities and hold organizational leadership accountable for outcomes. </a:t>
                      </a:r>
                      <a:endParaRPr lang="en-US" sz="1400" dirty="0"/>
                    </a:p>
                  </a:txBody>
                  <a:tcPr/>
                </a:tc>
                <a:extLst>
                  <a:ext uri="{0D108BD9-81ED-4DB2-BD59-A6C34878D82A}">
                    <a16:rowId xmlns:a16="http://schemas.microsoft.com/office/drawing/2014/main" val="21624950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Domain 2: Strategic Planning &amp; Organizational Policy</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Hospitals must use strategic planning and organizational policies to demonstrate safety as a core value. Continual process improvement with the goal of zero preventable harm.</a:t>
                      </a:r>
                      <a:endParaRPr lang="en-US" sz="1400" dirty="0"/>
                    </a:p>
                  </a:txBody>
                  <a:tcPr/>
                </a:tc>
                <a:extLst>
                  <a:ext uri="{0D108BD9-81ED-4DB2-BD59-A6C34878D82A}">
                    <a16:rowId xmlns:a16="http://schemas.microsoft.com/office/drawing/2014/main" val="5998170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Domain 3: Culture of Safety &amp; Learning Health Systems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Hospitals must integrate a suite of evidence-based practices and protocols that are fundamental to cultivating a hospital culture that prioritizes safety and establishes a learning system both within and across hospitals. </a:t>
                      </a:r>
                      <a:endParaRPr lang="en-US" sz="1400" dirty="0"/>
                    </a:p>
                  </a:txBody>
                  <a:tcPr/>
                </a:tc>
                <a:extLst>
                  <a:ext uri="{0D108BD9-81ED-4DB2-BD59-A6C34878D82A}">
                    <a16:rowId xmlns:a16="http://schemas.microsoft.com/office/drawing/2014/main" val="40114169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Domain 4: Accountability &amp; Transparency</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There must exist a culture that promotes event reporting without fear or hesitation and promotes safety data collection and analysis with the free flow of information.</a:t>
                      </a:r>
                      <a:endParaRPr lang="en-US" sz="1400" dirty="0"/>
                    </a:p>
                  </a:txBody>
                  <a:tcPr/>
                </a:tc>
                <a:extLst>
                  <a:ext uri="{0D108BD9-81ED-4DB2-BD59-A6C34878D82A}">
                    <a16:rowId xmlns:a16="http://schemas.microsoft.com/office/drawing/2014/main" val="25723568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Domain 5: Patient &amp; Family Engagement</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Hospitals must engage patients, families, and caregivers as co-producers of safety and health through meaningful involvement in safety activities, quality improvement, and oversight.</a:t>
                      </a:r>
                      <a:endParaRPr lang="en-US" sz="1400" dirty="0"/>
                    </a:p>
                  </a:txBody>
                  <a:tcPr/>
                </a:tc>
                <a:extLst>
                  <a:ext uri="{0D108BD9-81ED-4DB2-BD59-A6C34878D82A}">
                    <a16:rowId xmlns:a16="http://schemas.microsoft.com/office/drawing/2014/main" val="359769094"/>
                  </a:ext>
                </a:extLst>
              </a:tr>
            </a:tbl>
          </a:graphicData>
        </a:graphic>
      </p:graphicFrame>
    </p:spTree>
    <p:extLst>
      <p:ext uri="{BB962C8B-B14F-4D97-AF65-F5344CB8AC3E}">
        <p14:creationId xmlns:p14="http://schemas.microsoft.com/office/powerpoint/2010/main" val="615108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5422A-88EF-5D97-D00A-D5916F0B3B11}"/>
              </a:ext>
            </a:extLst>
          </p:cNvPr>
          <p:cNvSpPr>
            <a:spLocks noGrp="1"/>
          </p:cNvSpPr>
          <p:nvPr>
            <p:ph type="title"/>
          </p:nvPr>
        </p:nvSpPr>
        <p:spPr/>
        <p:txBody>
          <a:bodyPr>
            <a:noAutofit/>
          </a:bodyPr>
          <a:lstStyle/>
          <a:p>
            <a:pPr algn="ctr"/>
            <a:r>
              <a:rPr lang="en-US" sz="3600" b="1" dirty="0"/>
              <a:t>Maternal Health</a:t>
            </a:r>
          </a:p>
        </p:txBody>
      </p:sp>
      <p:sp>
        <p:nvSpPr>
          <p:cNvPr id="3" name="Content Placeholder 2">
            <a:extLst>
              <a:ext uri="{FF2B5EF4-FFF2-40B4-BE49-F238E27FC236}">
                <a16:creationId xmlns:a16="http://schemas.microsoft.com/office/drawing/2014/main" id="{2F48BE80-3AFA-1666-7080-427B2EB4C0BD}"/>
              </a:ext>
            </a:extLst>
          </p:cNvPr>
          <p:cNvSpPr>
            <a:spLocks noGrp="1"/>
          </p:cNvSpPr>
          <p:nvPr>
            <p:ph sz="quarter" idx="12"/>
          </p:nvPr>
        </p:nvSpPr>
        <p:spPr/>
        <p:txBody>
          <a:bodyPr/>
          <a:lstStyle/>
          <a:p>
            <a:pPr marL="285750" indent="-285750">
              <a:lnSpc>
                <a:spcPct val="100000"/>
              </a:lnSpc>
              <a:buFont typeface="Arial" panose="020B0604020202020204" pitchFamily="34" charset="0"/>
              <a:buChar char="•"/>
            </a:pPr>
            <a:r>
              <a:rPr lang="en-US" sz="1800" b="1" dirty="0">
                <a:solidFill>
                  <a:srgbClr val="053C65"/>
                </a:solidFill>
              </a:rPr>
              <a:t>Between 1999 and 2019, maternal mortality ratios increased from 12.7 deaths per 100K live births to 32.2</a:t>
            </a:r>
          </a:p>
          <a:p>
            <a:pPr marL="285750" indent="-285750">
              <a:lnSpc>
                <a:spcPct val="100000"/>
              </a:lnSpc>
              <a:buFont typeface="Arial" panose="020B0604020202020204" pitchFamily="34" charset="0"/>
              <a:buChar char="•"/>
            </a:pPr>
            <a:r>
              <a:rPr lang="en-US" sz="1800" b="1" dirty="0">
                <a:solidFill>
                  <a:srgbClr val="053C65"/>
                </a:solidFill>
              </a:rPr>
              <a:t>Among “wealthy nations”, the US has the highest rate of maternal mortality, which is defined as death during pregnancy or up to a year afterwards.</a:t>
            </a:r>
          </a:p>
          <a:p>
            <a:pPr marL="285750" indent="-285750">
              <a:lnSpc>
                <a:spcPct val="100000"/>
              </a:lnSpc>
              <a:buFont typeface="Arial" panose="020B0604020202020204" pitchFamily="34" charset="0"/>
              <a:buChar char="•"/>
            </a:pPr>
            <a:r>
              <a:rPr lang="en-US" sz="1800" b="1" dirty="0">
                <a:solidFill>
                  <a:srgbClr val="053C65"/>
                </a:solidFill>
              </a:rPr>
              <a:t>Common causes include bleeding, infection, heart disease, suicide and drug overdose</a:t>
            </a:r>
          </a:p>
          <a:p>
            <a:pPr>
              <a:lnSpc>
                <a:spcPct val="100000"/>
              </a:lnSpc>
            </a:pPr>
            <a:r>
              <a:rPr lang="en-US" sz="1800" dirty="0"/>
              <a:t> 	</a:t>
            </a:r>
            <a:r>
              <a:rPr lang="en-US" sz="1800" b="1" dirty="0">
                <a:solidFill>
                  <a:srgbClr val="FF8D00"/>
                </a:solidFill>
              </a:rPr>
              <a:t>JAMA, 2023</a:t>
            </a:r>
          </a:p>
          <a:p>
            <a:pPr>
              <a:lnSpc>
                <a:spcPct val="100000"/>
              </a:lnSpc>
            </a:pPr>
            <a:endParaRPr lang="en-US" sz="1800" b="1" dirty="0">
              <a:solidFill>
                <a:srgbClr val="FF8D00"/>
              </a:solidFill>
            </a:endParaRPr>
          </a:p>
          <a:p>
            <a:pPr marL="285750" indent="-285750">
              <a:lnSpc>
                <a:spcPct val="100000"/>
              </a:lnSpc>
              <a:buFont typeface="Arial" panose="020B0604020202020204" pitchFamily="34" charset="0"/>
              <a:buChar char="•"/>
            </a:pPr>
            <a:r>
              <a:rPr lang="en-US" sz="1800" b="1" dirty="0">
                <a:solidFill>
                  <a:srgbClr val="053C65"/>
                </a:solidFill>
              </a:rPr>
              <a:t>Birthing Friendly Designation launched in November 2023 with the Care Compare refresh</a:t>
            </a:r>
          </a:p>
          <a:p>
            <a:pPr marL="285750" indent="-285750">
              <a:lnSpc>
                <a:spcPct val="100000"/>
              </a:lnSpc>
              <a:buFont typeface="Arial" panose="020B0604020202020204" pitchFamily="34" charset="0"/>
              <a:buChar char="•"/>
            </a:pPr>
            <a:r>
              <a:rPr lang="en-US" sz="1800" b="1" dirty="0">
                <a:solidFill>
                  <a:srgbClr val="053C65"/>
                </a:solidFill>
              </a:rPr>
              <a:t>25 health plans will use the birthing friendly designation on their websites</a:t>
            </a:r>
          </a:p>
          <a:p>
            <a:pPr marL="285750" indent="-285750">
              <a:lnSpc>
                <a:spcPct val="100000"/>
              </a:lnSpc>
              <a:buFont typeface="Arial" panose="020B0604020202020204" pitchFamily="34" charset="0"/>
              <a:buChar char="•"/>
            </a:pPr>
            <a:r>
              <a:rPr lang="en-US" sz="1800" b="1" dirty="0">
                <a:solidFill>
                  <a:srgbClr val="053C65"/>
                </a:solidFill>
              </a:rPr>
              <a:t>Cesarean Section (ePC-02) and Severe Obstetrical Complication Rates (ePC-07) are part of hospital eCQM’s that hospitals can choose from for 2023</a:t>
            </a:r>
          </a:p>
          <a:p>
            <a:pPr marL="285750" indent="-285750">
              <a:lnSpc>
                <a:spcPct val="100000"/>
              </a:lnSpc>
              <a:buFont typeface="Arial" panose="020B0604020202020204" pitchFamily="34" charset="0"/>
              <a:buChar char="•"/>
            </a:pPr>
            <a:r>
              <a:rPr lang="en-US" sz="1800" b="1" dirty="0">
                <a:solidFill>
                  <a:srgbClr val="053C65"/>
                </a:solidFill>
              </a:rPr>
              <a:t>For 2024, hospitals must report both rates</a:t>
            </a:r>
          </a:p>
          <a:p>
            <a:pPr marL="574675" lvl="1" indent="-285750">
              <a:lnSpc>
                <a:spcPct val="100000"/>
              </a:lnSpc>
              <a:buFont typeface="Arial" panose="020B0604020202020204" pitchFamily="34" charset="0"/>
              <a:buChar char="•"/>
            </a:pPr>
            <a:endParaRPr lang="en-US" b="1" dirty="0">
              <a:solidFill>
                <a:srgbClr val="053C65"/>
              </a:solidFill>
            </a:endParaRPr>
          </a:p>
        </p:txBody>
      </p:sp>
      <p:sp>
        <p:nvSpPr>
          <p:cNvPr id="4" name="Slide Number Placeholder 3">
            <a:extLst>
              <a:ext uri="{FF2B5EF4-FFF2-40B4-BE49-F238E27FC236}">
                <a16:creationId xmlns:a16="http://schemas.microsoft.com/office/drawing/2014/main" id="{5C178937-4AB9-8A94-0E4B-6BC55271A948}"/>
              </a:ext>
            </a:extLst>
          </p:cNvPr>
          <p:cNvSpPr>
            <a:spLocks noGrp="1"/>
          </p:cNvSpPr>
          <p:nvPr>
            <p:ph type="sldNum" sz="quarter" idx="4"/>
          </p:nvPr>
        </p:nvSpPr>
        <p:spPr/>
        <p:txBody>
          <a:bodyPr/>
          <a:lstStyle/>
          <a:p>
            <a:fld id="{C9B90C7E-19BC-E445-B622-80F592729A1F}" type="slidenum">
              <a:rPr lang="en-US" smtClean="0"/>
              <a:t>34</a:t>
            </a:fld>
            <a:endParaRPr lang="en-US"/>
          </a:p>
        </p:txBody>
      </p:sp>
    </p:spTree>
    <p:extLst>
      <p:ext uri="{BB962C8B-B14F-4D97-AF65-F5344CB8AC3E}">
        <p14:creationId xmlns:p14="http://schemas.microsoft.com/office/powerpoint/2010/main" val="1306776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A5100-36C5-37A1-2241-EB11C0B0AD52}"/>
              </a:ext>
            </a:extLst>
          </p:cNvPr>
          <p:cNvSpPr>
            <a:spLocks noGrp="1"/>
          </p:cNvSpPr>
          <p:nvPr>
            <p:ph type="title"/>
          </p:nvPr>
        </p:nvSpPr>
        <p:spPr>
          <a:xfrm>
            <a:off x="390861" y="534616"/>
            <a:ext cx="11456146" cy="532184"/>
          </a:xfrm>
        </p:spPr>
        <p:txBody>
          <a:bodyPr>
            <a:noAutofit/>
          </a:bodyPr>
          <a:lstStyle/>
          <a:p>
            <a:pPr algn="ctr"/>
            <a:r>
              <a:rPr lang="en-US" sz="3600" b="1" dirty="0"/>
              <a:t>Behavioral Health</a:t>
            </a:r>
          </a:p>
        </p:txBody>
      </p:sp>
      <p:sp>
        <p:nvSpPr>
          <p:cNvPr id="3" name="Content Placeholder 2">
            <a:extLst>
              <a:ext uri="{FF2B5EF4-FFF2-40B4-BE49-F238E27FC236}">
                <a16:creationId xmlns:a16="http://schemas.microsoft.com/office/drawing/2014/main" id="{ACDEEE88-C09F-EF9F-B3AD-5D901304AF52}"/>
              </a:ext>
            </a:extLst>
          </p:cNvPr>
          <p:cNvSpPr>
            <a:spLocks noGrp="1"/>
          </p:cNvSpPr>
          <p:nvPr>
            <p:ph sz="quarter" idx="12"/>
          </p:nvPr>
        </p:nvSpPr>
        <p:spPr>
          <a:xfrm>
            <a:off x="390862" y="2091847"/>
            <a:ext cx="11456146" cy="4629628"/>
          </a:xfrm>
        </p:spPr>
        <p:txBody>
          <a:bodyPr>
            <a:normAutofit/>
          </a:bodyPr>
          <a:lstStyle/>
          <a:p>
            <a:pPr marL="342900" indent="-342900">
              <a:buFont typeface="Arial" panose="020B0604020202020204" pitchFamily="34" charset="0"/>
              <a:buChar char="•"/>
            </a:pPr>
            <a:r>
              <a:rPr lang="en-US" sz="2000" b="1" dirty="0">
                <a:solidFill>
                  <a:srgbClr val="053C65"/>
                </a:solidFill>
              </a:rPr>
              <a:t>Identified a core set of 18 behavioral health measures for reporting by state Medicaid and CHIP agencies</a:t>
            </a:r>
          </a:p>
          <a:p>
            <a:pPr marL="342900" indent="-342900">
              <a:buFont typeface="Arial" panose="020B0604020202020204" pitchFamily="34" charset="0"/>
              <a:buChar char="•"/>
            </a:pPr>
            <a:endParaRPr lang="en-US" sz="2000" b="1" dirty="0">
              <a:solidFill>
                <a:srgbClr val="053C65"/>
              </a:solidFill>
            </a:endParaRPr>
          </a:p>
          <a:p>
            <a:pPr marL="342900" indent="-342900">
              <a:buFont typeface="Arial" panose="020B0604020202020204" pitchFamily="34" charset="0"/>
              <a:buChar char="•"/>
            </a:pPr>
            <a:r>
              <a:rPr lang="en-US" sz="2000" b="1" dirty="0">
                <a:solidFill>
                  <a:srgbClr val="053C65"/>
                </a:solidFill>
              </a:rPr>
              <a:t>Finalized policies to strengthen network adequacy requirements and reaffirm MA organization responsibilities to provide behavioral health services</a:t>
            </a:r>
          </a:p>
          <a:p>
            <a:pPr marL="342900" indent="-342900">
              <a:buFont typeface="Arial" panose="020B0604020202020204" pitchFamily="34" charset="0"/>
              <a:buChar char="•"/>
            </a:pPr>
            <a:endParaRPr lang="en-US" sz="2000" b="1" dirty="0">
              <a:solidFill>
                <a:srgbClr val="053C65"/>
              </a:solidFill>
            </a:endParaRPr>
          </a:p>
          <a:p>
            <a:pPr marL="342900" indent="-342900">
              <a:buFont typeface="Arial" panose="020B0604020202020204" pitchFamily="34" charset="0"/>
              <a:buChar char="•"/>
            </a:pPr>
            <a:r>
              <a:rPr lang="en-US" sz="2000" b="1" dirty="0">
                <a:solidFill>
                  <a:srgbClr val="053C65"/>
                </a:solidFill>
              </a:rPr>
              <a:t>Finalized policies to expand access to Medicare beneficiaries receiving treatment for Opioid Use Disorder at Opioid Treatment Programs</a:t>
            </a:r>
          </a:p>
          <a:p>
            <a:pPr marL="342900" indent="-342900">
              <a:buFont typeface="Arial" panose="020B0604020202020204" pitchFamily="34" charset="0"/>
              <a:buChar char="•"/>
            </a:pPr>
            <a:endParaRPr lang="en-US" sz="2000" b="1" dirty="0">
              <a:solidFill>
                <a:srgbClr val="053C65"/>
              </a:solidFill>
            </a:endParaRPr>
          </a:p>
          <a:p>
            <a:pPr marL="342900" indent="-342900">
              <a:buFont typeface="Arial" panose="020B0604020202020204" pitchFamily="34" charset="0"/>
              <a:buChar char="•"/>
            </a:pPr>
            <a:r>
              <a:rPr lang="en-US" sz="2000" b="1" dirty="0">
                <a:solidFill>
                  <a:srgbClr val="053C65"/>
                </a:solidFill>
              </a:rPr>
              <a:t>Enhanced funding for mobile crisis services</a:t>
            </a:r>
          </a:p>
          <a:p>
            <a:pPr marL="342900" indent="-342900">
              <a:buFont typeface="Arial" panose="020B0604020202020204" pitchFamily="34" charset="0"/>
              <a:buChar char="•"/>
            </a:pPr>
            <a:endParaRPr lang="en-US" sz="2000" b="1" dirty="0">
              <a:solidFill>
                <a:srgbClr val="053C65"/>
              </a:solidFill>
            </a:endParaRPr>
          </a:p>
        </p:txBody>
      </p:sp>
      <p:sp>
        <p:nvSpPr>
          <p:cNvPr id="4" name="Slide Number Placeholder 3">
            <a:extLst>
              <a:ext uri="{FF2B5EF4-FFF2-40B4-BE49-F238E27FC236}">
                <a16:creationId xmlns:a16="http://schemas.microsoft.com/office/drawing/2014/main" id="{52957416-B333-A1C5-4D4F-43260D3E61B9}"/>
              </a:ext>
            </a:extLst>
          </p:cNvPr>
          <p:cNvSpPr>
            <a:spLocks noGrp="1"/>
          </p:cNvSpPr>
          <p:nvPr>
            <p:ph type="sldNum" sz="quarter" idx="4"/>
          </p:nvPr>
        </p:nvSpPr>
        <p:spPr/>
        <p:txBody>
          <a:bodyPr/>
          <a:lstStyle/>
          <a:p>
            <a:fld id="{C9B90C7E-19BC-E445-B622-80F592729A1F}" type="slidenum">
              <a:rPr lang="en-US" smtClean="0"/>
              <a:t>35</a:t>
            </a:fld>
            <a:endParaRPr lang="en-US"/>
          </a:p>
        </p:txBody>
      </p:sp>
    </p:spTree>
    <p:extLst>
      <p:ext uri="{BB962C8B-B14F-4D97-AF65-F5344CB8AC3E}">
        <p14:creationId xmlns:p14="http://schemas.microsoft.com/office/powerpoint/2010/main" val="4178825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A5100-36C5-37A1-2241-EB11C0B0AD52}"/>
              </a:ext>
            </a:extLst>
          </p:cNvPr>
          <p:cNvSpPr>
            <a:spLocks noGrp="1"/>
          </p:cNvSpPr>
          <p:nvPr>
            <p:ph type="title"/>
          </p:nvPr>
        </p:nvSpPr>
        <p:spPr>
          <a:xfrm>
            <a:off x="390861" y="534616"/>
            <a:ext cx="11456146" cy="532184"/>
          </a:xfrm>
        </p:spPr>
        <p:txBody>
          <a:bodyPr>
            <a:noAutofit/>
          </a:bodyPr>
          <a:lstStyle/>
          <a:p>
            <a:pPr algn="ctr"/>
            <a:r>
              <a:rPr lang="en-US" sz="3600" b="1" dirty="0"/>
              <a:t>Behavioral Health (2)</a:t>
            </a:r>
          </a:p>
        </p:txBody>
      </p:sp>
      <p:sp>
        <p:nvSpPr>
          <p:cNvPr id="3" name="Content Placeholder 2">
            <a:extLst>
              <a:ext uri="{FF2B5EF4-FFF2-40B4-BE49-F238E27FC236}">
                <a16:creationId xmlns:a16="http://schemas.microsoft.com/office/drawing/2014/main" id="{ACDEEE88-C09F-EF9F-B3AD-5D901304AF52}"/>
              </a:ext>
            </a:extLst>
          </p:cNvPr>
          <p:cNvSpPr>
            <a:spLocks noGrp="1"/>
          </p:cNvSpPr>
          <p:nvPr>
            <p:ph sz="quarter" idx="12"/>
          </p:nvPr>
        </p:nvSpPr>
        <p:spPr>
          <a:xfrm>
            <a:off x="390862" y="1841325"/>
            <a:ext cx="11456146" cy="4880149"/>
          </a:xfrm>
        </p:spPr>
        <p:txBody>
          <a:bodyPr>
            <a:normAutofit/>
          </a:bodyPr>
          <a:lstStyle/>
          <a:p>
            <a:pPr marL="342900" indent="-342900">
              <a:buFont typeface="Arial" panose="020B0604020202020204" pitchFamily="34" charset="0"/>
              <a:buChar char="•"/>
            </a:pPr>
            <a:r>
              <a:rPr lang="en-US" sz="2000" b="1" dirty="0">
                <a:solidFill>
                  <a:srgbClr val="053C65"/>
                </a:solidFill>
              </a:rPr>
              <a:t>Created a new benefit category in the CY 2024 OPPS and ASC rules for intensive outpatient program services (more than individual outpatient visits and less than hospitalization)</a:t>
            </a:r>
          </a:p>
          <a:p>
            <a:pPr marL="342900" indent="-342900">
              <a:buFont typeface="Arial" panose="020B0604020202020204" pitchFamily="34" charset="0"/>
              <a:buChar char="•"/>
            </a:pPr>
            <a:endParaRPr lang="en-US" sz="2000" b="1" dirty="0">
              <a:solidFill>
                <a:srgbClr val="053C65"/>
              </a:solidFill>
            </a:endParaRPr>
          </a:p>
          <a:p>
            <a:pPr marL="342900" indent="-342900">
              <a:buFont typeface="Arial" panose="020B0604020202020204" pitchFamily="34" charset="0"/>
              <a:buChar char="•"/>
            </a:pPr>
            <a:r>
              <a:rPr lang="en-US" sz="2000" b="1" dirty="0">
                <a:solidFill>
                  <a:srgbClr val="053C65"/>
                </a:solidFill>
              </a:rPr>
              <a:t>Soliciting input and comments on Behavioral Health and Suicide Prevention as a measurement topic in the Hospital OQR program</a:t>
            </a:r>
          </a:p>
          <a:p>
            <a:pPr marL="342900" indent="-342900">
              <a:buFont typeface="Arial" panose="020B0604020202020204" pitchFamily="34" charset="0"/>
              <a:buChar char="•"/>
            </a:pPr>
            <a:endParaRPr lang="en-US" sz="2000" b="1" dirty="0">
              <a:solidFill>
                <a:srgbClr val="053C65"/>
              </a:solidFill>
            </a:endParaRPr>
          </a:p>
          <a:p>
            <a:pPr marL="342900" indent="-342900">
              <a:buFont typeface="Arial" panose="020B0604020202020204" pitchFamily="34" charset="0"/>
              <a:buChar char="•"/>
            </a:pPr>
            <a:r>
              <a:rPr lang="en-US" sz="2000" b="1" dirty="0">
                <a:solidFill>
                  <a:srgbClr val="053C65"/>
                </a:solidFill>
              </a:rPr>
              <a:t>Proposal in the Inpatient Psychiatric Facility rule to adopt the Psychiatric Inpatient Experience survey to measure patient experience in IPFs</a:t>
            </a:r>
          </a:p>
          <a:p>
            <a:pPr marL="342900" indent="-342900">
              <a:buFont typeface="Arial" panose="020B0604020202020204" pitchFamily="34" charset="0"/>
              <a:buChar char="•"/>
            </a:pPr>
            <a:endParaRPr lang="en-US" sz="2000" b="1" dirty="0">
              <a:solidFill>
                <a:srgbClr val="053C65"/>
              </a:solidFill>
            </a:endParaRPr>
          </a:p>
          <a:p>
            <a:pPr marL="342900" indent="-342900">
              <a:buFont typeface="Arial" panose="020B0604020202020204" pitchFamily="34" charset="0"/>
              <a:buChar char="•"/>
            </a:pPr>
            <a:r>
              <a:rPr lang="en-US" sz="2000" b="1" dirty="0">
                <a:solidFill>
                  <a:srgbClr val="053C65"/>
                </a:solidFill>
              </a:rPr>
              <a:t>Behavioral Health Coordinating Council - cross HHS effort (e.g., AHRQ, ASPE, CDC, CMS, HRSA, NIH, ONC, SAMHSA,) to integrate behavioral health across programs and care settings.</a:t>
            </a:r>
          </a:p>
          <a:p>
            <a:pPr marL="342900" indent="-342900">
              <a:buFont typeface="Arial" panose="020B0604020202020204" pitchFamily="34" charset="0"/>
              <a:buChar char="•"/>
            </a:pPr>
            <a:endParaRPr lang="en-US" sz="2000" b="1" dirty="0">
              <a:solidFill>
                <a:srgbClr val="053C65"/>
              </a:solidFill>
            </a:endParaRPr>
          </a:p>
        </p:txBody>
      </p:sp>
      <p:sp>
        <p:nvSpPr>
          <p:cNvPr id="4" name="Slide Number Placeholder 3">
            <a:extLst>
              <a:ext uri="{FF2B5EF4-FFF2-40B4-BE49-F238E27FC236}">
                <a16:creationId xmlns:a16="http://schemas.microsoft.com/office/drawing/2014/main" id="{39538DDD-D16A-38E1-9644-9F9A57E65A3C}"/>
              </a:ext>
            </a:extLst>
          </p:cNvPr>
          <p:cNvSpPr>
            <a:spLocks noGrp="1"/>
          </p:cNvSpPr>
          <p:nvPr>
            <p:ph type="sldNum" sz="quarter" idx="4"/>
          </p:nvPr>
        </p:nvSpPr>
        <p:spPr/>
        <p:txBody>
          <a:bodyPr/>
          <a:lstStyle/>
          <a:p>
            <a:fld id="{C9B90C7E-19BC-E445-B622-80F592729A1F}" type="slidenum">
              <a:rPr lang="en-US" smtClean="0"/>
              <a:t>36</a:t>
            </a:fld>
            <a:endParaRPr lang="en-US"/>
          </a:p>
        </p:txBody>
      </p:sp>
    </p:spTree>
    <p:extLst>
      <p:ext uri="{BB962C8B-B14F-4D97-AF65-F5344CB8AC3E}">
        <p14:creationId xmlns:p14="http://schemas.microsoft.com/office/powerpoint/2010/main" val="424851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A5100-36C5-37A1-2241-EB11C0B0AD52}"/>
              </a:ext>
            </a:extLst>
          </p:cNvPr>
          <p:cNvSpPr>
            <a:spLocks noGrp="1"/>
          </p:cNvSpPr>
          <p:nvPr>
            <p:ph type="title"/>
          </p:nvPr>
        </p:nvSpPr>
        <p:spPr/>
        <p:txBody>
          <a:bodyPr>
            <a:noAutofit/>
          </a:bodyPr>
          <a:lstStyle/>
          <a:p>
            <a:pPr algn="ctr"/>
            <a:r>
              <a:rPr lang="en-US" sz="3600" b="1" dirty="0"/>
              <a:t>Patient Centered Care – PROMs/PREMs</a:t>
            </a:r>
          </a:p>
        </p:txBody>
      </p:sp>
      <p:sp>
        <p:nvSpPr>
          <p:cNvPr id="3" name="Content Placeholder 2">
            <a:extLst>
              <a:ext uri="{FF2B5EF4-FFF2-40B4-BE49-F238E27FC236}">
                <a16:creationId xmlns:a16="http://schemas.microsoft.com/office/drawing/2014/main" id="{ACDEEE88-C09F-EF9F-B3AD-5D901304AF52}"/>
              </a:ext>
            </a:extLst>
          </p:cNvPr>
          <p:cNvSpPr>
            <a:spLocks noGrp="1"/>
          </p:cNvSpPr>
          <p:nvPr>
            <p:ph sz="quarter" idx="12"/>
          </p:nvPr>
        </p:nvSpPr>
        <p:spPr>
          <a:xfrm>
            <a:off x="838200" y="1470025"/>
            <a:ext cx="10633075" cy="4749346"/>
          </a:xfrm>
        </p:spPr>
        <p:txBody>
          <a:bodyPr>
            <a:normAutofit lnSpcReduction="10000"/>
          </a:bodyPr>
          <a:lstStyle/>
          <a:p>
            <a:pPr marL="285750" indent="-285750">
              <a:buFont typeface="Arial" panose="020B0604020202020204" pitchFamily="34" charset="0"/>
              <a:buChar char="•"/>
            </a:pPr>
            <a:r>
              <a:rPr lang="en-US" sz="2000" b="1" dirty="0">
                <a:solidFill>
                  <a:srgbClr val="053C65"/>
                </a:solidFill>
              </a:rPr>
              <a:t>Extensive research has identified gaps in a clinician and a patient’s perception of care</a:t>
            </a:r>
          </a:p>
          <a:p>
            <a:pPr marL="285750" indent="-285750">
              <a:buFont typeface="Arial" panose="020B0604020202020204" pitchFamily="34" charset="0"/>
              <a:buChar char="•"/>
            </a:pPr>
            <a:r>
              <a:rPr lang="en-US" sz="2000" b="1" dirty="0">
                <a:solidFill>
                  <a:srgbClr val="053C65"/>
                </a:solidFill>
              </a:rPr>
              <a:t>This can affect the quality of the health care being provided</a:t>
            </a:r>
          </a:p>
          <a:p>
            <a:pPr marL="285750" indent="-285750">
              <a:buFont typeface="Arial" panose="020B0604020202020204" pitchFamily="34" charset="0"/>
              <a:buChar char="•"/>
            </a:pPr>
            <a:r>
              <a:rPr lang="en-US" sz="2000" b="1" dirty="0">
                <a:solidFill>
                  <a:srgbClr val="053C65"/>
                </a:solidFill>
              </a:rPr>
              <a:t>Patient reported outcomes (PROs) have the potential to address these communication gaps</a:t>
            </a:r>
          </a:p>
          <a:p>
            <a:pPr marL="285750" indent="-285750">
              <a:buFont typeface="Arial" panose="020B0604020202020204" pitchFamily="34" charset="0"/>
              <a:buChar char="•"/>
            </a:pPr>
            <a:r>
              <a:rPr lang="en-US" sz="2000" b="1" dirty="0">
                <a:solidFill>
                  <a:srgbClr val="053C65"/>
                </a:solidFill>
              </a:rPr>
              <a:t>PROs can track patient’s perceptions (and progress) both longitudinally and compared to other patient populations.</a:t>
            </a:r>
          </a:p>
          <a:p>
            <a:pPr marL="285750" indent="-285750">
              <a:buFont typeface="Arial" panose="020B0604020202020204" pitchFamily="34" charset="0"/>
              <a:buChar char="•"/>
            </a:pPr>
            <a:endParaRPr lang="en-US" sz="2000" b="1" dirty="0">
              <a:solidFill>
                <a:srgbClr val="053C65"/>
              </a:solidFill>
            </a:endParaRPr>
          </a:p>
          <a:p>
            <a:pPr marL="285750" indent="-285750">
              <a:buFont typeface="Arial" panose="020B0604020202020204" pitchFamily="34" charset="0"/>
              <a:buChar char="•"/>
            </a:pPr>
            <a:r>
              <a:rPr lang="en-US" sz="2000" b="1" dirty="0"/>
              <a:t>CHALLENGES</a:t>
            </a:r>
          </a:p>
          <a:p>
            <a:pPr marL="574675" lvl="1" indent="-285750">
              <a:buFont typeface="Arial" panose="020B0604020202020204" pitchFamily="34" charset="0"/>
              <a:buChar char="•"/>
            </a:pPr>
            <a:r>
              <a:rPr lang="en-US" sz="2000" b="1" dirty="0">
                <a:solidFill>
                  <a:srgbClr val="053C65"/>
                </a:solidFill>
              </a:rPr>
              <a:t>All of us feel “surveyed to death” so clinicians must communicate the clinical importance of PROs to patients</a:t>
            </a:r>
          </a:p>
          <a:p>
            <a:pPr marL="574675" lvl="1" indent="-285750">
              <a:buFont typeface="Arial" panose="020B0604020202020204" pitchFamily="34" charset="0"/>
              <a:buChar char="•"/>
            </a:pPr>
            <a:r>
              <a:rPr lang="en-US" sz="2000" b="1" dirty="0">
                <a:solidFill>
                  <a:srgbClr val="053C65"/>
                </a:solidFill>
              </a:rPr>
              <a:t>Will require investment in IT infrastructure</a:t>
            </a:r>
          </a:p>
          <a:p>
            <a:pPr marL="574675" lvl="1" indent="-285750">
              <a:buFont typeface="Arial" panose="020B0604020202020204" pitchFamily="34" charset="0"/>
              <a:buChar char="•"/>
            </a:pPr>
            <a:r>
              <a:rPr lang="en-US" sz="2000" b="1" dirty="0">
                <a:solidFill>
                  <a:srgbClr val="053C65"/>
                </a:solidFill>
              </a:rPr>
              <a:t>Meaningful PRO measures must be created and vetted, and IT systems must be developed that allow seamless export to other systems (e.g., CMS) </a:t>
            </a:r>
          </a:p>
          <a:p>
            <a:pPr marL="285750" indent="-285750">
              <a:buFont typeface="Arial" panose="020B0604020202020204" pitchFamily="34" charset="0"/>
              <a:buChar char="•"/>
            </a:pPr>
            <a:endParaRPr lang="en-US" sz="2000" b="1" dirty="0">
              <a:solidFill>
                <a:srgbClr val="053C65"/>
              </a:solidFill>
            </a:endParaRP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C620A81-6E10-8A1A-9FF1-9F2E23B30A54}"/>
              </a:ext>
            </a:extLst>
          </p:cNvPr>
          <p:cNvSpPr>
            <a:spLocks noGrp="1"/>
          </p:cNvSpPr>
          <p:nvPr>
            <p:ph type="sldNum" sz="quarter" idx="4"/>
          </p:nvPr>
        </p:nvSpPr>
        <p:spPr/>
        <p:txBody>
          <a:bodyPr/>
          <a:lstStyle/>
          <a:p>
            <a:fld id="{C9B90C7E-19BC-E445-B622-80F592729A1F}" type="slidenum">
              <a:rPr lang="en-US" smtClean="0"/>
              <a:t>37</a:t>
            </a:fld>
            <a:endParaRPr lang="en-US"/>
          </a:p>
        </p:txBody>
      </p:sp>
    </p:spTree>
    <p:extLst>
      <p:ext uri="{BB962C8B-B14F-4D97-AF65-F5344CB8AC3E}">
        <p14:creationId xmlns:p14="http://schemas.microsoft.com/office/powerpoint/2010/main" val="3512364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168FC5-C821-FF4E-AD9C-EE323B97E335}"/>
              </a:ext>
            </a:extLst>
          </p:cNvPr>
          <p:cNvSpPr>
            <a:spLocks noGrp="1"/>
          </p:cNvSpPr>
          <p:nvPr>
            <p:ph type="title"/>
          </p:nvPr>
        </p:nvSpPr>
        <p:spPr>
          <a:xfrm>
            <a:off x="390860" y="534616"/>
            <a:ext cx="11483087" cy="532184"/>
          </a:xfrm>
        </p:spPr>
        <p:txBody>
          <a:bodyPr>
            <a:noAutofit/>
          </a:bodyPr>
          <a:lstStyle/>
          <a:p>
            <a:pPr algn="ctr"/>
            <a:r>
              <a:rPr lang="en-US" sz="3600" b="1" dirty="0"/>
              <a:t>Equity</a:t>
            </a:r>
          </a:p>
        </p:txBody>
      </p:sp>
      <p:sp>
        <p:nvSpPr>
          <p:cNvPr id="7" name="Text Placeholder 6">
            <a:extLst>
              <a:ext uri="{FF2B5EF4-FFF2-40B4-BE49-F238E27FC236}">
                <a16:creationId xmlns:a16="http://schemas.microsoft.com/office/drawing/2014/main" id="{17B2D9A9-9192-FB4D-BBF5-1AC42B5019A7}"/>
              </a:ext>
            </a:extLst>
          </p:cNvPr>
          <p:cNvSpPr>
            <a:spLocks noGrp="1"/>
          </p:cNvSpPr>
          <p:nvPr>
            <p:ph sz="quarter" idx="12"/>
          </p:nvPr>
        </p:nvSpPr>
        <p:spPr>
          <a:xfrm>
            <a:off x="838200" y="1791093"/>
            <a:ext cx="10633075" cy="4565257"/>
          </a:xfrm>
        </p:spPr>
        <p:txBody>
          <a:bodyPr>
            <a:normAutofit/>
          </a:bodyPr>
          <a:lstStyle/>
          <a:p>
            <a:pPr marL="0" marR="0" indent="0">
              <a:spcBef>
                <a:spcPts val="0"/>
              </a:spcBef>
              <a:spcAft>
                <a:spcPts val="0"/>
              </a:spcAft>
              <a:buNone/>
            </a:pPr>
            <a:r>
              <a:rPr lang="en-US" sz="2400" b="1" dirty="0">
                <a:solidFill>
                  <a:srgbClr val="053C65"/>
                </a:solidFill>
                <a:effectLst/>
                <a:latin typeface="Calibri" panose="020F0502020204030204" pitchFamily="34" charset="0"/>
                <a:ea typeface="Calibri" panose="020F0502020204030204" pitchFamily="34" charset="0"/>
              </a:rPr>
              <a:t>Health equity means the attainment of the highest level of health for all people, where everyone has a fair and just opportunity to attain their optimal health regardless of race, ethnicity, disability, sexual orientation, gender identify, socioeconomic status, geography, preferred language, or other factors that affect access to care and health outcomes. </a:t>
            </a:r>
          </a:p>
          <a:p>
            <a:pPr marL="0" marR="0">
              <a:spcBef>
                <a:spcPts val="0"/>
              </a:spcBef>
              <a:spcAft>
                <a:spcPts val="0"/>
              </a:spcAft>
            </a:pPr>
            <a:endParaRPr lang="en-US" sz="2400" b="1" dirty="0">
              <a:solidFill>
                <a:srgbClr val="053C65"/>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2400" b="1" dirty="0">
              <a:solidFill>
                <a:srgbClr val="053C65"/>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b="1" dirty="0">
                <a:solidFill>
                  <a:srgbClr val="053C65"/>
                </a:solidFill>
                <a:effectLst/>
                <a:latin typeface="Calibri" panose="020F0502020204030204" pitchFamily="34" charset="0"/>
                <a:ea typeface="Calibri" panose="020F0502020204030204" pitchFamily="34" charset="0"/>
              </a:rPr>
              <a:t>CMS is working to advance health equity by designing, implementing, and operationalizing policies and programs that support health for all the people served by our programs, eliminating avoidable differences in health outcomes experienced by people who are disadvantaged or underserved, and providing the care and support that our enrollees need to thrive. </a:t>
            </a:r>
          </a:p>
          <a:p>
            <a:pPr marL="514350" indent="-514350">
              <a:lnSpc>
                <a:spcPct val="150000"/>
              </a:lnSpc>
              <a:buAutoNum type="arabicPeriod"/>
            </a:pPr>
            <a:endParaRPr lang="en-US" sz="2400" b="1" dirty="0">
              <a:solidFill>
                <a:srgbClr val="053C65"/>
              </a:solidFill>
            </a:endParaRPr>
          </a:p>
        </p:txBody>
      </p:sp>
      <p:sp>
        <p:nvSpPr>
          <p:cNvPr id="2" name="Slide Number Placeholder 1">
            <a:extLst>
              <a:ext uri="{FF2B5EF4-FFF2-40B4-BE49-F238E27FC236}">
                <a16:creationId xmlns:a16="http://schemas.microsoft.com/office/drawing/2014/main" id="{145A0B25-DEDD-2235-7CCE-923B6C5B7471}"/>
              </a:ext>
            </a:extLst>
          </p:cNvPr>
          <p:cNvSpPr>
            <a:spLocks noGrp="1"/>
          </p:cNvSpPr>
          <p:nvPr>
            <p:ph type="sldNum" sz="quarter" idx="4"/>
          </p:nvPr>
        </p:nvSpPr>
        <p:spPr/>
        <p:txBody>
          <a:bodyPr/>
          <a:lstStyle/>
          <a:p>
            <a:fld id="{C9B90C7E-19BC-E445-B622-80F592729A1F}" type="slidenum">
              <a:rPr lang="en-US" smtClean="0"/>
              <a:t>38</a:t>
            </a:fld>
            <a:endParaRPr lang="en-US"/>
          </a:p>
        </p:txBody>
      </p:sp>
    </p:spTree>
    <p:extLst>
      <p:ext uri="{BB962C8B-B14F-4D97-AF65-F5344CB8AC3E}">
        <p14:creationId xmlns:p14="http://schemas.microsoft.com/office/powerpoint/2010/main" val="522192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44A46-6EA4-EB6C-D9EC-6298807B8A49}"/>
              </a:ext>
            </a:extLst>
          </p:cNvPr>
          <p:cNvSpPr>
            <a:spLocks noGrp="1"/>
          </p:cNvSpPr>
          <p:nvPr>
            <p:ph type="title"/>
          </p:nvPr>
        </p:nvSpPr>
        <p:spPr/>
        <p:txBody>
          <a:bodyPr/>
          <a:lstStyle/>
          <a:p>
            <a:pPr algn="ctr"/>
            <a:r>
              <a:rPr lang="en-US" dirty="0"/>
              <a:t>Equality vs. Equity</a:t>
            </a:r>
          </a:p>
        </p:txBody>
      </p:sp>
      <p:pic>
        <p:nvPicPr>
          <p:cNvPr id="6" name="Content Placeholder 5" descr="A cartoon of people standing on a wall&#10;&#10;Description automatically generated">
            <a:extLst>
              <a:ext uri="{FF2B5EF4-FFF2-40B4-BE49-F238E27FC236}">
                <a16:creationId xmlns:a16="http://schemas.microsoft.com/office/drawing/2014/main" id="{8C4E9BB7-10A9-E205-43AA-5FD00C3A06C3}"/>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2244969" y="1454976"/>
            <a:ext cx="7948246" cy="5203528"/>
          </a:xfrm>
        </p:spPr>
      </p:pic>
      <p:sp>
        <p:nvSpPr>
          <p:cNvPr id="4" name="Slide Number Placeholder 3">
            <a:extLst>
              <a:ext uri="{FF2B5EF4-FFF2-40B4-BE49-F238E27FC236}">
                <a16:creationId xmlns:a16="http://schemas.microsoft.com/office/drawing/2014/main" id="{E62FDB02-8200-4AA0-7CBA-DA0C3D250444}"/>
              </a:ext>
            </a:extLst>
          </p:cNvPr>
          <p:cNvSpPr>
            <a:spLocks noGrp="1"/>
          </p:cNvSpPr>
          <p:nvPr>
            <p:ph type="sldNum" sz="quarter" idx="4"/>
          </p:nvPr>
        </p:nvSpPr>
        <p:spPr/>
        <p:txBody>
          <a:bodyPr/>
          <a:lstStyle/>
          <a:p>
            <a:fld id="{C9B90C7E-19BC-E445-B622-80F592729A1F}" type="slidenum">
              <a:rPr lang="en-US" smtClean="0"/>
              <a:t>39</a:t>
            </a:fld>
            <a:endParaRPr lang="en-US"/>
          </a:p>
        </p:txBody>
      </p:sp>
    </p:spTree>
    <p:extLst>
      <p:ext uri="{BB962C8B-B14F-4D97-AF65-F5344CB8AC3E}">
        <p14:creationId xmlns:p14="http://schemas.microsoft.com/office/powerpoint/2010/main" val="482257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168FC5-C821-FF4E-AD9C-EE323B97E335}"/>
              </a:ext>
            </a:extLst>
          </p:cNvPr>
          <p:cNvSpPr>
            <a:spLocks noGrp="1"/>
          </p:cNvSpPr>
          <p:nvPr>
            <p:ph type="title"/>
          </p:nvPr>
        </p:nvSpPr>
        <p:spPr/>
        <p:txBody>
          <a:bodyPr/>
          <a:lstStyle/>
          <a:p>
            <a:pPr algn="ctr"/>
            <a:r>
              <a:rPr lang="en-US" dirty="0"/>
              <a:t>“Turning an Aircraft Carrier”</a:t>
            </a:r>
          </a:p>
        </p:txBody>
      </p:sp>
      <p:pic>
        <p:nvPicPr>
          <p:cNvPr id="8" name="Content Placeholder 7" descr="A picture containing water, outdoor, ship, boat&#10;&#10;Description automatically generated">
            <a:extLst>
              <a:ext uri="{FF2B5EF4-FFF2-40B4-BE49-F238E27FC236}">
                <a16:creationId xmlns:a16="http://schemas.microsoft.com/office/drawing/2014/main" id="{FE90FD82-D6BF-7E34-66E8-C6907CC0861C}"/>
              </a:ext>
            </a:extLst>
          </p:cNvPr>
          <p:cNvPicPr>
            <a:picLocks noGrp="1" noChangeAspect="1"/>
          </p:cNvPicPr>
          <p:nvPr>
            <p:ph sz="quarter" idx="12"/>
          </p:nvPr>
        </p:nvPicPr>
        <p:blipFill>
          <a:blip r:embed="rId3"/>
          <a:stretch>
            <a:fillRect/>
          </a:stretch>
        </p:blipFill>
        <p:spPr>
          <a:xfrm>
            <a:off x="1921580" y="1837671"/>
            <a:ext cx="8348840" cy="4595813"/>
          </a:xfrm>
        </p:spPr>
      </p:pic>
      <p:sp>
        <p:nvSpPr>
          <p:cNvPr id="4" name="Slide Number Placeholder 3">
            <a:extLst>
              <a:ext uri="{FF2B5EF4-FFF2-40B4-BE49-F238E27FC236}">
                <a16:creationId xmlns:a16="http://schemas.microsoft.com/office/drawing/2014/main" id="{0A9A4718-E301-3245-AD6E-58255107399F}"/>
              </a:ext>
            </a:extLst>
          </p:cNvPr>
          <p:cNvSpPr>
            <a:spLocks noGrp="1"/>
          </p:cNvSpPr>
          <p:nvPr>
            <p:ph type="sldNum" sz="quarter" idx="4"/>
          </p:nvPr>
        </p:nvSpPr>
        <p:spPr/>
        <p:txBody>
          <a:bodyPr/>
          <a:lstStyle/>
          <a:p>
            <a:fld id="{C9B90C7E-19BC-E445-B622-80F592729A1F}" type="slidenum">
              <a:rPr lang="en-US" smtClean="0"/>
              <a:t>4</a:t>
            </a:fld>
            <a:endParaRPr lang="en-US"/>
          </a:p>
        </p:txBody>
      </p:sp>
    </p:spTree>
    <p:extLst>
      <p:ext uri="{BB962C8B-B14F-4D97-AF65-F5344CB8AC3E}">
        <p14:creationId xmlns:p14="http://schemas.microsoft.com/office/powerpoint/2010/main" val="1779030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CB84-C7E9-5A59-2340-A4FED8A595E0}"/>
              </a:ext>
            </a:extLst>
          </p:cNvPr>
          <p:cNvSpPr>
            <a:spLocks noGrp="1"/>
          </p:cNvSpPr>
          <p:nvPr>
            <p:ph type="title"/>
          </p:nvPr>
        </p:nvSpPr>
        <p:spPr/>
        <p:txBody>
          <a:bodyPr>
            <a:noAutofit/>
          </a:bodyPr>
          <a:lstStyle/>
          <a:p>
            <a:pPr algn="ctr"/>
            <a:r>
              <a:rPr lang="en-US" sz="3600" b="1" dirty="0"/>
              <a:t>Health Equity / Social Drivers of Health</a:t>
            </a:r>
          </a:p>
        </p:txBody>
      </p:sp>
      <p:sp>
        <p:nvSpPr>
          <p:cNvPr id="3" name="Content Placeholder 2">
            <a:extLst>
              <a:ext uri="{FF2B5EF4-FFF2-40B4-BE49-F238E27FC236}">
                <a16:creationId xmlns:a16="http://schemas.microsoft.com/office/drawing/2014/main" id="{2DCDC6CE-5DC7-C4B8-581D-891EB2FBE517}"/>
              </a:ext>
            </a:extLst>
          </p:cNvPr>
          <p:cNvSpPr>
            <a:spLocks noGrp="1"/>
          </p:cNvSpPr>
          <p:nvPr>
            <p:ph sz="quarter" idx="12"/>
          </p:nvPr>
        </p:nvSpPr>
        <p:spPr/>
        <p:txBody>
          <a:bodyPr/>
          <a:lstStyle/>
          <a:p>
            <a:pPr marL="342900" indent="-342900">
              <a:buFont typeface="Arial" panose="020B0604020202020204" pitchFamily="34" charset="0"/>
              <a:buChar char="•"/>
            </a:pPr>
            <a:r>
              <a:rPr lang="en-US" sz="2400" b="1" dirty="0">
                <a:solidFill>
                  <a:srgbClr val="053C65"/>
                </a:solidFill>
              </a:rPr>
              <a:t>Extensive data shows differences in health outcome based on race/ethnicity, geographic area, and socioeconomic status</a:t>
            </a:r>
          </a:p>
          <a:p>
            <a:pPr marL="342900" indent="-342900">
              <a:buFont typeface="Arial" panose="020B0604020202020204" pitchFamily="34" charset="0"/>
              <a:buChar char="•"/>
            </a:pPr>
            <a:endParaRPr lang="en-US" sz="2400" b="1" dirty="0">
              <a:solidFill>
                <a:srgbClr val="053C65"/>
              </a:solidFill>
            </a:endParaRPr>
          </a:p>
          <a:p>
            <a:pPr marL="342900" indent="-342900">
              <a:buFont typeface="Arial" panose="020B0604020202020204" pitchFamily="34" charset="0"/>
              <a:buChar char="•"/>
            </a:pPr>
            <a:r>
              <a:rPr lang="en-US" sz="2400" b="1" dirty="0">
                <a:solidFill>
                  <a:srgbClr val="053C65"/>
                </a:solidFill>
              </a:rPr>
              <a:t>Collection of Social Drivers of Health required for acute care hospitals as well as reporting of screen positive rate (food, housing, transportation, utilities) – voluntary in FY 25, mandatory in FY 26</a:t>
            </a:r>
          </a:p>
          <a:p>
            <a:pPr marL="342900" indent="-342900">
              <a:buFont typeface="Arial" panose="020B0604020202020204" pitchFamily="34" charset="0"/>
              <a:buChar char="•"/>
            </a:pPr>
            <a:endParaRPr lang="en-US" sz="2400" b="1" dirty="0">
              <a:solidFill>
                <a:srgbClr val="053C65"/>
              </a:solidFill>
            </a:endParaRPr>
          </a:p>
          <a:p>
            <a:pPr marL="342900" indent="-342900">
              <a:buFont typeface="Arial" panose="020B0604020202020204" pitchFamily="34" charset="0"/>
              <a:buChar char="•"/>
            </a:pPr>
            <a:r>
              <a:rPr lang="en-US" sz="2400" b="1" dirty="0">
                <a:solidFill>
                  <a:srgbClr val="053C65"/>
                </a:solidFill>
              </a:rPr>
              <a:t>Acknowledgement of the importance of SDoH in health outcomes represents a </a:t>
            </a:r>
            <a:r>
              <a:rPr lang="en-US" sz="2400" b="1" dirty="0">
                <a:solidFill>
                  <a:srgbClr val="FF8D00"/>
                </a:solidFill>
              </a:rPr>
              <a:t>PARADIGM SHIFT </a:t>
            </a:r>
            <a:r>
              <a:rPr lang="en-US" sz="2400" b="1" dirty="0">
                <a:solidFill>
                  <a:srgbClr val="053C65"/>
                </a:solidFill>
              </a:rPr>
              <a:t>in the medical profession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899E92D-083D-9BA8-E7B4-CDFFF8F2A3A5}"/>
              </a:ext>
            </a:extLst>
          </p:cNvPr>
          <p:cNvSpPr>
            <a:spLocks noGrp="1"/>
          </p:cNvSpPr>
          <p:nvPr>
            <p:ph type="sldNum" sz="quarter" idx="4"/>
          </p:nvPr>
        </p:nvSpPr>
        <p:spPr/>
        <p:txBody>
          <a:bodyPr/>
          <a:lstStyle/>
          <a:p>
            <a:fld id="{C9B90C7E-19BC-E445-B622-80F592729A1F}" type="slidenum">
              <a:rPr lang="en-US" smtClean="0"/>
              <a:t>40</a:t>
            </a:fld>
            <a:endParaRPr lang="en-US"/>
          </a:p>
        </p:txBody>
      </p:sp>
    </p:spTree>
    <p:extLst>
      <p:ext uri="{BB962C8B-B14F-4D97-AF65-F5344CB8AC3E}">
        <p14:creationId xmlns:p14="http://schemas.microsoft.com/office/powerpoint/2010/main" val="2161248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CB84-C7E9-5A59-2340-A4FED8A595E0}"/>
              </a:ext>
            </a:extLst>
          </p:cNvPr>
          <p:cNvSpPr>
            <a:spLocks noGrp="1"/>
          </p:cNvSpPr>
          <p:nvPr>
            <p:ph type="title"/>
          </p:nvPr>
        </p:nvSpPr>
        <p:spPr/>
        <p:txBody>
          <a:bodyPr>
            <a:noAutofit/>
          </a:bodyPr>
          <a:lstStyle/>
          <a:p>
            <a:pPr algn="ctr"/>
            <a:r>
              <a:rPr lang="en-US" sz="3600" b="1" dirty="0"/>
              <a:t>IPPS Rule for FY 2024</a:t>
            </a:r>
          </a:p>
        </p:txBody>
      </p:sp>
      <p:sp>
        <p:nvSpPr>
          <p:cNvPr id="3" name="Content Placeholder 2">
            <a:extLst>
              <a:ext uri="{FF2B5EF4-FFF2-40B4-BE49-F238E27FC236}">
                <a16:creationId xmlns:a16="http://schemas.microsoft.com/office/drawing/2014/main" id="{2DCDC6CE-5DC7-C4B8-581D-891EB2FBE517}"/>
              </a:ext>
            </a:extLst>
          </p:cNvPr>
          <p:cNvSpPr>
            <a:spLocks noGrp="1"/>
          </p:cNvSpPr>
          <p:nvPr>
            <p:ph sz="quarter" idx="12"/>
          </p:nvPr>
        </p:nvSpPr>
        <p:spPr>
          <a:xfrm>
            <a:off x="838200" y="1470025"/>
            <a:ext cx="10633075" cy="5188479"/>
          </a:xfrm>
        </p:spPr>
        <p:txBody>
          <a:bodyPr>
            <a:normAutofit fontScale="62500" lnSpcReduction="20000"/>
          </a:bodyPr>
          <a:lstStyle/>
          <a:p>
            <a:pPr marL="0" indent="0">
              <a:buNone/>
            </a:pPr>
            <a:endParaRPr lang="en-US" sz="3800" dirty="0"/>
          </a:p>
          <a:p>
            <a:pPr marL="342900" indent="-342900">
              <a:buAutoNum type="arabicPeriod"/>
            </a:pPr>
            <a:r>
              <a:rPr lang="en-US" sz="3800" b="1" dirty="0">
                <a:solidFill>
                  <a:srgbClr val="053C65"/>
                </a:solidFill>
                <a:latin typeface="+mn-lt"/>
              </a:rPr>
              <a:t>Rewarding Excellent Care for Underserved Populations (REUP)</a:t>
            </a:r>
          </a:p>
          <a:p>
            <a:pPr lvl="1" indent="0">
              <a:buNone/>
            </a:pPr>
            <a:endParaRPr lang="en-US" sz="3100" dirty="0">
              <a:solidFill>
                <a:srgbClr val="053C65"/>
              </a:solidFill>
              <a:latin typeface="+mn-lt"/>
            </a:endParaRPr>
          </a:p>
          <a:p>
            <a:pPr lvl="1" indent="0">
              <a:buNone/>
            </a:pPr>
            <a:r>
              <a:rPr lang="en-US" sz="3100" dirty="0">
                <a:solidFill>
                  <a:srgbClr val="053C65"/>
                </a:solidFill>
                <a:latin typeface="+mn-lt"/>
              </a:rPr>
              <a:t>A</a:t>
            </a:r>
            <a:r>
              <a:rPr lang="en-US" sz="3100" b="0" i="0" dirty="0">
                <a:solidFill>
                  <a:srgbClr val="053C65"/>
                </a:solidFill>
                <a:effectLst/>
                <a:latin typeface="+mn-lt"/>
              </a:rPr>
              <a:t>djustment in the scoring methodology for the Hospital Value-Based Purchasing (VBP) Program that rewards hospitals that serve higher proportions of dual-eligible patients for providing excellent care.  The newly finalized scoring methodology allows the opportunity for hospitals to earn up to ten bonus points depending on their performance on existing quality measures and the proportion of dually eligible patients they treat</a:t>
            </a:r>
          </a:p>
          <a:p>
            <a:pPr lvl="1" indent="0">
              <a:buNone/>
            </a:pPr>
            <a:endParaRPr lang="en-US" sz="3100" dirty="0">
              <a:solidFill>
                <a:srgbClr val="053C65"/>
              </a:solidFill>
              <a:latin typeface="+mn-lt"/>
            </a:endParaRPr>
          </a:p>
          <a:p>
            <a:pPr marL="342900" indent="-342900">
              <a:buAutoNum type="arabicPeriod"/>
            </a:pPr>
            <a:r>
              <a:rPr lang="en-US" sz="3800" b="1" dirty="0">
                <a:solidFill>
                  <a:srgbClr val="053C65"/>
                </a:solidFill>
                <a:latin typeface="+mn-lt"/>
              </a:rPr>
              <a:t>Increased Medicare DRG payments for beneficiaries experiencing homelessness</a:t>
            </a:r>
          </a:p>
          <a:p>
            <a:pPr lvl="1" indent="0">
              <a:buNone/>
            </a:pPr>
            <a:r>
              <a:rPr lang="en-US" sz="3100" dirty="0">
                <a:solidFill>
                  <a:srgbClr val="053C65"/>
                </a:solidFill>
                <a:latin typeface="+mn-lt"/>
              </a:rPr>
              <a:t>A p</a:t>
            </a:r>
            <a:r>
              <a:rPr lang="en-US" sz="3100" b="0" i="0" dirty="0">
                <a:solidFill>
                  <a:srgbClr val="053C65"/>
                </a:solidFill>
                <a:effectLst/>
                <a:latin typeface="+mn-lt"/>
              </a:rPr>
              <a:t>olicy to recognize the higher costs that hospitals incur when treating people experiencing homelessness when hospitals report social determinants of health codes on claims, meaning that hospitals will generally receive higher payments when a patient is experiencing homelessness</a:t>
            </a:r>
          </a:p>
          <a:p>
            <a:pPr lvl="1" indent="0">
              <a:buNone/>
            </a:pPr>
            <a:endParaRPr lang="en-US" sz="3100" b="0" i="0" dirty="0">
              <a:solidFill>
                <a:srgbClr val="053C65"/>
              </a:solidFill>
              <a:effectLst/>
              <a:latin typeface="+mn-lt"/>
            </a:endParaRPr>
          </a:p>
          <a:p>
            <a:pPr marL="0" indent="0">
              <a:buNone/>
            </a:pPr>
            <a:r>
              <a:rPr lang="en-US" sz="3100" b="1" dirty="0">
                <a:solidFill>
                  <a:srgbClr val="053C65"/>
                </a:solidFill>
                <a:latin typeface="+mn-lt"/>
              </a:rPr>
              <a:t>3</a:t>
            </a:r>
            <a:r>
              <a:rPr lang="en-US" sz="3800" b="1" dirty="0">
                <a:solidFill>
                  <a:srgbClr val="053C65"/>
                </a:solidFill>
                <a:latin typeface="+mn-lt"/>
              </a:rPr>
              <a:t>. Sepsis (SEP-1) Measure moves to Hospital VBP</a:t>
            </a:r>
          </a:p>
          <a:p>
            <a:pPr marL="0" indent="0">
              <a:buNone/>
            </a:pPr>
            <a:r>
              <a:rPr lang="en-US" sz="3100" b="1" dirty="0">
                <a:solidFill>
                  <a:srgbClr val="053C65"/>
                </a:solidFill>
                <a:latin typeface="+mn-lt"/>
              </a:rPr>
              <a:t>	</a:t>
            </a:r>
            <a:r>
              <a:rPr lang="en-US" sz="3100" dirty="0">
                <a:solidFill>
                  <a:srgbClr val="053C65"/>
                </a:solidFill>
                <a:latin typeface="+mn-lt"/>
              </a:rPr>
              <a:t>Outcome measure anticipated to be submitted to the measure evaluation process in 2024</a:t>
            </a:r>
          </a:p>
        </p:txBody>
      </p:sp>
      <p:sp>
        <p:nvSpPr>
          <p:cNvPr id="4" name="Slide Number Placeholder 3">
            <a:extLst>
              <a:ext uri="{FF2B5EF4-FFF2-40B4-BE49-F238E27FC236}">
                <a16:creationId xmlns:a16="http://schemas.microsoft.com/office/drawing/2014/main" id="{D7949ADC-269E-3360-6C49-8D50365F54F3}"/>
              </a:ext>
            </a:extLst>
          </p:cNvPr>
          <p:cNvSpPr>
            <a:spLocks noGrp="1"/>
          </p:cNvSpPr>
          <p:nvPr>
            <p:ph type="sldNum" sz="quarter" idx="4"/>
          </p:nvPr>
        </p:nvSpPr>
        <p:spPr/>
        <p:txBody>
          <a:bodyPr/>
          <a:lstStyle/>
          <a:p>
            <a:fld id="{C9B90C7E-19BC-E445-B622-80F592729A1F}" type="slidenum">
              <a:rPr lang="en-US" smtClean="0"/>
              <a:t>41</a:t>
            </a:fld>
            <a:endParaRPr lang="en-US"/>
          </a:p>
        </p:txBody>
      </p:sp>
    </p:spTree>
    <p:extLst>
      <p:ext uri="{BB962C8B-B14F-4D97-AF65-F5344CB8AC3E}">
        <p14:creationId xmlns:p14="http://schemas.microsoft.com/office/powerpoint/2010/main" val="4126438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CB84-C7E9-5A59-2340-A4FED8A595E0}"/>
              </a:ext>
            </a:extLst>
          </p:cNvPr>
          <p:cNvSpPr>
            <a:spLocks noGrp="1"/>
          </p:cNvSpPr>
          <p:nvPr>
            <p:ph type="title"/>
          </p:nvPr>
        </p:nvSpPr>
        <p:spPr/>
        <p:txBody>
          <a:bodyPr>
            <a:noAutofit/>
          </a:bodyPr>
          <a:lstStyle/>
          <a:p>
            <a:pPr algn="ctr"/>
            <a:r>
              <a:rPr lang="en-US" dirty="0"/>
              <a:t>FY 2025 - Overview of Hospital IQR Program Proposed Changes</a:t>
            </a:r>
            <a:endParaRPr lang="en-US" sz="3600" b="1" dirty="0"/>
          </a:p>
        </p:txBody>
      </p:sp>
      <p:sp>
        <p:nvSpPr>
          <p:cNvPr id="3" name="Content Placeholder 2">
            <a:extLst>
              <a:ext uri="{FF2B5EF4-FFF2-40B4-BE49-F238E27FC236}">
                <a16:creationId xmlns:a16="http://schemas.microsoft.com/office/drawing/2014/main" id="{2DCDC6CE-5DC7-C4B8-581D-891EB2FBE517}"/>
              </a:ext>
            </a:extLst>
          </p:cNvPr>
          <p:cNvSpPr>
            <a:spLocks noGrp="1"/>
          </p:cNvSpPr>
          <p:nvPr>
            <p:ph sz="quarter" idx="12"/>
          </p:nvPr>
        </p:nvSpPr>
        <p:spPr>
          <a:xfrm>
            <a:off x="838200" y="1973944"/>
            <a:ext cx="10633075" cy="4455886"/>
          </a:xfrm>
        </p:spPr>
        <p:txBody>
          <a:bodyPr>
            <a:normAutofit/>
          </a:bodyPr>
          <a:lstStyle/>
          <a:p>
            <a:pPr>
              <a:lnSpc>
                <a:spcPct val="150000"/>
              </a:lnSpc>
              <a:spcBef>
                <a:spcPts val="300"/>
              </a:spcBef>
              <a:spcAft>
                <a:spcPts val="300"/>
              </a:spcAft>
            </a:pPr>
            <a:r>
              <a:rPr lang="en-US" dirty="0">
                <a:solidFill>
                  <a:srgbClr val="053C65"/>
                </a:solidFill>
                <a:latin typeface="+mn-lt"/>
              </a:rPr>
              <a:t>Adoption of seven new measures</a:t>
            </a:r>
          </a:p>
          <a:p>
            <a:pPr>
              <a:lnSpc>
                <a:spcPct val="150000"/>
              </a:lnSpc>
              <a:spcBef>
                <a:spcPts val="300"/>
              </a:spcBef>
              <a:spcAft>
                <a:spcPts val="300"/>
              </a:spcAft>
            </a:pPr>
            <a:r>
              <a:rPr lang="en-US" dirty="0">
                <a:solidFill>
                  <a:srgbClr val="053C65"/>
                </a:solidFill>
                <a:latin typeface="+mn-lt"/>
              </a:rPr>
              <a:t>Removal of five claims-based measures </a:t>
            </a:r>
          </a:p>
          <a:p>
            <a:pPr>
              <a:lnSpc>
                <a:spcPct val="150000"/>
              </a:lnSpc>
              <a:spcBef>
                <a:spcPts val="300"/>
              </a:spcBef>
              <a:spcAft>
                <a:spcPts val="300"/>
              </a:spcAft>
            </a:pPr>
            <a:r>
              <a:rPr lang="en-US" dirty="0">
                <a:solidFill>
                  <a:srgbClr val="053C65"/>
                </a:solidFill>
                <a:latin typeface="+mn-lt"/>
                <a:ea typeface="Calibri" panose="020F0502020204030204" pitchFamily="34" charset="0"/>
              </a:rPr>
              <a:t>Refinement of two current measures</a:t>
            </a:r>
            <a:endParaRPr lang="en-US" dirty="0">
              <a:solidFill>
                <a:srgbClr val="053C65"/>
              </a:solidFill>
              <a:latin typeface="+mn-lt"/>
            </a:endParaRPr>
          </a:p>
          <a:p>
            <a:pPr>
              <a:lnSpc>
                <a:spcPct val="150000"/>
              </a:lnSpc>
              <a:spcBef>
                <a:spcPts val="300"/>
              </a:spcBef>
              <a:spcAft>
                <a:spcPts val="300"/>
              </a:spcAft>
            </a:pPr>
            <a:r>
              <a:rPr lang="en-US" dirty="0">
                <a:solidFill>
                  <a:srgbClr val="053C65"/>
                </a:solidFill>
                <a:latin typeface="+mn-lt"/>
                <a:ea typeface="Calibri" panose="020F0502020204030204" pitchFamily="34" charset="0"/>
              </a:rPr>
              <a:t>Reporting and submission requirements for electronic clinical quality measures (eCQMs)</a:t>
            </a:r>
          </a:p>
          <a:p>
            <a:pPr marL="0" indent="0">
              <a:buNone/>
            </a:pPr>
            <a:endParaRPr lang="en-US" dirty="0"/>
          </a:p>
        </p:txBody>
      </p:sp>
      <p:sp>
        <p:nvSpPr>
          <p:cNvPr id="4" name="Slide Number Placeholder 3">
            <a:extLst>
              <a:ext uri="{FF2B5EF4-FFF2-40B4-BE49-F238E27FC236}">
                <a16:creationId xmlns:a16="http://schemas.microsoft.com/office/drawing/2014/main" id="{D7949ADC-269E-3360-6C49-8D50365F54F3}"/>
              </a:ext>
            </a:extLst>
          </p:cNvPr>
          <p:cNvSpPr>
            <a:spLocks noGrp="1"/>
          </p:cNvSpPr>
          <p:nvPr>
            <p:ph type="sldNum" sz="quarter" idx="4"/>
          </p:nvPr>
        </p:nvSpPr>
        <p:spPr/>
        <p:txBody>
          <a:bodyPr/>
          <a:lstStyle/>
          <a:p>
            <a:fld id="{C9B90C7E-19BC-E445-B622-80F592729A1F}" type="slidenum">
              <a:rPr lang="en-US" smtClean="0"/>
              <a:t>42</a:t>
            </a:fld>
            <a:endParaRPr lang="en-US"/>
          </a:p>
        </p:txBody>
      </p:sp>
    </p:spTree>
    <p:extLst>
      <p:ext uri="{BB962C8B-B14F-4D97-AF65-F5344CB8AC3E}">
        <p14:creationId xmlns:p14="http://schemas.microsoft.com/office/powerpoint/2010/main" val="787596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34A3-FA0D-7377-DDEC-763EA9240EE6}"/>
              </a:ext>
            </a:extLst>
          </p:cNvPr>
          <p:cNvSpPr>
            <a:spLocks noGrp="1"/>
          </p:cNvSpPr>
          <p:nvPr>
            <p:ph type="title"/>
          </p:nvPr>
        </p:nvSpPr>
        <p:spPr/>
        <p:txBody>
          <a:bodyPr>
            <a:noAutofit/>
          </a:bodyPr>
          <a:lstStyle/>
          <a:p>
            <a:pPr algn="ctr"/>
            <a:r>
              <a:rPr lang="en-US" dirty="0"/>
              <a:t>Adoption of Seven New Measures</a:t>
            </a:r>
          </a:p>
        </p:txBody>
      </p:sp>
      <p:graphicFrame>
        <p:nvGraphicFramePr>
          <p:cNvPr id="6" name="Table 6">
            <a:extLst>
              <a:ext uri="{FF2B5EF4-FFF2-40B4-BE49-F238E27FC236}">
                <a16:creationId xmlns:a16="http://schemas.microsoft.com/office/drawing/2014/main" id="{7D3B33A5-D7D6-37A8-6BDA-63A07E3E386B}"/>
              </a:ext>
            </a:extLst>
          </p:cNvPr>
          <p:cNvGraphicFramePr>
            <a:graphicFrameLocks noGrp="1"/>
          </p:cNvGraphicFramePr>
          <p:nvPr>
            <p:ph idx="1"/>
            <p:extLst>
              <p:ext uri="{D42A27DB-BD31-4B8C-83A1-F6EECF244321}">
                <p14:modId xmlns:p14="http://schemas.microsoft.com/office/powerpoint/2010/main" val="919282624"/>
              </p:ext>
            </p:extLst>
          </p:nvPr>
        </p:nvGraphicFramePr>
        <p:xfrm>
          <a:off x="1667164" y="1190171"/>
          <a:ext cx="8848436" cy="5174321"/>
        </p:xfrm>
        <a:graphic>
          <a:graphicData uri="http://schemas.openxmlformats.org/drawingml/2006/table">
            <a:tbl>
              <a:tblPr firstRow="1" bandRow="1">
                <a:tableStyleId>{5C22544A-7EE6-4342-B048-85BDC9FD1C3A}</a:tableStyleId>
              </a:tblPr>
              <a:tblGrid>
                <a:gridCol w="1475101">
                  <a:extLst>
                    <a:ext uri="{9D8B030D-6E8A-4147-A177-3AD203B41FA5}">
                      <a16:colId xmlns:a16="http://schemas.microsoft.com/office/drawing/2014/main" val="376016890"/>
                    </a:ext>
                  </a:extLst>
                </a:gridCol>
                <a:gridCol w="3984337">
                  <a:extLst>
                    <a:ext uri="{9D8B030D-6E8A-4147-A177-3AD203B41FA5}">
                      <a16:colId xmlns:a16="http://schemas.microsoft.com/office/drawing/2014/main" val="1456366944"/>
                    </a:ext>
                  </a:extLst>
                </a:gridCol>
                <a:gridCol w="3388998">
                  <a:extLst>
                    <a:ext uri="{9D8B030D-6E8A-4147-A177-3AD203B41FA5}">
                      <a16:colId xmlns:a16="http://schemas.microsoft.com/office/drawing/2014/main" val="1233808413"/>
                    </a:ext>
                  </a:extLst>
                </a:gridCol>
              </a:tblGrid>
              <a:tr h="646790">
                <a:tc>
                  <a:txBody>
                    <a:bodyPr/>
                    <a:lstStyle/>
                    <a:p>
                      <a:pPr algn="ctr"/>
                      <a:r>
                        <a:rPr lang="en-US" sz="1600" dirty="0"/>
                        <a:t>Measure ID</a:t>
                      </a:r>
                    </a:p>
                  </a:txBody>
                  <a:tcPr anchor="ctr"/>
                </a:tc>
                <a:tc>
                  <a:txBody>
                    <a:bodyPr/>
                    <a:lstStyle/>
                    <a:p>
                      <a:pPr algn="ctr"/>
                      <a:r>
                        <a:rPr lang="en-US" sz="1600" dirty="0"/>
                        <a:t>Measure Name </a:t>
                      </a:r>
                    </a:p>
                  </a:txBody>
                  <a:tcPr anchor="ctr"/>
                </a:tc>
                <a:tc>
                  <a:txBody>
                    <a:bodyPr/>
                    <a:lstStyle/>
                    <a:p>
                      <a:pPr algn="ctr"/>
                      <a:r>
                        <a:rPr lang="en-US" sz="1600" dirty="0"/>
                        <a:t>Reporting Period/</a:t>
                      </a:r>
                      <a:br>
                        <a:rPr lang="en-US" sz="1600" dirty="0"/>
                      </a:br>
                      <a:r>
                        <a:rPr lang="en-US" sz="1600" dirty="0"/>
                        <a:t>Payment Determination</a:t>
                      </a:r>
                    </a:p>
                  </a:txBody>
                  <a:tcPr anchor="ctr"/>
                </a:tc>
                <a:extLst>
                  <a:ext uri="{0D108BD9-81ED-4DB2-BD59-A6C34878D82A}">
                    <a16:rowId xmlns:a16="http://schemas.microsoft.com/office/drawing/2014/main" val="1190554127"/>
                  </a:ext>
                </a:extLst>
              </a:tr>
              <a:tr h="578707">
                <a:tc>
                  <a:txBody>
                    <a:bodyPr/>
                    <a:lstStyle/>
                    <a:p>
                      <a:pPr algn="ctr"/>
                      <a:r>
                        <a:rPr lang="en-US" sz="1400" dirty="0"/>
                        <a:t>Patient Safety</a:t>
                      </a:r>
                    </a:p>
                  </a:txBody>
                  <a:tcPr anchor="ctr"/>
                </a:tc>
                <a:tc>
                  <a:txBody>
                    <a:bodyPr/>
                    <a:lstStyle/>
                    <a:p>
                      <a:pPr algn="ctr"/>
                      <a:r>
                        <a:rPr lang="en-US" sz="1400" dirty="0"/>
                        <a:t>Patient Safety Structural Measure</a:t>
                      </a:r>
                    </a:p>
                  </a:txBody>
                  <a:tcPr anchor="ctr"/>
                </a:tc>
                <a:tc>
                  <a:txBody>
                    <a:bodyPr/>
                    <a:lstStyle/>
                    <a:p>
                      <a:pPr algn="ctr"/>
                      <a:r>
                        <a:rPr lang="en-US" sz="1400" dirty="0"/>
                        <a:t>Calendar Year (CY) 2025/ </a:t>
                      </a:r>
                      <a:br>
                        <a:rPr lang="en-US" sz="1400" dirty="0"/>
                      </a:br>
                      <a:r>
                        <a:rPr lang="en-US" sz="1400" dirty="0"/>
                        <a:t>FY 2027</a:t>
                      </a:r>
                    </a:p>
                  </a:txBody>
                  <a:tcPr anchor="ctr"/>
                </a:tc>
                <a:extLst>
                  <a:ext uri="{0D108BD9-81ED-4DB2-BD59-A6C34878D82A}">
                    <a16:rowId xmlns:a16="http://schemas.microsoft.com/office/drawing/2014/main" val="2952521407"/>
                  </a:ext>
                </a:extLst>
              </a:tr>
              <a:tr h="578707">
                <a:tc>
                  <a:txBody>
                    <a:bodyPr/>
                    <a:lstStyle/>
                    <a:p>
                      <a:pPr algn="ctr"/>
                      <a:r>
                        <a:rPr lang="en-US" sz="1400" dirty="0"/>
                        <a:t>Age Friendly Hospital</a:t>
                      </a:r>
                    </a:p>
                  </a:txBody>
                  <a:tcPr anchor="ctr"/>
                </a:tc>
                <a:tc>
                  <a:txBody>
                    <a:bodyPr/>
                    <a:lstStyle/>
                    <a:p>
                      <a:pPr algn="ctr"/>
                      <a:r>
                        <a:rPr lang="en-US" sz="1400" dirty="0"/>
                        <a:t>Age Friendly Hospital </a:t>
                      </a:r>
                    </a:p>
                  </a:txBody>
                  <a:tcPr anchor="ctr"/>
                </a:tc>
                <a:tc>
                  <a:txBody>
                    <a:bodyPr/>
                    <a:lstStyle/>
                    <a:p>
                      <a:pPr algn="ctr"/>
                      <a:r>
                        <a:rPr lang="en-US" sz="1400" dirty="0"/>
                        <a:t>CY 2025/FY 2027</a:t>
                      </a:r>
                    </a:p>
                  </a:txBody>
                  <a:tcPr anchor="ctr"/>
                </a:tc>
                <a:extLst>
                  <a:ext uri="{0D108BD9-81ED-4DB2-BD59-A6C34878D82A}">
                    <a16:rowId xmlns:a16="http://schemas.microsoft.com/office/drawing/2014/main" val="3003085616"/>
                  </a:ext>
                </a:extLst>
              </a:tr>
              <a:tr h="816998">
                <a:tc>
                  <a:txBody>
                    <a:bodyPr/>
                    <a:lstStyle/>
                    <a:p>
                      <a:pPr algn="ctr"/>
                      <a:r>
                        <a:rPr lang="en-US" sz="1400" dirty="0"/>
                        <a:t>CAUTI-Onc</a:t>
                      </a:r>
                    </a:p>
                  </a:txBody>
                  <a:tcPr anchor="ctr"/>
                </a:tc>
                <a:tc>
                  <a:txBody>
                    <a:bodyPr/>
                    <a:lstStyle/>
                    <a:p>
                      <a:pPr algn="ctr"/>
                      <a:r>
                        <a:rPr lang="en-US" sz="1400" kern="1200" dirty="0">
                          <a:solidFill>
                            <a:schemeClr val="dk1"/>
                          </a:solidFill>
                          <a:effectLst/>
                          <a:latin typeface="+mn-lt"/>
                          <a:ea typeface="+mn-ea"/>
                          <a:cs typeface="+mn-cs"/>
                        </a:rPr>
                        <a:t>Catheter-Associated Urinary Tract Infection (CAUTI) Standardized Infection Ratio Stratified for Oncology Locations</a:t>
                      </a:r>
                      <a:endParaRPr lang="en-US" sz="1400" dirty="0"/>
                    </a:p>
                  </a:txBody>
                  <a:tcPr anchor="ctr"/>
                </a:tc>
                <a:tc>
                  <a:txBody>
                    <a:bodyPr/>
                    <a:lstStyle/>
                    <a:p>
                      <a:pPr algn="ctr"/>
                      <a:r>
                        <a:rPr lang="en-US" sz="1400" dirty="0"/>
                        <a:t>CY 2026/FY 2028</a:t>
                      </a:r>
                    </a:p>
                  </a:txBody>
                  <a:tcPr anchor="ctr"/>
                </a:tc>
                <a:extLst>
                  <a:ext uri="{0D108BD9-81ED-4DB2-BD59-A6C34878D82A}">
                    <a16:rowId xmlns:a16="http://schemas.microsoft.com/office/drawing/2014/main" val="4264935379"/>
                  </a:ext>
                </a:extLst>
              </a:tr>
              <a:tr h="816998">
                <a:tc>
                  <a:txBody>
                    <a:bodyPr/>
                    <a:lstStyle/>
                    <a:p>
                      <a:pPr algn="ctr"/>
                      <a:r>
                        <a:rPr lang="en-US" sz="1400" dirty="0"/>
                        <a:t>CLABSI-Onc</a:t>
                      </a:r>
                    </a:p>
                  </a:txBody>
                  <a:tcPr anchor="ctr"/>
                </a:tc>
                <a:tc>
                  <a:txBody>
                    <a:bodyPr/>
                    <a:lstStyle/>
                    <a:p>
                      <a:pPr algn="ctr"/>
                      <a:r>
                        <a:rPr lang="en-US" sz="1400" kern="1200" dirty="0">
                          <a:solidFill>
                            <a:schemeClr val="dk1"/>
                          </a:solidFill>
                          <a:effectLst/>
                          <a:latin typeface="+mn-lt"/>
                          <a:ea typeface="+mn-ea"/>
                          <a:cs typeface="+mn-cs"/>
                        </a:rPr>
                        <a:t>Central Line-Associated Bloodstream Infection (CLABSI) Standardized Infection Ratio Stratified for Oncology Locations</a:t>
                      </a:r>
                      <a:endParaRPr lang="en-US" sz="1400" dirty="0"/>
                    </a:p>
                  </a:txBody>
                  <a:tcPr anchor="ctr"/>
                </a:tc>
                <a:tc>
                  <a:txBody>
                    <a:bodyPr/>
                    <a:lstStyle/>
                    <a:p>
                      <a:pPr algn="ctr"/>
                      <a:r>
                        <a:rPr lang="en-US" sz="1400" dirty="0"/>
                        <a:t>CY 2026/FY 2028</a:t>
                      </a:r>
                    </a:p>
                  </a:txBody>
                  <a:tcPr anchor="ctr"/>
                </a:tc>
                <a:extLst>
                  <a:ext uri="{0D108BD9-81ED-4DB2-BD59-A6C34878D82A}">
                    <a16:rowId xmlns:a16="http://schemas.microsoft.com/office/drawing/2014/main" val="477688321"/>
                  </a:ext>
                </a:extLst>
              </a:tr>
              <a:tr h="340416">
                <a:tc>
                  <a:txBody>
                    <a:bodyPr/>
                    <a:lstStyle/>
                    <a:p>
                      <a:pPr algn="ctr"/>
                      <a:r>
                        <a:rPr lang="en-US" sz="1400" dirty="0"/>
                        <a:t>HH-FI</a:t>
                      </a:r>
                    </a:p>
                  </a:txBody>
                  <a:tcPr anchor="ctr"/>
                </a:tc>
                <a:tc>
                  <a:txBody>
                    <a:bodyPr/>
                    <a:lstStyle/>
                    <a:p>
                      <a:pPr algn="ctr"/>
                      <a:r>
                        <a:rPr lang="en-US" sz="1400" kern="1200" dirty="0">
                          <a:solidFill>
                            <a:schemeClr val="dk1"/>
                          </a:solidFill>
                          <a:effectLst/>
                          <a:latin typeface="+mn-lt"/>
                          <a:ea typeface="+mn-ea"/>
                          <a:cs typeface="+mn-cs"/>
                        </a:rPr>
                        <a:t>Hospital Harm – Falls with Injury (eCQM)</a:t>
                      </a:r>
                      <a:endParaRPr lang="en-US" sz="1400" dirty="0"/>
                    </a:p>
                  </a:txBody>
                  <a:tcPr anchor="ctr"/>
                </a:tc>
                <a:tc>
                  <a:txBody>
                    <a:bodyPr/>
                    <a:lstStyle/>
                    <a:p>
                      <a:pPr algn="ctr"/>
                      <a:r>
                        <a:rPr lang="en-US" sz="1400" dirty="0"/>
                        <a:t>CY 2026/FY 2028</a:t>
                      </a:r>
                    </a:p>
                  </a:txBody>
                  <a:tcPr anchor="ctr"/>
                </a:tc>
                <a:extLst>
                  <a:ext uri="{0D108BD9-81ED-4DB2-BD59-A6C34878D82A}">
                    <a16:rowId xmlns:a16="http://schemas.microsoft.com/office/drawing/2014/main" val="3157819854"/>
                  </a:ext>
                </a:extLst>
              </a:tr>
              <a:tr h="578707">
                <a:tc>
                  <a:txBody>
                    <a:bodyPr/>
                    <a:lstStyle/>
                    <a:p>
                      <a:pPr algn="ctr"/>
                      <a:r>
                        <a:rPr lang="en-US" sz="1400" dirty="0"/>
                        <a:t>HH-RF</a:t>
                      </a:r>
                    </a:p>
                  </a:txBody>
                  <a:tcPr anchor="ctr"/>
                </a:tc>
                <a:tc>
                  <a:txBody>
                    <a:bodyPr/>
                    <a:lstStyle/>
                    <a:p>
                      <a:pPr algn="ctr"/>
                      <a:r>
                        <a:rPr lang="en-US" sz="1400" kern="1200" dirty="0">
                          <a:solidFill>
                            <a:schemeClr val="dk1"/>
                          </a:solidFill>
                          <a:effectLst/>
                          <a:latin typeface="+mn-lt"/>
                          <a:ea typeface="+mn-ea"/>
                          <a:cs typeface="+mn-cs"/>
                        </a:rPr>
                        <a:t>Hospital Harm – </a:t>
                      </a:r>
                      <a:br>
                        <a:rPr lang="en-US" sz="1400" kern="1200" dirty="0">
                          <a:solidFill>
                            <a:schemeClr val="dk1"/>
                          </a:solidFill>
                          <a:effectLst/>
                          <a:latin typeface="+mn-lt"/>
                          <a:ea typeface="+mn-ea"/>
                          <a:cs typeface="+mn-cs"/>
                        </a:rPr>
                      </a:br>
                      <a:r>
                        <a:rPr lang="en-US" sz="1400" kern="1200" dirty="0">
                          <a:solidFill>
                            <a:schemeClr val="dk1"/>
                          </a:solidFill>
                          <a:effectLst/>
                          <a:latin typeface="+mn-lt"/>
                          <a:ea typeface="+mn-ea"/>
                          <a:cs typeface="+mn-cs"/>
                        </a:rPr>
                        <a:t>Postoperative Respiratory Failure (eCQM)</a:t>
                      </a:r>
                      <a:endParaRPr lang="en-US" sz="1400" dirty="0"/>
                    </a:p>
                  </a:txBody>
                  <a:tcPr anchor="ctr"/>
                </a:tc>
                <a:tc>
                  <a:txBody>
                    <a:bodyPr/>
                    <a:lstStyle/>
                    <a:p>
                      <a:pPr algn="ctr"/>
                      <a:r>
                        <a:rPr lang="en-US" sz="1400" dirty="0"/>
                        <a:t>CY 2026/FY 2028</a:t>
                      </a:r>
                    </a:p>
                  </a:txBody>
                  <a:tcPr anchor="ctr"/>
                </a:tc>
                <a:extLst>
                  <a:ext uri="{0D108BD9-81ED-4DB2-BD59-A6C34878D82A}">
                    <a16:rowId xmlns:a16="http://schemas.microsoft.com/office/drawing/2014/main" val="1764372551"/>
                  </a:ext>
                </a:extLst>
              </a:tr>
              <a:tr h="816998">
                <a:tc>
                  <a:txBody>
                    <a:bodyPr/>
                    <a:lstStyle/>
                    <a:p>
                      <a:pPr algn="ctr"/>
                      <a:r>
                        <a:rPr lang="en-US" sz="1400" dirty="0"/>
                        <a:t>FTR</a:t>
                      </a:r>
                    </a:p>
                  </a:txBody>
                  <a:tcPr anchor="ctr"/>
                </a:tc>
                <a:tc>
                  <a:txBody>
                    <a:bodyPr/>
                    <a:lstStyle/>
                    <a:p>
                      <a:pPr algn="ctr"/>
                      <a:r>
                        <a:rPr lang="en-US" sz="1400" kern="1200" dirty="0">
                          <a:solidFill>
                            <a:schemeClr val="dk1"/>
                          </a:solidFill>
                          <a:effectLst/>
                          <a:latin typeface="+mn-lt"/>
                          <a:ea typeface="+mn-ea"/>
                          <a:cs typeface="+mn-cs"/>
                        </a:rPr>
                        <a:t>Thirty-day Risk-Standardized Death Rate Among Surgical Inpatients with Complications (Failure-to-Rescue)</a:t>
                      </a:r>
                      <a:endParaRPr lang="en-US" sz="1400" dirty="0"/>
                    </a:p>
                  </a:txBody>
                  <a:tcPr anchor="ctr"/>
                </a:tc>
                <a:tc>
                  <a:txBody>
                    <a:bodyPr/>
                    <a:lstStyle/>
                    <a:p>
                      <a:pPr algn="ctr"/>
                      <a:r>
                        <a:rPr lang="en-US" sz="1400" dirty="0"/>
                        <a:t>July 1, 2023 </a:t>
                      </a:r>
                      <a:r>
                        <a:rPr lang="en-US" sz="1400" kern="1200" dirty="0">
                          <a:solidFill>
                            <a:schemeClr val="dk1"/>
                          </a:solidFill>
                          <a:effectLst/>
                          <a:latin typeface="+mn-lt"/>
                          <a:ea typeface="+mn-ea"/>
                          <a:cs typeface="+mn-cs"/>
                        </a:rPr>
                        <a:t>– </a:t>
                      </a:r>
                      <a:r>
                        <a:rPr lang="en-US" sz="1400" dirty="0"/>
                        <a:t>June 30, 2025/FY 2027</a:t>
                      </a:r>
                    </a:p>
                  </a:txBody>
                  <a:tcPr anchor="ctr"/>
                </a:tc>
                <a:extLst>
                  <a:ext uri="{0D108BD9-81ED-4DB2-BD59-A6C34878D82A}">
                    <a16:rowId xmlns:a16="http://schemas.microsoft.com/office/drawing/2014/main" val="1545901764"/>
                  </a:ext>
                </a:extLst>
              </a:tr>
            </a:tbl>
          </a:graphicData>
        </a:graphic>
      </p:graphicFrame>
      <p:sp>
        <p:nvSpPr>
          <p:cNvPr id="4" name="Date Placeholder 3">
            <a:extLst>
              <a:ext uri="{FF2B5EF4-FFF2-40B4-BE49-F238E27FC236}">
                <a16:creationId xmlns:a16="http://schemas.microsoft.com/office/drawing/2014/main" id="{5C8AD4E1-59A8-50FD-459A-44F050823D56}"/>
              </a:ext>
            </a:extLst>
          </p:cNvPr>
          <p:cNvSpPr>
            <a:spLocks noGrp="1"/>
          </p:cNvSpPr>
          <p:nvPr>
            <p:ph type="dt" sz="half" idx="10"/>
          </p:nvPr>
        </p:nvSpPr>
        <p:spPr/>
        <p:txBody>
          <a:bodyPr/>
          <a:lstStyle/>
          <a:p>
            <a:r>
              <a:rPr lang="en-US"/>
              <a:t>05/16/2024</a:t>
            </a:r>
            <a:endParaRPr lang="en-US" dirty="0"/>
          </a:p>
        </p:txBody>
      </p:sp>
      <p:sp>
        <p:nvSpPr>
          <p:cNvPr id="5" name="Slide Number Placeholder 4">
            <a:extLst>
              <a:ext uri="{FF2B5EF4-FFF2-40B4-BE49-F238E27FC236}">
                <a16:creationId xmlns:a16="http://schemas.microsoft.com/office/drawing/2014/main" id="{273EF37C-CCDD-4C33-0D5E-6C56B5C222BD}"/>
              </a:ext>
            </a:extLst>
          </p:cNvPr>
          <p:cNvSpPr>
            <a:spLocks noGrp="1"/>
          </p:cNvSpPr>
          <p:nvPr>
            <p:ph type="sldNum" sz="quarter" idx="12"/>
          </p:nvPr>
        </p:nvSpPr>
        <p:spPr/>
        <p:txBody>
          <a:bodyPr/>
          <a:lstStyle/>
          <a:p>
            <a:fld id="{17DBDB7E-723D-4DFB-8D57-D07FF39C340F}" type="slidenum">
              <a:rPr lang="en-US" smtClean="0"/>
              <a:t>43</a:t>
            </a:fld>
            <a:endParaRPr lang="en-US" dirty="0"/>
          </a:p>
        </p:txBody>
      </p:sp>
      <p:pic>
        <p:nvPicPr>
          <p:cNvPr id="3" name="Picture 2" descr="Acronyms">
            <a:extLst>
              <a:ext uri="{FF2B5EF4-FFF2-40B4-BE49-F238E27FC236}">
                <a16:creationId xmlns:a16="http://schemas.microsoft.com/office/drawing/2014/main" id="{F2B96BD0-4060-AD0B-D5EA-0554ACF66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6537960"/>
            <a:ext cx="914400" cy="301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60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35D14-F3A7-5769-AD03-2C7783607DB2}"/>
              </a:ext>
            </a:extLst>
          </p:cNvPr>
          <p:cNvSpPr>
            <a:spLocks noGrp="1"/>
          </p:cNvSpPr>
          <p:nvPr>
            <p:ph type="title"/>
          </p:nvPr>
        </p:nvSpPr>
        <p:spPr>
          <a:xfrm>
            <a:off x="1524000" y="152400"/>
            <a:ext cx="9144000" cy="1143000"/>
          </a:xfrm>
        </p:spPr>
        <p:txBody>
          <a:bodyPr>
            <a:noAutofit/>
          </a:bodyPr>
          <a:lstStyle/>
          <a:p>
            <a:r>
              <a:rPr lang="en-US" dirty="0"/>
              <a:t>Proposal: Progressive Increase in the Number of Mandatory eCQMs </a:t>
            </a:r>
          </a:p>
        </p:txBody>
      </p:sp>
      <p:graphicFrame>
        <p:nvGraphicFramePr>
          <p:cNvPr id="6" name="Table 6">
            <a:extLst>
              <a:ext uri="{FF2B5EF4-FFF2-40B4-BE49-F238E27FC236}">
                <a16:creationId xmlns:a16="http://schemas.microsoft.com/office/drawing/2014/main" id="{532539A0-3078-6DED-ECE2-3E41BAA0E013}"/>
              </a:ext>
            </a:extLst>
          </p:cNvPr>
          <p:cNvGraphicFramePr>
            <a:graphicFrameLocks noGrp="1"/>
          </p:cNvGraphicFramePr>
          <p:nvPr>
            <p:ph idx="1"/>
          </p:nvPr>
        </p:nvGraphicFramePr>
        <p:xfrm>
          <a:off x="1562100" y="1645920"/>
          <a:ext cx="9067800" cy="5059680"/>
        </p:xfrm>
        <a:graphic>
          <a:graphicData uri="http://schemas.openxmlformats.org/drawingml/2006/table">
            <a:tbl>
              <a:tblPr firstRow="1" bandRow="1">
                <a:tableStyleId>{5C22544A-7EE6-4342-B048-85BDC9FD1C3A}</a:tableStyleId>
              </a:tblPr>
              <a:tblGrid>
                <a:gridCol w="2365887">
                  <a:extLst>
                    <a:ext uri="{9D8B030D-6E8A-4147-A177-3AD203B41FA5}">
                      <a16:colId xmlns:a16="http://schemas.microsoft.com/office/drawing/2014/main" val="3087494712"/>
                    </a:ext>
                  </a:extLst>
                </a:gridCol>
                <a:gridCol w="1622323">
                  <a:extLst>
                    <a:ext uri="{9D8B030D-6E8A-4147-A177-3AD203B41FA5}">
                      <a16:colId xmlns:a16="http://schemas.microsoft.com/office/drawing/2014/main" val="3774433490"/>
                    </a:ext>
                  </a:extLst>
                </a:gridCol>
                <a:gridCol w="5079590">
                  <a:extLst>
                    <a:ext uri="{9D8B030D-6E8A-4147-A177-3AD203B41FA5}">
                      <a16:colId xmlns:a16="http://schemas.microsoft.com/office/drawing/2014/main" val="3392900702"/>
                    </a:ext>
                  </a:extLst>
                </a:gridCol>
              </a:tblGrid>
              <a:tr h="370840">
                <a:tc>
                  <a:txBody>
                    <a:bodyPr/>
                    <a:lstStyle/>
                    <a:p>
                      <a:pPr algn="ctr"/>
                      <a:r>
                        <a:rPr lang="en-US" sz="1400" dirty="0"/>
                        <a:t>Reporting Period/  Payment Determination</a:t>
                      </a:r>
                    </a:p>
                  </a:txBody>
                  <a:tcPr anchor="ctr"/>
                </a:tc>
                <a:tc>
                  <a:txBody>
                    <a:bodyPr/>
                    <a:lstStyle/>
                    <a:p>
                      <a:pPr marL="0" indent="0" algn="ctr"/>
                      <a:r>
                        <a:rPr lang="en-US" sz="1400" dirty="0"/>
                        <a:t>Total # of eCQMs Reported</a:t>
                      </a:r>
                    </a:p>
                  </a:txBody>
                  <a:tcPr anchor="ctr"/>
                </a:tc>
                <a:tc>
                  <a:txBody>
                    <a:bodyPr/>
                    <a:lstStyle/>
                    <a:p>
                      <a:pPr algn="ctr"/>
                      <a:r>
                        <a:rPr lang="en-US" sz="1400" dirty="0"/>
                        <a:t>eCQMs Required</a:t>
                      </a:r>
                      <a:br>
                        <a:rPr lang="en-US" sz="1400" dirty="0"/>
                      </a:br>
                      <a:r>
                        <a:rPr lang="en-US" sz="1400" dirty="0"/>
                        <a:t> to Be Reported</a:t>
                      </a:r>
                    </a:p>
                  </a:txBody>
                  <a:tcPr anchor="ctr"/>
                </a:tc>
                <a:extLst>
                  <a:ext uri="{0D108BD9-81ED-4DB2-BD59-A6C34878D82A}">
                    <a16:rowId xmlns:a16="http://schemas.microsoft.com/office/drawing/2014/main" val="1583791358"/>
                  </a:ext>
                </a:extLst>
              </a:tr>
              <a:tr h="0">
                <a:tc>
                  <a:txBody>
                    <a:bodyPr/>
                    <a:lstStyle/>
                    <a:p>
                      <a:r>
                        <a:rPr lang="en-US" sz="1400" kern="1200" dirty="0">
                          <a:solidFill>
                            <a:schemeClr val="dk1"/>
                          </a:solidFill>
                          <a:effectLst/>
                          <a:latin typeface="+mn-lt"/>
                          <a:ea typeface="+mn-ea"/>
                          <a:cs typeface="+mn-cs"/>
                        </a:rPr>
                        <a:t>CY 2024/FY 2026 and </a:t>
                      </a:r>
                    </a:p>
                    <a:p>
                      <a:r>
                        <a:rPr lang="en-US" sz="1400" kern="1200" dirty="0">
                          <a:solidFill>
                            <a:schemeClr val="dk1"/>
                          </a:solidFill>
                          <a:effectLst/>
                          <a:latin typeface="+mn-lt"/>
                          <a:ea typeface="+mn-ea"/>
                          <a:cs typeface="+mn-cs"/>
                        </a:rPr>
                        <a:t>CY 2025/FY 2027 </a:t>
                      </a:r>
                      <a:endParaRPr lang="en-US" sz="1400" dirty="0"/>
                    </a:p>
                  </a:txBody>
                  <a:tcPr anchor="ctr"/>
                </a:tc>
                <a:tc>
                  <a:txBody>
                    <a:bodyPr/>
                    <a:lstStyle/>
                    <a:p>
                      <a:pPr algn="ctr"/>
                      <a:r>
                        <a:rPr lang="en-US" sz="1400" dirty="0"/>
                        <a:t>Six</a:t>
                      </a:r>
                    </a:p>
                  </a:txBody>
                  <a:tcPr anchor="ctr"/>
                </a:tc>
                <a:tc>
                  <a:txBody>
                    <a:bodyPr/>
                    <a:lstStyle/>
                    <a:p>
                      <a:pPr marL="171450" lvl="0" indent="-171450">
                        <a:buFont typeface="Arial" panose="020B0604020202020204" pitchFamily="34" charset="0"/>
                        <a:buChar char="•"/>
                      </a:pPr>
                      <a:r>
                        <a:rPr lang="en-US" sz="1400" kern="1200" dirty="0">
                          <a:solidFill>
                            <a:schemeClr val="dk1"/>
                          </a:solidFill>
                          <a:effectLst/>
                          <a:latin typeface="+mn-lt"/>
                          <a:ea typeface="+mn-ea"/>
                          <a:cs typeface="+mn-cs"/>
                        </a:rPr>
                        <a:t>Three self-selected eCQMs; and</a:t>
                      </a:r>
                    </a:p>
                    <a:p>
                      <a:pPr marL="171450" lvl="0" indent="-171450">
                        <a:buFont typeface="Arial" panose="020B0604020202020204" pitchFamily="34" charset="0"/>
                        <a:buChar char="•"/>
                      </a:pPr>
                      <a:r>
                        <a:rPr lang="en-US" sz="1400" kern="1200" dirty="0">
                          <a:solidFill>
                            <a:schemeClr val="dk1"/>
                          </a:solidFill>
                          <a:effectLst/>
                          <a:latin typeface="+mn-lt"/>
                          <a:ea typeface="+mn-ea"/>
                          <a:cs typeface="+mn-cs"/>
                        </a:rPr>
                        <a:t>Safe Use of Opioids - Concurrent Prescribing eCQM; and</a:t>
                      </a:r>
                    </a:p>
                    <a:p>
                      <a:pPr marL="171450" lvl="0" indent="-171450">
                        <a:buFont typeface="Arial" panose="020B0604020202020204" pitchFamily="34" charset="0"/>
                        <a:buChar char="•"/>
                      </a:pPr>
                      <a:r>
                        <a:rPr lang="en-US" sz="1400" kern="1200" dirty="0">
                          <a:solidFill>
                            <a:schemeClr val="dk1"/>
                          </a:solidFill>
                          <a:effectLst/>
                          <a:latin typeface="+mn-lt"/>
                          <a:ea typeface="+mn-ea"/>
                          <a:cs typeface="+mn-cs"/>
                        </a:rPr>
                        <a:t>Cesarean Birth eCQM; and</a:t>
                      </a:r>
                    </a:p>
                    <a:p>
                      <a:pPr marL="171450" indent="-171450">
                        <a:buFont typeface="Arial" panose="020B0604020202020204" pitchFamily="34" charset="0"/>
                        <a:buChar char="•"/>
                      </a:pPr>
                      <a:r>
                        <a:rPr lang="en-US" sz="1400" kern="1200" dirty="0">
                          <a:solidFill>
                            <a:schemeClr val="dk1"/>
                          </a:solidFill>
                          <a:effectLst/>
                          <a:latin typeface="+mn-lt"/>
                          <a:ea typeface="+mn-ea"/>
                          <a:cs typeface="+mn-cs"/>
                        </a:rPr>
                        <a:t>Severe Obstetric Complications eCQM</a:t>
                      </a:r>
                      <a:endParaRPr lang="en-US" sz="1400" dirty="0"/>
                    </a:p>
                  </a:txBody>
                  <a:tcPr anchor="ctr"/>
                </a:tc>
                <a:extLst>
                  <a:ext uri="{0D108BD9-81ED-4DB2-BD59-A6C34878D82A}">
                    <a16:rowId xmlns:a16="http://schemas.microsoft.com/office/drawing/2014/main" val="2552925763"/>
                  </a:ext>
                </a:extLst>
              </a:tr>
              <a:tr h="0">
                <a:tc>
                  <a:txBody>
                    <a:bodyPr/>
                    <a:lstStyle/>
                    <a:p>
                      <a:r>
                        <a:rPr lang="en-US" sz="1400" kern="1200" dirty="0">
                          <a:solidFill>
                            <a:srgbClr val="FF0000"/>
                          </a:solidFill>
                          <a:effectLst/>
                          <a:latin typeface="+mn-lt"/>
                          <a:ea typeface="+mn-ea"/>
                          <a:cs typeface="+mn-cs"/>
                        </a:rPr>
                        <a:t>Proposed: </a:t>
                      </a:r>
                    </a:p>
                    <a:p>
                      <a:r>
                        <a:rPr lang="en-US" sz="1400" kern="1200" dirty="0">
                          <a:solidFill>
                            <a:schemeClr val="dk1"/>
                          </a:solidFill>
                          <a:effectLst/>
                          <a:latin typeface="+mn-lt"/>
                          <a:ea typeface="+mn-ea"/>
                          <a:cs typeface="+mn-cs"/>
                        </a:rPr>
                        <a:t>CY 2026/FY 2028</a:t>
                      </a:r>
                      <a:endParaRPr lang="en-US" sz="1400" dirty="0"/>
                    </a:p>
                  </a:txBody>
                  <a:tcPr anchor="ctr"/>
                </a:tc>
                <a:tc>
                  <a:txBody>
                    <a:bodyPr/>
                    <a:lstStyle/>
                    <a:p>
                      <a:pPr algn="ctr"/>
                      <a:r>
                        <a:rPr lang="en-US" sz="1400" dirty="0"/>
                        <a:t>Nine</a:t>
                      </a:r>
                    </a:p>
                  </a:txBody>
                  <a:tcPr anchor="ctr"/>
                </a:tc>
                <a:tc>
                  <a:txBody>
                    <a:bodyPr/>
                    <a:lstStyle/>
                    <a:p>
                      <a:pPr marL="171450" lvl="0" indent="-171450">
                        <a:buFont typeface="Arial" panose="020B0604020202020204" pitchFamily="34" charset="0"/>
                        <a:buChar char="•"/>
                      </a:pPr>
                      <a:r>
                        <a:rPr lang="en-US" sz="1400" kern="1200" dirty="0">
                          <a:solidFill>
                            <a:schemeClr val="dk1"/>
                          </a:solidFill>
                          <a:effectLst/>
                          <a:latin typeface="+mn-lt"/>
                          <a:ea typeface="+mn-ea"/>
                          <a:cs typeface="+mn-cs"/>
                        </a:rPr>
                        <a:t>Three self-selected eCQMs; and</a:t>
                      </a:r>
                    </a:p>
                    <a:p>
                      <a:pPr marL="171450" lvl="0" indent="-171450">
                        <a:buFont typeface="Arial" panose="020B0604020202020204" pitchFamily="34" charset="0"/>
                        <a:buChar char="•"/>
                      </a:pPr>
                      <a:r>
                        <a:rPr lang="en-US" sz="1400" kern="1200" dirty="0">
                          <a:solidFill>
                            <a:schemeClr val="dk1"/>
                          </a:solidFill>
                          <a:effectLst/>
                          <a:latin typeface="+mn-lt"/>
                          <a:ea typeface="+mn-ea"/>
                          <a:cs typeface="+mn-cs"/>
                        </a:rPr>
                        <a:t>Safe Use of Opioids - Concurrent Prescribing eCQM; and</a:t>
                      </a:r>
                    </a:p>
                    <a:p>
                      <a:pPr marL="171450" lvl="0" indent="-171450">
                        <a:buFont typeface="Arial" panose="020B0604020202020204" pitchFamily="34" charset="0"/>
                        <a:buChar char="•"/>
                      </a:pPr>
                      <a:r>
                        <a:rPr lang="en-US" sz="1400" kern="1200" dirty="0">
                          <a:solidFill>
                            <a:schemeClr val="dk1"/>
                          </a:solidFill>
                          <a:effectLst/>
                          <a:latin typeface="+mn-lt"/>
                          <a:ea typeface="+mn-ea"/>
                          <a:cs typeface="+mn-cs"/>
                        </a:rPr>
                        <a:t>Cesarean Birth eCQM; and</a:t>
                      </a:r>
                    </a:p>
                    <a:p>
                      <a:pPr marL="171450" lvl="0" indent="-171450">
                        <a:buFont typeface="Arial" panose="020B0604020202020204" pitchFamily="34" charset="0"/>
                        <a:buChar char="•"/>
                      </a:pPr>
                      <a:r>
                        <a:rPr lang="en-US" sz="1400" kern="1200" dirty="0">
                          <a:solidFill>
                            <a:schemeClr val="dk1"/>
                          </a:solidFill>
                          <a:effectLst/>
                          <a:latin typeface="+mn-lt"/>
                          <a:ea typeface="+mn-ea"/>
                          <a:cs typeface="+mn-cs"/>
                        </a:rPr>
                        <a:t>Severe Obstetric Complications eCQM; and</a:t>
                      </a:r>
                    </a:p>
                    <a:p>
                      <a:pPr marL="171450" lvl="0" indent="-171450">
                        <a:buFont typeface="Arial" panose="020B0604020202020204" pitchFamily="34" charset="0"/>
                        <a:buChar char="•"/>
                      </a:pPr>
                      <a:r>
                        <a:rPr lang="en-US" sz="1400" kern="1200" dirty="0">
                          <a:solidFill>
                            <a:srgbClr val="FF0000"/>
                          </a:solidFill>
                          <a:effectLst/>
                          <a:latin typeface="+mn-lt"/>
                          <a:ea typeface="+mn-ea"/>
                          <a:cs typeface="+mn-cs"/>
                        </a:rPr>
                        <a:t>Hospital Harm - Severe Hyperglycemia eCQM; and</a:t>
                      </a:r>
                    </a:p>
                    <a:p>
                      <a:pPr marL="171450" lvl="0" indent="-171450">
                        <a:buFont typeface="Arial" panose="020B0604020202020204" pitchFamily="34" charset="0"/>
                        <a:buChar char="•"/>
                      </a:pPr>
                      <a:r>
                        <a:rPr lang="en-US" sz="1400" kern="1200" dirty="0">
                          <a:solidFill>
                            <a:srgbClr val="FF0000"/>
                          </a:solidFill>
                          <a:effectLst/>
                          <a:latin typeface="+mn-lt"/>
                          <a:ea typeface="+mn-ea"/>
                          <a:cs typeface="+mn-cs"/>
                        </a:rPr>
                        <a:t>Hospital Harm - Severe Hypoglycemia eCQM; and</a:t>
                      </a:r>
                    </a:p>
                    <a:p>
                      <a:pPr marL="171450" indent="-171450">
                        <a:buFont typeface="Arial" panose="020B0604020202020204" pitchFamily="34" charset="0"/>
                        <a:buChar char="•"/>
                      </a:pPr>
                      <a:r>
                        <a:rPr lang="en-US" sz="1400" kern="1200" dirty="0">
                          <a:solidFill>
                            <a:srgbClr val="FF0000"/>
                          </a:solidFill>
                          <a:effectLst/>
                          <a:latin typeface="+mn-lt"/>
                          <a:ea typeface="+mn-ea"/>
                          <a:cs typeface="+mn-cs"/>
                        </a:rPr>
                        <a:t>Hospital Harm - Opioid-Related Adverse Events eCQM</a:t>
                      </a:r>
                      <a:endParaRPr lang="en-US" sz="1400" dirty="0">
                        <a:solidFill>
                          <a:srgbClr val="FF0000"/>
                        </a:solidFill>
                      </a:endParaRPr>
                    </a:p>
                  </a:txBody>
                  <a:tcPr anchor="ctr"/>
                </a:tc>
                <a:extLst>
                  <a:ext uri="{0D108BD9-81ED-4DB2-BD59-A6C34878D82A}">
                    <a16:rowId xmlns:a16="http://schemas.microsoft.com/office/drawing/2014/main" val="910408808"/>
                  </a:ext>
                </a:extLst>
              </a:tr>
              <a:tr h="370840">
                <a:tc>
                  <a:txBody>
                    <a:bodyPr/>
                    <a:lstStyle/>
                    <a:p>
                      <a:r>
                        <a:rPr lang="en-US" sz="1400" kern="1200" dirty="0">
                          <a:solidFill>
                            <a:srgbClr val="FF0000"/>
                          </a:solidFill>
                          <a:effectLst/>
                          <a:latin typeface="+mn-lt"/>
                          <a:ea typeface="+mn-ea"/>
                          <a:cs typeface="+mn-cs"/>
                        </a:rPr>
                        <a:t>Proposed: </a:t>
                      </a:r>
                    </a:p>
                    <a:p>
                      <a:r>
                        <a:rPr lang="en-US" sz="1400" kern="1200" dirty="0">
                          <a:solidFill>
                            <a:schemeClr val="dk1"/>
                          </a:solidFill>
                          <a:effectLst/>
                          <a:latin typeface="+mn-lt"/>
                          <a:ea typeface="+mn-ea"/>
                          <a:cs typeface="+mn-cs"/>
                        </a:rPr>
                        <a:t>CY 2027/FY 2029</a:t>
                      </a:r>
                    </a:p>
                    <a:p>
                      <a:r>
                        <a:rPr lang="en-US" sz="1400" kern="1200" dirty="0">
                          <a:solidFill>
                            <a:schemeClr val="dk1"/>
                          </a:solidFill>
                          <a:effectLst/>
                          <a:latin typeface="+mn-lt"/>
                          <a:ea typeface="+mn-ea"/>
                          <a:cs typeface="+mn-cs"/>
                        </a:rPr>
                        <a:t>(and for subsequent years)</a:t>
                      </a:r>
                      <a:endParaRPr lang="en-US" sz="1400" dirty="0"/>
                    </a:p>
                  </a:txBody>
                  <a:tcPr anchor="ctr"/>
                </a:tc>
                <a:tc>
                  <a:txBody>
                    <a:bodyPr/>
                    <a:lstStyle/>
                    <a:p>
                      <a:pPr algn="ctr"/>
                      <a:r>
                        <a:rPr lang="en-US" sz="1400" dirty="0"/>
                        <a:t>Eleven</a:t>
                      </a:r>
                    </a:p>
                  </a:txBody>
                  <a:tcPr anchor="ctr"/>
                </a:tc>
                <a:tc>
                  <a:txBody>
                    <a:bodyPr/>
                    <a:lstStyle/>
                    <a:p>
                      <a:pPr marL="171450" lvl="0" indent="-171450">
                        <a:buFont typeface="Arial" panose="020B0604020202020204" pitchFamily="34" charset="0"/>
                        <a:buChar char="•"/>
                      </a:pPr>
                      <a:r>
                        <a:rPr lang="en-US" sz="1400" kern="1200" dirty="0">
                          <a:solidFill>
                            <a:schemeClr val="dk1"/>
                          </a:solidFill>
                          <a:effectLst/>
                          <a:latin typeface="+mn-lt"/>
                          <a:ea typeface="+mn-ea"/>
                          <a:cs typeface="+mn-cs"/>
                        </a:rPr>
                        <a:t>Three self-selected eCQMs; and</a:t>
                      </a:r>
                    </a:p>
                    <a:p>
                      <a:pPr marL="171450" lvl="0" indent="-171450">
                        <a:buFont typeface="Arial" panose="020B0604020202020204" pitchFamily="34" charset="0"/>
                        <a:buChar char="•"/>
                      </a:pPr>
                      <a:r>
                        <a:rPr lang="en-US" sz="1400" kern="1200" dirty="0">
                          <a:solidFill>
                            <a:schemeClr val="dk1"/>
                          </a:solidFill>
                          <a:effectLst/>
                          <a:latin typeface="+mn-lt"/>
                          <a:ea typeface="+mn-ea"/>
                          <a:cs typeface="+mn-cs"/>
                        </a:rPr>
                        <a:t>Safe Use of Opioids - Concurrent Prescribing eCQM; and</a:t>
                      </a:r>
                    </a:p>
                    <a:p>
                      <a:pPr marL="171450" lvl="0" indent="-171450">
                        <a:buFont typeface="Arial" panose="020B0604020202020204" pitchFamily="34" charset="0"/>
                        <a:buChar char="•"/>
                      </a:pPr>
                      <a:r>
                        <a:rPr lang="en-US" sz="1400" kern="1200" dirty="0">
                          <a:solidFill>
                            <a:schemeClr val="dk1"/>
                          </a:solidFill>
                          <a:effectLst/>
                          <a:latin typeface="+mn-lt"/>
                          <a:ea typeface="+mn-ea"/>
                          <a:cs typeface="+mn-cs"/>
                        </a:rPr>
                        <a:t>Cesarean Birth eCQM; and</a:t>
                      </a:r>
                    </a:p>
                    <a:p>
                      <a:pPr marL="171450" lvl="0" indent="-171450">
                        <a:buFont typeface="Arial" panose="020B0604020202020204" pitchFamily="34" charset="0"/>
                        <a:buChar char="•"/>
                      </a:pPr>
                      <a:r>
                        <a:rPr lang="en-US" sz="1400" kern="1200" dirty="0">
                          <a:solidFill>
                            <a:schemeClr val="dk1"/>
                          </a:solidFill>
                          <a:effectLst/>
                          <a:latin typeface="+mn-lt"/>
                          <a:ea typeface="+mn-ea"/>
                          <a:cs typeface="+mn-cs"/>
                        </a:rPr>
                        <a:t>Severe Obstetric Complications eCQM; and</a:t>
                      </a:r>
                    </a:p>
                    <a:p>
                      <a:pPr marL="171450" lvl="0" indent="-171450">
                        <a:buFont typeface="Arial" panose="020B0604020202020204" pitchFamily="34" charset="0"/>
                        <a:buChar char="•"/>
                      </a:pPr>
                      <a:r>
                        <a:rPr lang="en-US" sz="1400" kern="1200" dirty="0">
                          <a:solidFill>
                            <a:srgbClr val="FF0000"/>
                          </a:solidFill>
                          <a:effectLst/>
                          <a:latin typeface="+mn-lt"/>
                          <a:ea typeface="+mn-ea"/>
                          <a:cs typeface="+mn-cs"/>
                        </a:rPr>
                        <a:t>Hospital Harm - Severe Hyperglycemia eCQM; and</a:t>
                      </a:r>
                    </a:p>
                    <a:p>
                      <a:pPr marL="171450" lvl="0" indent="-171450">
                        <a:buFont typeface="Arial" panose="020B0604020202020204" pitchFamily="34" charset="0"/>
                        <a:buChar char="•"/>
                      </a:pPr>
                      <a:r>
                        <a:rPr lang="en-US" sz="1400" kern="1200" dirty="0">
                          <a:solidFill>
                            <a:srgbClr val="FF0000"/>
                          </a:solidFill>
                          <a:effectLst/>
                          <a:latin typeface="+mn-lt"/>
                          <a:ea typeface="+mn-ea"/>
                          <a:cs typeface="+mn-cs"/>
                        </a:rPr>
                        <a:t>Hospital Harm - Severe Hypoglycemia eCQM; and</a:t>
                      </a:r>
                    </a:p>
                    <a:p>
                      <a:pPr marL="171450" lvl="0" indent="-171450">
                        <a:buFont typeface="Arial" panose="020B0604020202020204" pitchFamily="34" charset="0"/>
                        <a:buChar char="•"/>
                      </a:pPr>
                      <a:r>
                        <a:rPr lang="en-US" sz="1400" kern="1200" dirty="0">
                          <a:solidFill>
                            <a:srgbClr val="FF0000"/>
                          </a:solidFill>
                          <a:effectLst/>
                          <a:latin typeface="+mn-lt"/>
                          <a:ea typeface="+mn-ea"/>
                          <a:cs typeface="+mn-cs"/>
                        </a:rPr>
                        <a:t>Hospital Harm - Opioid-Related Adverse Events eCQM; and </a:t>
                      </a:r>
                    </a:p>
                    <a:p>
                      <a:pPr marL="171450" lvl="0" indent="-171450">
                        <a:buFont typeface="Arial" panose="020B0604020202020204" pitchFamily="34" charset="0"/>
                        <a:buChar char="•"/>
                      </a:pPr>
                      <a:r>
                        <a:rPr lang="en-US" sz="1400" kern="1200" dirty="0">
                          <a:solidFill>
                            <a:srgbClr val="FF0000"/>
                          </a:solidFill>
                          <a:effectLst/>
                          <a:latin typeface="+mn-lt"/>
                          <a:ea typeface="+mn-ea"/>
                          <a:cs typeface="+mn-cs"/>
                        </a:rPr>
                        <a:t>Hospital Harm - Pressure Injury eCQM; and</a:t>
                      </a:r>
                    </a:p>
                    <a:p>
                      <a:pPr marL="171450" indent="-171450">
                        <a:buFont typeface="Arial" panose="020B0604020202020204" pitchFamily="34" charset="0"/>
                        <a:buChar char="•"/>
                      </a:pPr>
                      <a:r>
                        <a:rPr lang="en-US" sz="1400" kern="1200" dirty="0">
                          <a:solidFill>
                            <a:srgbClr val="FF0000"/>
                          </a:solidFill>
                          <a:effectLst/>
                          <a:latin typeface="+mn-lt"/>
                          <a:ea typeface="+mn-ea"/>
                          <a:cs typeface="+mn-cs"/>
                        </a:rPr>
                        <a:t>Hospital Harm - Acute Kidney Injury eCQM</a:t>
                      </a:r>
                      <a:endParaRPr lang="en-US" sz="1400" dirty="0">
                        <a:solidFill>
                          <a:srgbClr val="FF0000"/>
                        </a:solidFill>
                      </a:endParaRPr>
                    </a:p>
                  </a:txBody>
                  <a:tcPr anchor="ctr"/>
                </a:tc>
                <a:extLst>
                  <a:ext uri="{0D108BD9-81ED-4DB2-BD59-A6C34878D82A}">
                    <a16:rowId xmlns:a16="http://schemas.microsoft.com/office/drawing/2014/main" val="204861947"/>
                  </a:ext>
                </a:extLst>
              </a:tr>
            </a:tbl>
          </a:graphicData>
        </a:graphic>
      </p:graphicFrame>
      <p:sp>
        <p:nvSpPr>
          <p:cNvPr id="3" name="Date Placeholder 2">
            <a:extLst>
              <a:ext uri="{FF2B5EF4-FFF2-40B4-BE49-F238E27FC236}">
                <a16:creationId xmlns:a16="http://schemas.microsoft.com/office/drawing/2014/main" id="{8E9B6BA0-3206-34AF-A387-BDA068734786}"/>
              </a:ext>
            </a:extLst>
          </p:cNvPr>
          <p:cNvSpPr>
            <a:spLocks noGrp="1"/>
          </p:cNvSpPr>
          <p:nvPr>
            <p:ph type="dt" sz="half" idx="10"/>
          </p:nvPr>
        </p:nvSpPr>
        <p:spPr/>
        <p:txBody>
          <a:bodyPr/>
          <a:lstStyle/>
          <a:p>
            <a:r>
              <a:rPr lang="en-US"/>
              <a:t>05/16/2024</a:t>
            </a:r>
            <a:endParaRPr lang="en-US" dirty="0"/>
          </a:p>
        </p:txBody>
      </p:sp>
      <p:sp>
        <p:nvSpPr>
          <p:cNvPr id="4" name="Slide Number Placeholder 3">
            <a:extLst>
              <a:ext uri="{FF2B5EF4-FFF2-40B4-BE49-F238E27FC236}">
                <a16:creationId xmlns:a16="http://schemas.microsoft.com/office/drawing/2014/main" id="{6FE9F79F-BBF9-C21B-79F1-1D9784398480}"/>
              </a:ext>
            </a:extLst>
          </p:cNvPr>
          <p:cNvSpPr>
            <a:spLocks noGrp="1"/>
          </p:cNvSpPr>
          <p:nvPr>
            <p:ph type="sldNum" sz="quarter" idx="12"/>
          </p:nvPr>
        </p:nvSpPr>
        <p:spPr/>
        <p:txBody>
          <a:bodyPr/>
          <a:lstStyle/>
          <a:p>
            <a:fld id="{17DBDB7E-723D-4DFB-8D57-D07FF39C340F}" type="slidenum">
              <a:rPr lang="en-US" smtClean="0"/>
              <a:t>44</a:t>
            </a:fld>
            <a:endParaRPr lang="en-US" dirty="0"/>
          </a:p>
        </p:txBody>
      </p:sp>
    </p:spTree>
    <p:extLst>
      <p:ext uri="{BB962C8B-B14F-4D97-AF65-F5344CB8AC3E}">
        <p14:creationId xmlns:p14="http://schemas.microsoft.com/office/powerpoint/2010/main" val="614186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F1765FC4-7935-FB7D-AFE5-80E42A482CEF}"/>
              </a:ext>
            </a:extLst>
          </p:cNvPr>
          <p:cNvGraphicFramePr>
            <a:graphicFrameLocks noGrp="1"/>
          </p:cNvGraphicFramePr>
          <p:nvPr>
            <p:ph type="tbl" sz="quarter" idx="10"/>
          </p:nvPr>
        </p:nvGraphicFramePr>
        <p:xfrm>
          <a:off x="833438" y="1330325"/>
          <a:ext cx="10515600" cy="3993388"/>
        </p:xfrm>
        <a:graphic>
          <a:graphicData uri="http://schemas.openxmlformats.org/drawingml/2006/table">
            <a:tbl>
              <a:tblPr firstRow="1" firstCol="1" bandRow="1">
                <a:tableStyleId>{5C22544A-7EE6-4342-B048-85BDC9FD1C3A}</a:tableStyleId>
              </a:tblPr>
              <a:tblGrid>
                <a:gridCol w="3388042">
                  <a:extLst>
                    <a:ext uri="{9D8B030D-6E8A-4147-A177-3AD203B41FA5}">
                      <a16:colId xmlns:a16="http://schemas.microsoft.com/office/drawing/2014/main" val="1491734340"/>
                    </a:ext>
                  </a:extLst>
                </a:gridCol>
                <a:gridCol w="7127558">
                  <a:extLst>
                    <a:ext uri="{9D8B030D-6E8A-4147-A177-3AD203B41FA5}">
                      <a16:colId xmlns:a16="http://schemas.microsoft.com/office/drawing/2014/main" val="1950785101"/>
                    </a:ext>
                  </a:extLst>
                </a:gridCol>
              </a:tblGrid>
              <a:tr h="370840">
                <a:tc>
                  <a:txBody>
                    <a:bodyPr/>
                    <a:lstStyle/>
                    <a:p>
                      <a:pPr>
                        <a:lnSpc>
                          <a:spcPct val="90000"/>
                        </a:lnSpc>
                      </a:pPr>
                      <a:r>
                        <a:rPr lang="en-US" sz="1800" b="0" dirty="0">
                          <a:solidFill>
                            <a:schemeClr val="bg1"/>
                          </a:solidFill>
                          <a:latin typeface="Lato SemiBold"/>
                          <a:ea typeface="Lato SemiBold"/>
                          <a:cs typeface="Lato SemiBold"/>
                        </a:rPr>
                        <a:t>Domain</a:t>
                      </a:r>
                    </a:p>
                  </a:txBody>
                  <a:tcPr marL="274320" marR="182880"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F3964"/>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800">
                          <a:solidFill>
                            <a:schemeClr val="bg1"/>
                          </a:solidFill>
                          <a:latin typeface="Lato SemiBold"/>
                          <a:ea typeface="Lato SemiBold"/>
                          <a:cs typeface="Lato SemiBold"/>
                        </a:rPr>
                        <a:t>Measure Identification Number and Name</a:t>
                      </a:r>
                      <a:endParaRPr lang="en-US" sz="1800" b="1">
                        <a:solidFill>
                          <a:schemeClr val="bg1"/>
                        </a:solidFill>
                        <a:latin typeface="Lato SemiBold"/>
                        <a:ea typeface="Lato SemiBold"/>
                        <a:cs typeface="Lato SemiBold"/>
                      </a:endParaRPr>
                    </a:p>
                  </a:txBody>
                  <a:tcPr marL="274320" marR="182880"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F3964"/>
                    </a:solidFill>
                  </a:tcPr>
                </a:tc>
                <a:extLst>
                  <a:ext uri="{0D108BD9-81ED-4DB2-BD59-A6C34878D82A}">
                    <a16:rowId xmlns:a16="http://schemas.microsoft.com/office/drawing/2014/main" val="1247081630"/>
                  </a:ext>
                </a:extLst>
              </a:tr>
              <a:tr h="370840">
                <a:tc>
                  <a:txBody>
                    <a:bodyPr/>
                    <a:lstStyle/>
                    <a:p>
                      <a:pPr>
                        <a:lnSpc>
                          <a:spcPct val="90000"/>
                        </a:lnSpc>
                      </a:pPr>
                      <a:r>
                        <a:rPr lang="en-US" sz="1500" b="0">
                          <a:solidFill>
                            <a:srgbClr val="191919"/>
                          </a:solidFill>
                          <a:latin typeface="Lato"/>
                          <a:ea typeface="Lato"/>
                          <a:cs typeface="Lato"/>
                        </a:rPr>
                        <a:t>Wellness and prevention</a:t>
                      </a:r>
                    </a:p>
                  </a:txBody>
                  <a:tcPr marL="274320" marR="182880"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90000"/>
                        </a:lnSpc>
                        <a:spcAft>
                          <a:spcPts val="400"/>
                        </a:spcAft>
                      </a:pPr>
                      <a:r>
                        <a:rPr lang="en-US" sz="1500" b="0" i="0">
                          <a:solidFill>
                            <a:srgbClr val="191919"/>
                          </a:solidFill>
                          <a:latin typeface="Lato Light"/>
                          <a:ea typeface="Lato Light"/>
                          <a:cs typeface="Lato Light"/>
                        </a:rPr>
                        <a:t>139: Colorectal cancer screening</a:t>
                      </a:r>
                    </a:p>
                    <a:p>
                      <a:pPr>
                        <a:lnSpc>
                          <a:spcPct val="90000"/>
                        </a:lnSpc>
                        <a:spcAft>
                          <a:spcPts val="400"/>
                        </a:spcAft>
                      </a:pPr>
                      <a:r>
                        <a:rPr lang="en-US" sz="1500" b="0" i="0">
                          <a:solidFill>
                            <a:srgbClr val="191919"/>
                          </a:solidFill>
                          <a:latin typeface="Lato Light"/>
                          <a:ea typeface="Lato Light"/>
                          <a:cs typeface="Lato Light"/>
                        </a:rPr>
                        <a:t>93: Breast cancer screening</a:t>
                      </a:r>
                    </a:p>
                    <a:p>
                      <a:pPr>
                        <a:lnSpc>
                          <a:spcPct val="90000"/>
                        </a:lnSpc>
                        <a:spcAft>
                          <a:spcPts val="400"/>
                        </a:spcAft>
                      </a:pPr>
                      <a:r>
                        <a:rPr lang="en-US" sz="1500" b="0" i="0">
                          <a:solidFill>
                            <a:srgbClr val="191919"/>
                          </a:solidFill>
                          <a:latin typeface="Lato Light"/>
                          <a:ea typeface="Lato Light"/>
                          <a:cs typeface="Lato Light"/>
                        </a:rPr>
                        <a:t>26: Adult immunization status </a:t>
                      </a:r>
                    </a:p>
                  </a:txBody>
                  <a:tcPr marL="274320" marR="182880"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5704292"/>
                  </a:ext>
                </a:extLst>
              </a:tr>
              <a:tr h="370840">
                <a:tc>
                  <a:txBody>
                    <a:bodyPr/>
                    <a:lstStyle/>
                    <a:p>
                      <a:pPr>
                        <a:lnSpc>
                          <a:spcPct val="90000"/>
                        </a:lnSpc>
                      </a:pPr>
                      <a:r>
                        <a:rPr lang="en-US" sz="1500" b="0">
                          <a:solidFill>
                            <a:srgbClr val="191919"/>
                          </a:solidFill>
                          <a:latin typeface="Lato"/>
                          <a:ea typeface="Lato"/>
                          <a:cs typeface="Lato"/>
                        </a:rPr>
                        <a:t>Chronic conditions</a:t>
                      </a:r>
                    </a:p>
                  </a:txBody>
                  <a:tcPr marL="274320" marR="18288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75D9E">
                        <a:alpha val="5000"/>
                      </a:srgbClr>
                    </a:solidFill>
                  </a:tcPr>
                </a:tc>
                <a:tc>
                  <a:txBody>
                    <a:bodyPr/>
                    <a:lstStyle/>
                    <a:p>
                      <a:pPr>
                        <a:lnSpc>
                          <a:spcPct val="90000"/>
                        </a:lnSpc>
                        <a:spcAft>
                          <a:spcPts val="400"/>
                        </a:spcAft>
                      </a:pPr>
                      <a:r>
                        <a:rPr lang="en-US" sz="1500" b="0" i="0">
                          <a:solidFill>
                            <a:srgbClr val="191919"/>
                          </a:solidFill>
                          <a:latin typeface="Lato Light"/>
                          <a:ea typeface="Lato Light"/>
                          <a:cs typeface="Lato Light"/>
                        </a:rPr>
                        <a:t>167: Controlling high blood pressure</a:t>
                      </a:r>
                    </a:p>
                    <a:p>
                      <a:pPr>
                        <a:lnSpc>
                          <a:spcPct val="90000"/>
                        </a:lnSpc>
                        <a:spcAft>
                          <a:spcPts val="400"/>
                        </a:spcAft>
                      </a:pPr>
                      <a:r>
                        <a:rPr lang="en-US" sz="1500" b="0" i="0">
                          <a:solidFill>
                            <a:srgbClr val="191919"/>
                          </a:solidFill>
                          <a:latin typeface="Lato Light"/>
                          <a:ea typeface="Lato Light"/>
                          <a:cs typeface="Lato Light"/>
                        </a:rPr>
                        <a:t>204: Hemoglobin A1c poor control (&gt;9%)</a:t>
                      </a:r>
                    </a:p>
                  </a:txBody>
                  <a:tcPr marL="274320" marR="18288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75D9E">
                        <a:alpha val="5000"/>
                      </a:srgbClr>
                    </a:solidFill>
                  </a:tcPr>
                </a:tc>
                <a:extLst>
                  <a:ext uri="{0D108BD9-81ED-4DB2-BD59-A6C34878D82A}">
                    <a16:rowId xmlns:a16="http://schemas.microsoft.com/office/drawing/2014/main" val="2524197030"/>
                  </a:ext>
                </a:extLst>
              </a:tr>
              <a:tr h="370840">
                <a:tc>
                  <a:txBody>
                    <a:bodyPr/>
                    <a:lstStyle/>
                    <a:p>
                      <a:pPr>
                        <a:lnSpc>
                          <a:spcPct val="90000"/>
                        </a:lnSpc>
                      </a:pPr>
                      <a:r>
                        <a:rPr lang="en-US" sz="1500" b="0">
                          <a:solidFill>
                            <a:srgbClr val="191919"/>
                          </a:solidFill>
                          <a:latin typeface="Lato"/>
                          <a:ea typeface="Lato"/>
                          <a:cs typeface="Lato"/>
                        </a:rPr>
                        <a:t>Behavioral health</a:t>
                      </a:r>
                    </a:p>
                  </a:txBody>
                  <a:tcPr marL="274320" marR="18288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90000"/>
                        </a:lnSpc>
                        <a:spcAft>
                          <a:spcPts val="400"/>
                        </a:spcAft>
                      </a:pPr>
                      <a:r>
                        <a:rPr lang="en-US" sz="1500" b="0" i="0">
                          <a:solidFill>
                            <a:srgbClr val="191919"/>
                          </a:solidFill>
                          <a:latin typeface="Lato Light"/>
                          <a:ea typeface="Lato Light"/>
                          <a:cs typeface="Lato Light"/>
                        </a:rPr>
                        <a:t>672: Screening for depression and follow-up plan</a:t>
                      </a:r>
                    </a:p>
                    <a:p>
                      <a:pPr>
                        <a:lnSpc>
                          <a:spcPct val="90000"/>
                        </a:lnSpc>
                        <a:spcAft>
                          <a:spcPts val="400"/>
                        </a:spcAft>
                      </a:pPr>
                      <a:r>
                        <a:rPr lang="en-US" sz="1500" b="0" i="0">
                          <a:solidFill>
                            <a:srgbClr val="191919"/>
                          </a:solidFill>
                          <a:latin typeface="Lato Light"/>
                          <a:ea typeface="Lato Light"/>
                          <a:cs typeface="Lato Light"/>
                        </a:rPr>
                        <a:t>394: Initiation and engagement of substance use disorder treatment</a:t>
                      </a:r>
                    </a:p>
                  </a:txBody>
                  <a:tcPr marL="274320" marR="18288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6090417"/>
                  </a:ext>
                </a:extLst>
              </a:tr>
              <a:tr h="370840">
                <a:tc>
                  <a:txBody>
                    <a:bodyPr/>
                    <a:lstStyle/>
                    <a:p>
                      <a:pPr>
                        <a:lnSpc>
                          <a:spcPct val="90000"/>
                        </a:lnSpc>
                      </a:pPr>
                      <a:r>
                        <a:rPr lang="en-US" sz="1500" b="0">
                          <a:solidFill>
                            <a:srgbClr val="191919"/>
                          </a:solidFill>
                          <a:latin typeface="Lato"/>
                          <a:ea typeface="Lato"/>
                          <a:cs typeface="Lato"/>
                        </a:rPr>
                        <a:t>Seamless care coordination</a:t>
                      </a:r>
                    </a:p>
                  </a:txBody>
                  <a:tcPr marL="274320" marR="18288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75D9E">
                        <a:alpha val="5000"/>
                      </a:srgbClr>
                    </a:solidFill>
                  </a:tcPr>
                </a:tc>
                <a:tc>
                  <a:txBody>
                    <a:bodyPr/>
                    <a:lstStyle/>
                    <a:p>
                      <a:pPr>
                        <a:lnSpc>
                          <a:spcPct val="90000"/>
                        </a:lnSpc>
                        <a:spcAft>
                          <a:spcPts val="400"/>
                        </a:spcAft>
                      </a:pPr>
                      <a:r>
                        <a:rPr lang="en-US" sz="1500" b="0" i="0">
                          <a:solidFill>
                            <a:srgbClr val="191919"/>
                          </a:solidFill>
                          <a:latin typeface="Lato Light"/>
                          <a:ea typeface="Lato Light"/>
                          <a:cs typeface="Lato Light"/>
                        </a:rPr>
                        <a:t>561 or 44: Plan all-cause readmissions or all-cause hospital readmissions</a:t>
                      </a:r>
                    </a:p>
                  </a:txBody>
                  <a:tcPr marL="274320" marR="18288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75D9E">
                        <a:alpha val="5000"/>
                      </a:srgbClr>
                    </a:solidFill>
                  </a:tcPr>
                </a:tc>
                <a:extLst>
                  <a:ext uri="{0D108BD9-81ED-4DB2-BD59-A6C34878D82A}">
                    <a16:rowId xmlns:a16="http://schemas.microsoft.com/office/drawing/2014/main" val="1702346110"/>
                  </a:ext>
                </a:extLst>
              </a:tr>
              <a:tr h="370840">
                <a:tc>
                  <a:txBody>
                    <a:bodyPr/>
                    <a:lstStyle/>
                    <a:p>
                      <a:pPr>
                        <a:lnSpc>
                          <a:spcPct val="90000"/>
                        </a:lnSpc>
                      </a:pPr>
                      <a:r>
                        <a:rPr lang="en-US" sz="1500" b="0">
                          <a:solidFill>
                            <a:srgbClr val="191919"/>
                          </a:solidFill>
                          <a:latin typeface="Lato"/>
                          <a:ea typeface="Lato"/>
                          <a:cs typeface="Lato"/>
                        </a:rPr>
                        <a:t>Person-centered care</a:t>
                      </a:r>
                    </a:p>
                  </a:txBody>
                  <a:tcPr marL="274320" marR="18288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90000"/>
                        </a:lnSpc>
                        <a:spcAft>
                          <a:spcPts val="400"/>
                        </a:spcAft>
                      </a:pPr>
                      <a:r>
                        <a:rPr lang="en-US" sz="1500" b="0" i="0">
                          <a:solidFill>
                            <a:srgbClr val="191919"/>
                          </a:solidFill>
                          <a:latin typeface="Lato Light"/>
                          <a:ea typeface="Lato Light"/>
                          <a:cs typeface="Lato Light"/>
                        </a:rPr>
                        <a:t>158 (varies by program): Consumer Assessment of Healthcare Providers and Systems overall rating measures (CAHPS)</a:t>
                      </a:r>
                      <a:endParaRPr lang="en-US" sz="1500" b="0" i="0">
                        <a:solidFill>
                          <a:srgbClr val="191919"/>
                        </a:solidFill>
                        <a:latin typeface="Lato Light" panose="020F0502020204030203" pitchFamily="34" charset="0"/>
                        <a:ea typeface="Lato Light" panose="020F0502020204030203" pitchFamily="34" charset="0"/>
                        <a:cs typeface="Lato Light" panose="020F0502020204030203" pitchFamily="34" charset="0"/>
                      </a:endParaRPr>
                    </a:p>
                  </a:txBody>
                  <a:tcPr marL="274320" marR="18288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2575445"/>
                  </a:ext>
                </a:extLst>
              </a:tr>
              <a:tr h="370840">
                <a:tc>
                  <a:txBody>
                    <a:bodyPr/>
                    <a:lstStyle/>
                    <a:p>
                      <a:pPr>
                        <a:lnSpc>
                          <a:spcPct val="90000"/>
                        </a:lnSpc>
                      </a:pPr>
                      <a:r>
                        <a:rPr lang="en-US" sz="1500" b="0">
                          <a:solidFill>
                            <a:srgbClr val="191919"/>
                          </a:solidFill>
                          <a:latin typeface="Lato"/>
                          <a:ea typeface="Lato"/>
                          <a:cs typeface="Lato"/>
                        </a:rPr>
                        <a:t>Equity</a:t>
                      </a:r>
                    </a:p>
                  </a:txBody>
                  <a:tcPr marL="274320" marR="182880" marT="91440" marB="91440" anchor="ctr">
                    <a:lnL w="12700" cmpd="sng">
                      <a:noFill/>
                    </a:lnL>
                    <a:lnR w="12700" cmpd="sng">
                      <a:noFill/>
                    </a:lnR>
                    <a:lnT w="12700" cmpd="sng">
                      <a:noFill/>
                    </a:lnT>
                    <a:lnB w="28575" cap="flat" cmpd="sng" algn="ctr">
                      <a:solidFill>
                        <a:srgbClr val="1F3964"/>
                      </a:solidFill>
                      <a:prstDash val="solid"/>
                      <a:round/>
                      <a:headEnd type="none" w="med" len="med"/>
                      <a:tailEnd type="none" w="med" len="med"/>
                    </a:lnB>
                    <a:lnTlToBr w="12700" cmpd="sng">
                      <a:noFill/>
                      <a:prstDash val="solid"/>
                    </a:lnTlToBr>
                    <a:lnBlToTr w="12700" cmpd="sng">
                      <a:noFill/>
                      <a:prstDash val="solid"/>
                    </a:lnBlToTr>
                    <a:solidFill>
                      <a:srgbClr val="175D9E">
                        <a:alpha val="5000"/>
                      </a:srgbClr>
                    </a:solidFill>
                  </a:tcPr>
                </a:tc>
                <a:tc>
                  <a:txBody>
                    <a:bodyPr/>
                    <a:lstStyle/>
                    <a:p>
                      <a:pPr>
                        <a:lnSpc>
                          <a:spcPct val="90000"/>
                        </a:lnSpc>
                        <a:spcAft>
                          <a:spcPts val="400"/>
                        </a:spcAft>
                      </a:pPr>
                      <a:r>
                        <a:rPr lang="en-US" sz="1500" b="0" i="0" dirty="0">
                          <a:solidFill>
                            <a:srgbClr val="191919"/>
                          </a:solidFill>
                          <a:latin typeface="Lato Light"/>
                          <a:ea typeface="Lato Light"/>
                          <a:cs typeface="Lato Light"/>
                        </a:rPr>
                        <a:t>Identification number undetermined: Screening for social drivers of health </a:t>
                      </a:r>
                      <a:endParaRPr lang="en-US" sz="1500" b="0" i="0" dirty="0">
                        <a:solidFill>
                          <a:srgbClr val="191919"/>
                        </a:solidFill>
                        <a:latin typeface="Lato Light" panose="020F0502020204030203" pitchFamily="34" charset="0"/>
                        <a:ea typeface="Lato Light" panose="020F0502020204030203" pitchFamily="34" charset="0"/>
                        <a:cs typeface="Lato Light" panose="020F0502020204030203" pitchFamily="34" charset="0"/>
                      </a:endParaRPr>
                    </a:p>
                  </a:txBody>
                  <a:tcPr marL="274320" marR="182880" marT="91440" marB="91440" anchor="ctr">
                    <a:lnL w="12700" cmpd="sng">
                      <a:noFill/>
                    </a:lnL>
                    <a:lnR w="12700" cmpd="sng">
                      <a:noFill/>
                    </a:lnR>
                    <a:lnT w="12700" cmpd="sng">
                      <a:noFill/>
                    </a:lnT>
                    <a:lnB w="28575" cap="flat" cmpd="sng" algn="ctr">
                      <a:solidFill>
                        <a:srgbClr val="1F3964"/>
                      </a:solidFill>
                      <a:prstDash val="solid"/>
                      <a:round/>
                      <a:headEnd type="none" w="med" len="med"/>
                      <a:tailEnd type="none" w="med" len="med"/>
                    </a:lnB>
                    <a:lnTlToBr w="12700" cmpd="sng">
                      <a:noFill/>
                      <a:prstDash val="solid"/>
                    </a:lnTlToBr>
                    <a:lnBlToTr w="12700" cmpd="sng">
                      <a:noFill/>
                      <a:prstDash val="solid"/>
                    </a:lnBlToTr>
                    <a:solidFill>
                      <a:srgbClr val="175D9E">
                        <a:alpha val="5000"/>
                      </a:srgbClr>
                    </a:solidFill>
                  </a:tcPr>
                </a:tc>
                <a:extLst>
                  <a:ext uri="{0D108BD9-81ED-4DB2-BD59-A6C34878D82A}">
                    <a16:rowId xmlns:a16="http://schemas.microsoft.com/office/drawing/2014/main" val="2088076300"/>
                  </a:ext>
                </a:extLst>
              </a:tr>
            </a:tbl>
          </a:graphicData>
        </a:graphic>
      </p:graphicFrame>
      <p:sp>
        <p:nvSpPr>
          <p:cNvPr id="7" name="Title 6">
            <a:extLst>
              <a:ext uri="{FF2B5EF4-FFF2-40B4-BE49-F238E27FC236}">
                <a16:creationId xmlns:a16="http://schemas.microsoft.com/office/drawing/2014/main" id="{353ECEC3-4352-6F11-6F80-32BFBF9F1BF7}"/>
              </a:ext>
            </a:extLst>
          </p:cNvPr>
          <p:cNvSpPr>
            <a:spLocks noGrp="1"/>
          </p:cNvSpPr>
          <p:nvPr>
            <p:ph type="title"/>
          </p:nvPr>
        </p:nvSpPr>
        <p:spPr>
          <a:xfrm>
            <a:off x="1711569" y="550471"/>
            <a:ext cx="9641912" cy="573352"/>
          </a:xfrm>
        </p:spPr>
        <p:txBody>
          <a:bodyPr>
            <a:noAutofit/>
          </a:bodyPr>
          <a:lstStyle/>
          <a:p>
            <a:r>
              <a:rPr lang="en-US" sz="3600" dirty="0">
                <a:solidFill>
                  <a:schemeClr val="tx1"/>
                </a:solidFill>
                <a:latin typeface="Arial" panose="020B0604020202020204" pitchFamily="34" charset="0"/>
              </a:rPr>
              <a:t>The Universal Foundation: Adult Measures</a:t>
            </a:r>
          </a:p>
        </p:txBody>
      </p:sp>
      <p:grpSp>
        <p:nvGrpSpPr>
          <p:cNvPr id="8" name="Group 7" descr="An icon representing Adult population">
            <a:extLst>
              <a:ext uri="{FF2B5EF4-FFF2-40B4-BE49-F238E27FC236}">
                <a16:creationId xmlns:a16="http://schemas.microsoft.com/office/drawing/2014/main" id="{4201107B-92B9-34B8-CF92-981998C2FD4C}"/>
              </a:ext>
            </a:extLst>
          </p:cNvPr>
          <p:cNvGrpSpPr/>
          <p:nvPr/>
        </p:nvGrpSpPr>
        <p:grpSpPr>
          <a:xfrm>
            <a:off x="833438" y="363122"/>
            <a:ext cx="731520" cy="731520"/>
            <a:chOff x="833438" y="363122"/>
            <a:chExt cx="751039" cy="755622"/>
          </a:xfrm>
        </p:grpSpPr>
        <p:pic>
          <p:nvPicPr>
            <p:cNvPr id="3" name="Picture 2" descr="An icon representing Adult population">
              <a:extLst>
                <a:ext uri="{FF2B5EF4-FFF2-40B4-BE49-F238E27FC236}">
                  <a16:creationId xmlns:a16="http://schemas.microsoft.com/office/drawing/2014/main" id="{63BB4F9B-9F38-5953-1221-6423F3AE6C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3439" y="370320"/>
              <a:ext cx="748424" cy="748424"/>
            </a:xfrm>
            <a:prstGeom prst="rect">
              <a:avLst/>
            </a:prstGeom>
          </p:spPr>
        </p:pic>
        <p:sp>
          <p:nvSpPr>
            <p:cNvPr id="10" name="Oval 9" descr="An icon representing Adult population">
              <a:extLst>
                <a:ext uri="{FF2B5EF4-FFF2-40B4-BE49-F238E27FC236}">
                  <a16:creationId xmlns:a16="http://schemas.microsoft.com/office/drawing/2014/main" id="{9D51946C-E9F9-31A6-C6A7-53EB87CA243A}"/>
                </a:ext>
                <a:ext uri="{C183D7F6-B498-43B3-948B-1728B52AA6E4}">
                  <adec:decorative xmlns:adec="http://schemas.microsoft.com/office/drawing/2017/decorative" val="1"/>
                </a:ext>
              </a:extLst>
            </p:cNvPr>
            <p:cNvSpPr>
              <a:spLocks noChangeAspect="1"/>
            </p:cNvSpPr>
            <p:nvPr/>
          </p:nvSpPr>
          <p:spPr>
            <a:xfrm>
              <a:off x="833438" y="363122"/>
              <a:ext cx="751039" cy="755621"/>
            </a:xfrm>
            <a:prstGeom prst="ellipse">
              <a:avLst/>
            </a:prstGeom>
            <a:noFill/>
            <a:ln w="50800">
              <a:solidFill>
                <a:srgbClr val="1F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919"/>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13" name="TextBox 12">
            <a:extLst>
              <a:ext uri="{FF2B5EF4-FFF2-40B4-BE49-F238E27FC236}">
                <a16:creationId xmlns:a16="http://schemas.microsoft.com/office/drawing/2014/main" id="{0B9CE22B-5357-1B36-980F-7A02FC3E8CB7}"/>
              </a:ext>
            </a:extLst>
          </p:cNvPr>
          <p:cNvSpPr txBox="1"/>
          <p:nvPr/>
        </p:nvSpPr>
        <p:spPr>
          <a:xfrm>
            <a:off x="3081340" y="5370218"/>
            <a:ext cx="6104466" cy="450380"/>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200"/>
              </a:spcAft>
              <a:buClrTx/>
              <a:buSzTx/>
              <a:buFontTx/>
              <a:buNone/>
              <a:tabLst/>
              <a:defRPr/>
            </a:pPr>
            <a:r>
              <a:rPr kumimoji="0" lang="en-US" sz="1200" b="0" i="0" u="none" strike="noStrike" kern="1200" cap="none" spc="0" normalizeH="0" baseline="0" noProof="0">
                <a:ln>
                  <a:noFill/>
                </a:ln>
                <a:solidFill>
                  <a:srgbClr val="191919"/>
                </a:solidFill>
                <a:effectLst/>
                <a:uLnTx/>
                <a:uFillTx/>
                <a:latin typeface="Lato Light" panose="020F0502020204030203" pitchFamily="34" charset="0"/>
                <a:ea typeface="Lato Light" panose="020F0502020204030203" pitchFamily="34" charset="0"/>
                <a:cs typeface="Lato Light" panose="020F0502020204030203" pitchFamily="34" charset="0"/>
              </a:rPr>
              <a:t>Domains are from </a:t>
            </a:r>
            <a:r>
              <a:rPr kumimoji="0" lang="en-US" sz="1200" b="0" i="0" u="none" strike="noStrike" kern="1200" cap="none" spc="0" normalizeH="0" baseline="0" noProof="0">
                <a:ln>
                  <a:noFill/>
                </a:ln>
                <a:solidFill>
                  <a:srgbClr val="0C5898"/>
                </a:solidFill>
                <a:effectLst/>
                <a:uLnTx/>
                <a:uFillTx/>
                <a:latin typeface="Lato Light" panose="020F0502020204030203" pitchFamily="34" charset="0"/>
                <a:ea typeface="Lato Light" panose="020F0502020204030203" pitchFamily="34" charset="0"/>
                <a:cs typeface="Lato Light" panose="020F0502020204030203" pitchFamily="34" charset="0"/>
                <a:hlinkClick r:id="rId4">
                  <a:extLst>
                    <a:ext uri="{A12FA001-AC4F-418D-AE19-62706E023703}">
                      <ahyp:hlinkClr xmlns:ahyp="http://schemas.microsoft.com/office/drawing/2018/hyperlinkcolor" val="tx"/>
                    </a:ext>
                  </a:extLst>
                </a:hlinkClick>
              </a:rPr>
              <a:t>Meaningful Measures 2.0</a:t>
            </a:r>
            <a:endParaRPr kumimoji="0" lang="en-US" sz="1200" b="0" i="0" u="none" strike="noStrike" kern="1200" cap="none" spc="0" normalizeH="0" baseline="0" noProof="0">
              <a:ln>
                <a:noFill/>
              </a:ln>
              <a:solidFill>
                <a:srgbClr val="0C5898"/>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90000"/>
              </a:lnSpc>
              <a:spcBef>
                <a:spcPts val="0"/>
              </a:spcBef>
              <a:spcAft>
                <a:spcPts val="200"/>
              </a:spcAft>
              <a:buClrTx/>
              <a:buSzTx/>
              <a:buFontTx/>
              <a:buNone/>
              <a:tabLst/>
              <a:defRPr/>
            </a:pPr>
            <a:r>
              <a:rPr kumimoji="0" lang="en-US" sz="1200" b="0" i="0" u="none" strike="noStrike" kern="1200" cap="none" spc="0" normalizeH="0" baseline="0" noProof="0">
                <a:ln>
                  <a:noFill/>
                </a:ln>
                <a:solidFill>
                  <a:srgbClr val="191919"/>
                </a:solidFill>
                <a:effectLst/>
                <a:uLnTx/>
                <a:uFillTx/>
                <a:latin typeface="Lato Light" panose="020F0502020204030203" pitchFamily="34" charset="0"/>
                <a:ea typeface="Lato Light" panose="020F0502020204030203" pitchFamily="34" charset="0"/>
                <a:cs typeface="Lato Light" panose="020F0502020204030203" pitchFamily="34" charset="0"/>
              </a:rPr>
              <a:t>Names and identification numbers are from the </a:t>
            </a:r>
            <a:r>
              <a:rPr kumimoji="0" lang="en-US" sz="1200" b="0" i="0" u="none" strike="noStrike" kern="1200" cap="none" spc="0" normalizeH="0" baseline="0" noProof="0">
                <a:ln>
                  <a:noFill/>
                </a:ln>
                <a:solidFill>
                  <a:srgbClr val="0C5898"/>
                </a:solidFill>
                <a:effectLst/>
                <a:uLnTx/>
                <a:uFillTx/>
                <a:latin typeface="Lato Light" panose="020F0502020204030203" pitchFamily="34" charset="0"/>
                <a:ea typeface="Lato Light" panose="020F0502020204030203" pitchFamily="34" charset="0"/>
                <a:cs typeface="Lato Light" panose="020F0502020204030203" pitchFamily="34" charset="0"/>
                <a:hlinkClick r:id="rId5">
                  <a:extLst>
                    <a:ext uri="{A12FA001-AC4F-418D-AE19-62706E023703}">
                      <ahyp:hlinkClr xmlns:ahyp="http://schemas.microsoft.com/office/drawing/2018/hyperlinkcolor" val="tx"/>
                    </a:ext>
                  </a:extLst>
                </a:hlinkClick>
              </a:rPr>
              <a:t>CMS Measures Inventory Tool</a:t>
            </a:r>
            <a:endParaRPr kumimoji="0" lang="en-US" sz="1200" b="0" i="0" u="none" strike="noStrike" kern="1200" cap="none" spc="0" normalizeH="0" baseline="0" noProof="0">
              <a:ln>
                <a:noFill/>
              </a:ln>
              <a:solidFill>
                <a:srgbClr val="0C5898"/>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 name="Slide Number Placeholder 1">
            <a:extLst>
              <a:ext uri="{FF2B5EF4-FFF2-40B4-BE49-F238E27FC236}">
                <a16:creationId xmlns:a16="http://schemas.microsoft.com/office/drawing/2014/main" id="{2AF01204-7E61-407C-A038-CFC89A2F33EE}"/>
              </a:ext>
            </a:extLst>
          </p:cNvPr>
          <p:cNvSpPr>
            <a:spLocks noGrp="1"/>
          </p:cNvSpPr>
          <p:nvPr>
            <p:ph type="sldNum" sz="quarter" idx="27"/>
          </p:nvPr>
        </p:nvSpPr>
        <p:spPr/>
        <p:txBody>
          <a:bodyPr/>
          <a:lstStyle/>
          <a:p>
            <a:fld id="{50C48653-0D13-4549-AB5F-45E7CBAF8105}" type="slidenum">
              <a:rPr lang="en-US" smtClean="0"/>
              <a:pPr/>
              <a:t>45</a:t>
            </a:fld>
            <a:endParaRPr lang="en-US"/>
          </a:p>
        </p:txBody>
      </p:sp>
    </p:spTree>
    <p:extLst>
      <p:ext uri="{BB962C8B-B14F-4D97-AF65-F5344CB8AC3E}">
        <p14:creationId xmlns:p14="http://schemas.microsoft.com/office/powerpoint/2010/main" val="2176333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F1765FC4-7935-FB7D-AFE5-80E42A482CEF}"/>
              </a:ext>
            </a:extLst>
          </p:cNvPr>
          <p:cNvGraphicFramePr>
            <a:graphicFrameLocks noGrp="1"/>
          </p:cNvGraphicFramePr>
          <p:nvPr>
            <p:ph type="tbl" sz="quarter" idx="10"/>
          </p:nvPr>
        </p:nvGraphicFramePr>
        <p:xfrm>
          <a:off x="833438" y="1330325"/>
          <a:ext cx="10515600" cy="4397248"/>
        </p:xfrm>
        <a:graphic>
          <a:graphicData uri="http://schemas.openxmlformats.org/drawingml/2006/table">
            <a:tbl>
              <a:tblPr firstRow="1" bandRow="1">
                <a:tableStyleId>{5C22544A-7EE6-4342-B048-85BDC9FD1C3A}</a:tableStyleId>
              </a:tblPr>
              <a:tblGrid>
                <a:gridCol w="2214562">
                  <a:extLst>
                    <a:ext uri="{9D8B030D-6E8A-4147-A177-3AD203B41FA5}">
                      <a16:colId xmlns:a16="http://schemas.microsoft.com/office/drawing/2014/main" val="1491734340"/>
                    </a:ext>
                  </a:extLst>
                </a:gridCol>
                <a:gridCol w="8301038">
                  <a:extLst>
                    <a:ext uri="{9D8B030D-6E8A-4147-A177-3AD203B41FA5}">
                      <a16:colId xmlns:a16="http://schemas.microsoft.com/office/drawing/2014/main" val="1950785101"/>
                    </a:ext>
                  </a:extLst>
                </a:gridCol>
              </a:tblGrid>
              <a:tr h="370840">
                <a:tc>
                  <a:txBody>
                    <a:bodyPr/>
                    <a:lstStyle/>
                    <a:p>
                      <a:pPr>
                        <a:lnSpc>
                          <a:spcPct val="90000"/>
                        </a:lnSpc>
                      </a:pPr>
                      <a:r>
                        <a:rPr lang="en-US" sz="1800" b="0">
                          <a:solidFill>
                            <a:schemeClr val="bg1"/>
                          </a:solidFill>
                          <a:latin typeface="Lato SemiBold"/>
                          <a:ea typeface="Lato SemiBold"/>
                          <a:cs typeface="Lato SemiBold"/>
                        </a:rPr>
                        <a:t>Domain</a:t>
                      </a:r>
                    </a:p>
                  </a:txBody>
                  <a:tcPr marL="274320" marR="182880"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F3964"/>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800">
                          <a:solidFill>
                            <a:schemeClr val="bg1"/>
                          </a:solidFill>
                          <a:latin typeface="Lato SemiBold"/>
                          <a:ea typeface="Lato SemiBold"/>
                          <a:cs typeface="Lato SemiBold"/>
                        </a:rPr>
                        <a:t>Measure Identification Number and Name</a:t>
                      </a:r>
                      <a:endParaRPr lang="en-US" sz="1800" b="1">
                        <a:solidFill>
                          <a:schemeClr val="bg1"/>
                        </a:solidFill>
                        <a:latin typeface="Lato SemiBold"/>
                        <a:ea typeface="Lato SemiBold"/>
                        <a:cs typeface="Lato SemiBold"/>
                      </a:endParaRPr>
                    </a:p>
                  </a:txBody>
                  <a:tcPr marL="274320" marR="182880"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F3964"/>
                    </a:solidFill>
                  </a:tcPr>
                </a:tc>
                <a:extLst>
                  <a:ext uri="{0D108BD9-81ED-4DB2-BD59-A6C34878D82A}">
                    <a16:rowId xmlns:a16="http://schemas.microsoft.com/office/drawing/2014/main" val="1247081630"/>
                  </a:ext>
                </a:extLst>
              </a:tr>
              <a:tr h="370840">
                <a:tc>
                  <a:txBody>
                    <a:bodyPr/>
                    <a:lstStyle/>
                    <a:p>
                      <a:pPr>
                        <a:lnSpc>
                          <a:spcPct val="90000"/>
                        </a:lnSpc>
                      </a:pPr>
                      <a:r>
                        <a:rPr lang="en-US" sz="1500" b="0">
                          <a:solidFill>
                            <a:srgbClr val="191919"/>
                          </a:solidFill>
                          <a:latin typeface="Lato"/>
                        </a:rPr>
                        <a:t>Wellness and prevention</a:t>
                      </a:r>
                    </a:p>
                  </a:txBody>
                  <a:tcPr marL="2743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90000"/>
                        </a:lnSpc>
                        <a:spcAft>
                          <a:spcPts val="400"/>
                        </a:spcAft>
                      </a:pPr>
                      <a:r>
                        <a:rPr lang="en-US" sz="1500" b="0" i="0">
                          <a:solidFill>
                            <a:srgbClr val="191919"/>
                          </a:solidFill>
                          <a:latin typeface="Lato Light"/>
                        </a:rPr>
                        <a:t>761 and 123: Well-child visits (well-child visits in the first 30 months of life; child and adolescent well-care visits)</a:t>
                      </a:r>
                    </a:p>
                    <a:p>
                      <a:pPr>
                        <a:lnSpc>
                          <a:spcPct val="90000"/>
                        </a:lnSpc>
                        <a:spcAft>
                          <a:spcPts val="400"/>
                        </a:spcAft>
                      </a:pPr>
                      <a:r>
                        <a:rPr lang="en-US" sz="1500" b="0" i="0">
                          <a:solidFill>
                            <a:srgbClr val="191919"/>
                          </a:solidFill>
                          <a:latin typeface="Lato Light"/>
                        </a:rPr>
                        <a:t>124 and 363: Immunization (childhood immunization status; immunizations for adolescents)</a:t>
                      </a:r>
                    </a:p>
                    <a:p>
                      <a:pPr>
                        <a:lnSpc>
                          <a:spcPct val="90000"/>
                        </a:lnSpc>
                        <a:spcAft>
                          <a:spcPts val="400"/>
                        </a:spcAft>
                      </a:pPr>
                      <a:r>
                        <a:rPr lang="en-US" sz="1500" b="0" i="0">
                          <a:solidFill>
                            <a:srgbClr val="191919"/>
                          </a:solidFill>
                          <a:latin typeface="Lato Light"/>
                        </a:rPr>
                        <a:t>760: Weight assessment and counseling for nutrition and physical activity for children </a:t>
                      </a:r>
                      <a:br>
                        <a:rPr lang="en-US" sz="1500" b="0" i="0">
                          <a:solidFill>
                            <a:srgbClr val="191919"/>
                          </a:solidFill>
                          <a:latin typeface="Lato Light"/>
                        </a:rPr>
                      </a:br>
                      <a:r>
                        <a:rPr lang="en-US" sz="1500" b="0" i="0">
                          <a:solidFill>
                            <a:srgbClr val="191919"/>
                          </a:solidFill>
                          <a:latin typeface="Lato Light"/>
                        </a:rPr>
                        <a:t>and adolescents</a:t>
                      </a:r>
                    </a:p>
                    <a:p>
                      <a:pPr>
                        <a:lnSpc>
                          <a:spcPct val="90000"/>
                        </a:lnSpc>
                        <a:spcAft>
                          <a:spcPts val="400"/>
                        </a:spcAft>
                      </a:pPr>
                      <a:r>
                        <a:rPr lang="en-US" sz="1500" b="0" i="0">
                          <a:solidFill>
                            <a:srgbClr val="191919"/>
                          </a:solidFill>
                          <a:latin typeface="Lato Light"/>
                        </a:rPr>
                        <a:t>897: Oral evaluation, dental services</a:t>
                      </a:r>
                    </a:p>
                  </a:txBody>
                  <a:tcPr marL="274320" marR="365760"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5704292"/>
                  </a:ext>
                </a:extLst>
              </a:tr>
              <a:tr h="370840">
                <a:tc>
                  <a:txBody>
                    <a:bodyPr/>
                    <a:lstStyle/>
                    <a:p>
                      <a:pPr>
                        <a:lnSpc>
                          <a:spcPct val="90000"/>
                        </a:lnSpc>
                      </a:pPr>
                      <a:r>
                        <a:rPr lang="en-US" sz="1500" b="0">
                          <a:solidFill>
                            <a:srgbClr val="191919"/>
                          </a:solidFill>
                          <a:latin typeface="Lato"/>
                        </a:rPr>
                        <a:t>Chronic conditions</a:t>
                      </a:r>
                    </a:p>
                  </a:txBody>
                  <a:tcPr marL="2743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75D9E">
                        <a:alpha val="5000"/>
                      </a:srgbClr>
                    </a:solidFill>
                  </a:tcPr>
                </a:tc>
                <a:tc>
                  <a:txBody>
                    <a:bodyPr/>
                    <a:lstStyle/>
                    <a:p>
                      <a:pPr>
                        <a:lnSpc>
                          <a:spcPct val="90000"/>
                        </a:lnSpc>
                        <a:spcAft>
                          <a:spcPts val="400"/>
                        </a:spcAft>
                      </a:pPr>
                      <a:r>
                        <a:rPr lang="en-US" sz="1500" b="0" i="0">
                          <a:solidFill>
                            <a:srgbClr val="191919"/>
                          </a:solidFill>
                          <a:latin typeface="Lato Light"/>
                        </a:rPr>
                        <a:t>80: Asthma medication ratio (reflects appropriate medication management of asthma) </a:t>
                      </a:r>
                      <a:endParaRPr lang="en-US" sz="1500" b="0" i="0">
                        <a:solidFill>
                          <a:srgbClr val="191919"/>
                        </a:solidFill>
                        <a:latin typeface="Lato Light" panose="020F0302020204030203" pitchFamily="34" charset="77"/>
                      </a:endParaRPr>
                    </a:p>
                  </a:txBody>
                  <a:tcPr marL="274320" marR="36576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75D9E">
                        <a:alpha val="5000"/>
                      </a:srgbClr>
                    </a:solidFill>
                  </a:tcPr>
                </a:tc>
                <a:extLst>
                  <a:ext uri="{0D108BD9-81ED-4DB2-BD59-A6C34878D82A}">
                    <a16:rowId xmlns:a16="http://schemas.microsoft.com/office/drawing/2014/main" val="2524197030"/>
                  </a:ext>
                </a:extLst>
              </a:tr>
              <a:tr h="370840">
                <a:tc>
                  <a:txBody>
                    <a:bodyPr/>
                    <a:lstStyle/>
                    <a:p>
                      <a:pPr>
                        <a:lnSpc>
                          <a:spcPct val="90000"/>
                        </a:lnSpc>
                      </a:pPr>
                      <a:r>
                        <a:rPr lang="en-US" sz="1500" b="0">
                          <a:solidFill>
                            <a:srgbClr val="191919"/>
                          </a:solidFill>
                          <a:latin typeface="Lato"/>
                        </a:rPr>
                        <a:t>Behavioral health</a:t>
                      </a:r>
                    </a:p>
                  </a:txBody>
                  <a:tcPr marL="2743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90000"/>
                        </a:lnSpc>
                        <a:spcAft>
                          <a:spcPts val="400"/>
                        </a:spcAft>
                      </a:pPr>
                      <a:r>
                        <a:rPr lang="en-US" sz="1500" b="0" i="0">
                          <a:solidFill>
                            <a:srgbClr val="191919"/>
                          </a:solidFill>
                          <a:latin typeface="Lato Light"/>
                        </a:rPr>
                        <a:t>672: Screening for depression and follow-up plan</a:t>
                      </a:r>
                    </a:p>
                    <a:p>
                      <a:pPr>
                        <a:lnSpc>
                          <a:spcPct val="90000"/>
                        </a:lnSpc>
                        <a:spcAft>
                          <a:spcPts val="400"/>
                        </a:spcAft>
                      </a:pPr>
                      <a:r>
                        <a:rPr lang="en-US" sz="1500" b="0" i="0">
                          <a:solidFill>
                            <a:srgbClr val="191919"/>
                          </a:solidFill>
                          <a:latin typeface="Lato Light"/>
                        </a:rPr>
                        <a:t>268: Follow-up after hospitalization for mental illness</a:t>
                      </a:r>
                    </a:p>
                    <a:p>
                      <a:pPr>
                        <a:lnSpc>
                          <a:spcPct val="90000"/>
                        </a:lnSpc>
                        <a:spcAft>
                          <a:spcPts val="400"/>
                        </a:spcAft>
                      </a:pPr>
                      <a:r>
                        <a:rPr lang="en-US" sz="1500" b="0" i="0">
                          <a:solidFill>
                            <a:srgbClr val="191919"/>
                          </a:solidFill>
                          <a:latin typeface="Lato Light"/>
                        </a:rPr>
                        <a:t>264: Follow-up after emergency department visit for substance use</a:t>
                      </a:r>
                    </a:p>
                    <a:p>
                      <a:pPr>
                        <a:lnSpc>
                          <a:spcPct val="90000"/>
                        </a:lnSpc>
                        <a:spcAft>
                          <a:spcPts val="400"/>
                        </a:spcAft>
                      </a:pPr>
                      <a:r>
                        <a:rPr lang="en-US" sz="1500" b="0" i="0">
                          <a:solidFill>
                            <a:srgbClr val="191919"/>
                          </a:solidFill>
                          <a:latin typeface="Lato Light"/>
                        </a:rPr>
                        <a:t>743: Use of first-line psychosocial care for children and adolescents on antipsychotics </a:t>
                      </a:r>
                    </a:p>
                    <a:p>
                      <a:pPr>
                        <a:lnSpc>
                          <a:spcPct val="90000"/>
                        </a:lnSpc>
                        <a:spcAft>
                          <a:spcPts val="400"/>
                        </a:spcAft>
                      </a:pPr>
                      <a:r>
                        <a:rPr lang="en-US" sz="1500" b="0" i="0">
                          <a:solidFill>
                            <a:srgbClr val="191919"/>
                          </a:solidFill>
                          <a:latin typeface="Lato Light"/>
                        </a:rPr>
                        <a:t>271: Follow-up care for children prescribed attention deficit-hyperactivity disorder medicine </a:t>
                      </a:r>
                    </a:p>
                  </a:txBody>
                  <a:tcPr marL="274320" marR="36576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6090417"/>
                  </a:ext>
                </a:extLst>
              </a:tr>
              <a:tr h="370840">
                <a:tc>
                  <a:txBody>
                    <a:bodyPr/>
                    <a:lstStyle/>
                    <a:p>
                      <a:pPr>
                        <a:lnSpc>
                          <a:spcPct val="90000"/>
                        </a:lnSpc>
                      </a:pPr>
                      <a:r>
                        <a:rPr lang="en-US" sz="1500" b="0">
                          <a:solidFill>
                            <a:srgbClr val="191919"/>
                          </a:solidFill>
                          <a:latin typeface="Lato"/>
                        </a:rPr>
                        <a:t>Person-centered care</a:t>
                      </a:r>
                    </a:p>
                  </a:txBody>
                  <a:tcPr marL="2743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75D9E">
                        <a:alpha val="5000"/>
                      </a:srgbClr>
                    </a:solidFill>
                  </a:tcPr>
                </a:tc>
                <a:tc>
                  <a:txBody>
                    <a:bodyPr/>
                    <a:lstStyle/>
                    <a:p>
                      <a:pPr>
                        <a:lnSpc>
                          <a:spcPct val="90000"/>
                        </a:lnSpc>
                        <a:spcAft>
                          <a:spcPts val="400"/>
                        </a:spcAft>
                      </a:pPr>
                      <a:r>
                        <a:rPr lang="en-US" sz="1500" b="0" i="0" dirty="0">
                          <a:solidFill>
                            <a:srgbClr val="191919"/>
                          </a:solidFill>
                          <a:latin typeface="Lato Light"/>
                        </a:rPr>
                        <a:t>158 (varies by program): Consumer Assessment of Healthcare Providers and Systems overall rating measures (CAHPS)</a:t>
                      </a:r>
                      <a:endParaRPr lang="en-US" sz="1500" b="0" i="0" dirty="0">
                        <a:solidFill>
                          <a:srgbClr val="191919"/>
                        </a:solidFill>
                        <a:latin typeface="Lato Light" panose="020F0302020204030203" pitchFamily="34" charset="77"/>
                      </a:endParaRPr>
                    </a:p>
                  </a:txBody>
                  <a:tcPr marL="274320" marR="36576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75D9E">
                        <a:alpha val="5000"/>
                      </a:srgbClr>
                    </a:solidFill>
                  </a:tcPr>
                </a:tc>
                <a:extLst>
                  <a:ext uri="{0D108BD9-81ED-4DB2-BD59-A6C34878D82A}">
                    <a16:rowId xmlns:a16="http://schemas.microsoft.com/office/drawing/2014/main" val="1702346110"/>
                  </a:ext>
                </a:extLst>
              </a:tr>
            </a:tbl>
          </a:graphicData>
        </a:graphic>
      </p:graphicFrame>
      <p:sp>
        <p:nvSpPr>
          <p:cNvPr id="7" name="Title 6">
            <a:extLst>
              <a:ext uri="{FF2B5EF4-FFF2-40B4-BE49-F238E27FC236}">
                <a16:creationId xmlns:a16="http://schemas.microsoft.com/office/drawing/2014/main" id="{353ECEC3-4352-6F11-6F80-32BFBF9F1BF7}"/>
              </a:ext>
            </a:extLst>
          </p:cNvPr>
          <p:cNvSpPr>
            <a:spLocks noGrp="1"/>
          </p:cNvSpPr>
          <p:nvPr>
            <p:ph type="title"/>
          </p:nvPr>
        </p:nvSpPr>
        <p:spPr>
          <a:xfrm>
            <a:off x="1723292" y="414872"/>
            <a:ext cx="10316308" cy="573352"/>
          </a:xfrm>
        </p:spPr>
        <p:txBody>
          <a:bodyPr>
            <a:noAutofit/>
          </a:bodyPr>
          <a:lstStyle/>
          <a:p>
            <a:r>
              <a:rPr lang="en-US" sz="3600" dirty="0">
                <a:solidFill>
                  <a:schemeClr val="tx1"/>
                </a:solidFill>
                <a:latin typeface="Arial" panose="020B0604020202020204" pitchFamily="34" charset="0"/>
              </a:rPr>
              <a:t>The Universal Foundation: Pediatric Measures</a:t>
            </a:r>
          </a:p>
        </p:txBody>
      </p:sp>
      <p:grpSp>
        <p:nvGrpSpPr>
          <p:cNvPr id="2" name="Group 1" descr="An icon representing Pediatric population">
            <a:extLst>
              <a:ext uri="{FF2B5EF4-FFF2-40B4-BE49-F238E27FC236}">
                <a16:creationId xmlns:a16="http://schemas.microsoft.com/office/drawing/2014/main" id="{6ADC5D12-B482-2220-BA6A-5311D5F2745E}"/>
              </a:ext>
            </a:extLst>
          </p:cNvPr>
          <p:cNvGrpSpPr/>
          <p:nvPr/>
        </p:nvGrpSpPr>
        <p:grpSpPr>
          <a:xfrm>
            <a:off x="833438" y="363122"/>
            <a:ext cx="731520" cy="731520"/>
            <a:chOff x="833438" y="363122"/>
            <a:chExt cx="756119" cy="755621"/>
          </a:xfrm>
        </p:grpSpPr>
        <p:pic>
          <p:nvPicPr>
            <p:cNvPr id="3" name="Picture 2" descr="An icon representing Pediatric population">
              <a:extLst>
                <a:ext uri="{FF2B5EF4-FFF2-40B4-BE49-F238E27FC236}">
                  <a16:creationId xmlns:a16="http://schemas.microsoft.com/office/drawing/2014/main" id="{BABD69E4-A942-4E3A-11F9-E9E41DB59A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518" y="365239"/>
              <a:ext cx="751039" cy="751039"/>
            </a:xfrm>
            <a:prstGeom prst="rect">
              <a:avLst/>
            </a:prstGeom>
          </p:spPr>
        </p:pic>
        <p:sp>
          <p:nvSpPr>
            <p:cNvPr id="15" name="Oval 14" descr="icon for goal of advancement with a microscope next to a computer chip">
              <a:extLst>
                <a:ext uri="{FF2B5EF4-FFF2-40B4-BE49-F238E27FC236}">
                  <a16:creationId xmlns:a16="http://schemas.microsoft.com/office/drawing/2014/main" id="{566E072A-086D-B3C5-AE35-54F65C1CB6E1}"/>
                </a:ext>
                <a:ext uri="{C183D7F6-B498-43B3-948B-1728B52AA6E4}">
                  <adec:decorative xmlns:adec="http://schemas.microsoft.com/office/drawing/2017/decorative" val="1"/>
                </a:ext>
              </a:extLst>
            </p:cNvPr>
            <p:cNvSpPr>
              <a:spLocks noChangeAspect="1"/>
            </p:cNvSpPr>
            <p:nvPr/>
          </p:nvSpPr>
          <p:spPr>
            <a:xfrm>
              <a:off x="833438" y="363122"/>
              <a:ext cx="751039" cy="755621"/>
            </a:xfrm>
            <a:prstGeom prst="ellipse">
              <a:avLst/>
            </a:prstGeom>
            <a:noFill/>
            <a:ln w="50800">
              <a:solidFill>
                <a:srgbClr val="1F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919"/>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sp>
        <p:nvSpPr>
          <p:cNvPr id="16" name="TextBox 15">
            <a:extLst>
              <a:ext uri="{FF2B5EF4-FFF2-40B4-BE49-F238E27FC236}">
                <a16:creationId xmlns:a16="http://schemas.microsoft.com/office/drawing/2014/main" id="{697A26FA-9FB4-F706-6BC8-70CA24EACF9D}"/>
              </a:ext>
            </a:extLst>
          </p:cNvPr>
          <p:cNvSpPr txBox="1"/>
          <p:nvPr/>
        </p:nvSpPr>
        <p:spPr>
          <a:xfrm>
            <a:off x="3081340" y="5768150"/>
            <a:ext cx="6104466" cy="450380"/>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200"/>
              </a:spcAft>
              <a:buClrTx/>
              <a:buSzTx/>
              <a:buFontTx/>
              <a:buNone/>
              <a:tabLst/>
              <a:defRPr/>
            </a:pPr>
            <a:r>
              <a:rPr kumimoji="0" lang="en-US" sz="1200" b="0" i="0" u="none" strike="noStrike" kern="1200" cap="none" spc="0" normalizeH="0" baseline="0" noProof="0">
                <a:ln>
                  <a:noFill/>
                </a:ln>
                <a:solidFill>
                  <a:srgbClr val="191919"/>
                </a:solidFill>
                <a:effectLst/>
                <a:uLnTx/>
                <a:uFillTx/>
                <a:latin typeface="Lato Light" panose="020F0502020204030203" pitchFamily="34" charset="0"/>
                <a:ea typeface="Lato Light" panose="020F0502020204030203" pitchFamily="34" charset="0"/>
                <a:cs typeface="Lato Light" panose="020F0502020204030203" pitchFamily="34" charset="0"/>
              </a:rPr>
              <a:t>Domains are from </a:t>
            </a:r>
            <a:r>
              <a:rPr kumimoji="0" lang="en-US" sz="1200" b="0" i="0" u="none" strike="noStrike" kern="1200" cap="none" spc="0" normalizeH="0" baseline="0" noProof="0">
                <a:ln>
                  <a:noFill/>
                </a:ln>
                <a:solidFill>
                  <a:srgbClr val="0C5898"/>
                </a:solidFill>
                <a:effectLst/>
                <a:uLnTx/>
                <a:uFillTx/>
                <a:latin typeface="Lato Light" panose="020F0502020204030203" pitchFamily="34" charset="0"/>
                <a:ea typeface="Lato Light" panose="020F0502020204030203" pitchFamily="34" charset="0"/>
                <a:cs typeface="Lato Light" panose="020F0502020204030203" pitchFamily="34" charset="0"/>
                <a:hlinkClick r:id="rId4">
                  <a:extLst>
                    <a:ext uri="{A12FA001-AC4F-418D-AE19-62706E023703}">
                      <ahyp:hlinkClr xmlns:ahyp="http://schemas.microsoft.com/office/drawing/2018/hyperlinkcolor" val="tx"/>
                    </a:ext>
                  </a:extLst>
                </a:hlinkClick>
              </a:rPr>
              <a:t>Meaningful Measures 2.0</a:t>
            </a:r>
            <a:endParaRPr kumimoji="0" lang="en-US" sz="1200" b="0" i="0" u="none" strike="noStrike" kern="1200" cap="none" spc="0" normalizeH="0" baseline="0" noProof="0">
              <a:ln>
                <a:noFill/>
              </a:ln>
              <a:solidFill>
                <a:srgbClr val="0C5898"/>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90000"/>
              </a:lnSpc>
              <a:spcBef>
                <a:spcPts val="0"/>
              </a:spcBef>
              <a:spcAft>
                <a:spcPts val="200"/>
              </a:spcAft>
              <a:buClrTx/>
              <a:buSzTx/>
              <a:buFontTx/>
              <a:buNone/>
              <a:tabLst/>
              <a:defRPr/>
            </a:pPr>
            <a:r>
              <a:rPr kumimoji="0" lang="en-US" sz="1200" b="0" i="0" u="none" strike="noStrike" kern="1200" cap="none" spc="0" normalizeH="0" baseline="0" noProof="0">
                <a:ln>
                  <a:noFill/>
                </a:ln>
                <a:solidFill>
                  <a:srgbClr val="191919"/>
                </a:solidFill>
                <a:effectLst/>
                <a:uLnTx/>
                <a:uFillTx/>
                <a:latin typeface="Lato Light" panose="020F0502020204030203" pitchFamily="34" charset="0"/>
                <a:ea typeface="Lato Light" panose="020F0502020204030203" pitchFamily="34" charset="0"/>
                <a:cs typeface="Lato Light" panose="020F0502020204030203" pitchFamily="34" charset="0"/>
              </a:rPr>
              <a:t>Names and identification numbers are from the </a:t>
            </a:r>
            <a:r>
              <a:rPr kumimoji="0" lang="en-US" sz="1200" b="0" i="0" u="none" strike="noStrike" kern="1200" cap="none" spc="0" normalizeH="0" baseline="0" noProof="0">
                <a:ln>
                  <a:noFill/>
                </a:ln>
                <a:solidFill>
                  <a:srgbClr val="0C5898"/>
                </a:solidFill>
                <a:effectLst/>
                <a:uLnTx/>
                <a:uFillTx/>
                <a:latin typeface="Lato Light" panose="020F0502020204030203" pitchFamily="34" charset="0"/>
                <a:ea typeface="Lato Light" panose="020F0502020204030203" pitchFamily="34" charset="0"/>
                <a:cs typeface="Lato Light" panose="020F0502020204030203" pitchFamily="34" charset="0"/>
                <a:hlinkClick r:id="rId5">
                  <a:extLst>
                    <a:ext uri="{A12FA001-AC4F-418D-AE19-62706E023703}">
                      <ahyp:hlinkClr xmlns:ahyp="http://schemas.microsoft.com/office/drawing/2018/hyperlinkcolor" val="tx"/>
                    </a:ext>
                  </a:extLst>
                </a:hlinkClick>
              </a:rPr>
              <a:t>CMS Measures Inventory Tool</a:t>
            </a:r>
            <a:endParaRPr kumimoji="0" lang="en-US" sz="1200" b="0" i="0" u="none" strike="noStrike" kern="1200" cap="none" spc="0" normalizeH="0" baseline="0" noProof="0">
              <a:ln>
                <a:noFill/>
              </a:ln>
              <a:solidFill>
                <a:srgbClr val="0C5898"/>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 name="Slide Number Placeholder 3">
            <a:extLst>
              <a:ext uri="{FF2B5EF4-FFF2-40B4-BE49-F238E27FC236}">
                <a16:creationId xmlns:a16="http://schemas.microsoft.com/office/drawing/2014/main" id="{BBCB1C00-2757-FF0F-4C9B-F121A2A5E7DB}"/>
              </a:ext>
            </a:extLst>
          </p:cNvPr>
          <p:cNvSpPr>
            <a:spLocks noGrp="1"/>
          </p:cNvSpPr>
          <p:nvPr>
            <p:ph type="sldNum" sz="quarter" idx="27"/>
          </p:nvPr>
        </p:nvSpPr>
        <p:spPr/>
        <p:txBody>
          <a:bodyPr/>
          <a:lstStyle/>
          <a:p>
            <a:fld id="{50C48653-0D13-4549-AB5F-45E7CBAF8105}" type="slidenum">
              <a:rPr lang="en-US" smtClean="0"/>
              <a:pPr/>
              <a:t>46</a:t>
            </a:fld>
            <a:endParaRPr lang="en-US"/>
          </a:p>
        </p:txBody>
      </p:sp>
    </p:spTree>
    <p:extLst>
      <p:ext uri="{BB962C8B-B14F-4D97-AF65-F5344CB8AC3E}">
        <p14:creationId xmlns:p14="http://schemas.microsoft.com/office/powerpoint/2010/main" val="3849784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5C4A6-78F3-40DD-CC68-9310308CE986}"/>
              </a:ext>
            </a:extLst>
          </p:cNvPr>
          <p:cNvSpPr>
            <a:spLocks noGrp="1"/>
          </p:cNvSpPr>
          <p:nvPr>
            <p:ph type="title"/>
          </p:nvPr>
        </p:nvSpPr>
        <p:spPr>
          <a:xfrm>
            <a:off x="1841326" y="136526"/>
            <a:ext cx="9512473" cy="655636"/>
          </a:xfrm>
        </p:spPr>
        <p:txBody>
          <a:bodyPr>
            <a:normAutofit/>
          </a:bodyPr>
          <a:lstStyle/>
          <a:p>
            <a:pPr algn="ctr"/>
            <a:r>
              <a:rPr lang="en-US" b="1" dirty="0"/>
              <a:t>Summary</a:t>
            </a:r>
            <a:r>
              <a:rPr lang="en-US" dirty="0"/>
              <a:t>			</a:t>
            </a:r>
          </a:p>
        </p:txBody>
      </p:sp>
      <p:sp>
        <p:nvSpPr>
          <p:cNvPr id="3" name="Content Placeholder 2">
            <a:extLst>
              <a:ext uri="{FF2B5EF4-FFF2-40B4-BE49-F238E27FC236}">
                <a16:creationId xmlns:a16="http://schemas.microsoft.com/office/drawing/2014/main" id="{4ABD3CA1-E17C-7955-975E-E43FC97F41E2}"/>
              </a:ext>
            </a:extLst>
          </p:cNvPr>
          <p:cNvSpPr>
            <a:spLocks noGrp="1"/>
          </p:cNvSpPr>
          <p:nvPr>
            <p:ph sz="quarter" idx="12"/>
          </p:nvPr>
        </p:nvSpPr>
        <p:spPr>
          <a:xfrm>
            <a:off x="838200" y="939452"/>
            <a:ext cx="10633075" cy="5126387"/>
          </a:xfrm>
        </p:spPr>
        <p:txBody>
          <a:bodyPr>
            <a:normAutofit fontScale="25000" lnSpcReduction="20000"/>
          </a:bodyPr>
          <a:lstStyle/>
          <a:p>
            <a:pPr marL="285750" indent="-285750">
              <a:lnSpc>
                <a:spcPct val="150000"/>
              </a:lnSpc>
              <a:buFont typeface="Arial" panose="020B0604020202020204" pitchFamily="34" charset="0"/>
              <a:buChar char="•"/>
            </a:pPr>
            <a:r>
              <a:rPr lang="en-US" sz="7400" b="1" dirty="0">
                <a:solidFill>
                  <a:srgbClr val="053C65"/>
                </a:solidFill>
              </a:rPr>
              <a:t>CMS’ goal is to achieve a health care system where high-quality care is provided to our beneficiaries.</a:t>
            </a:r>
          </a:p>
          <a:p>
            <a:pPr marL="285750" indent="-285750">
              <a:lnSpc>
                <a:spcPct val="150000"/>
              </a:lnSpc>
              <a:buFont typeface="Arial" panose="020B0604020202020204" pitchFamily="34" charset="0"/>
              <a:buChar char="•"/>
            </a:pPr>
            <a:r>
              <a:rPr lang="en-US" sz="7400" b="1" dirty="0">
                <a:solidFill>
                  <a:srgbClr val="053C65"/>
                </a:solidFill>
              </a:rPr>
              <a:t>These elements include equity, patient-centered care, patient safety and the avoidance of preventable complications.</a:t>
            </a:r>
          </a:p>
          <a:p>
            <a:pPr marL="285750" indent="-285750">
              <a:lnSpc>
                <a:spcPct val="150000"/>
              </a:lnSpc>
              <a:buFont typeface="Arial" panose="020B0604020202020204" pitchFamily="34" charset="0"/>
              <a:buChar char="•"/>
            </a:pPr>
            <a:r>
              <a:rPr lang="en-US" sz="7400" b="1" dirty="0">
                <a:solidFill>
                  <a:srgbClr val="053C65"/>
                </a:solidFill>
              </a:rPr>
              <a:t>Important clinical areas where less than desirable quality is present include maternal and behavioral health.  These are CMS areas of focus.</a:t>
            </a:r>
          </a:p>
          <a:p>
            <a:pPr marL="285750" indent="-285750">
              <a:lnSpc>
                <a:spcPct val="150000"/>
              </a:lnSpc>
              <a:buFont typeface="Arial" panose="020B0604020202020204" pitchFamily="34" charset="0"/>
              <a:buChar char="•"/>
            </a:pPr>
            <a:r>
              <a:rPr lang="en-US" sz="7400" b="1" dirty="0">
                <a:solidFill>
                  <a:srgbClr val="053C65"/>
                </a:solidFill>
              </a:rPr>
              <a:t>Clinicians must view the provision of health care more broadly and become knowledgeable about the social and environmental factors that affect health.  There are many community service organizations that can work with clinicians and health care systems to address these needs once they are identified.</a:t>
            </a:r>
          </a:p>
          <a:p>
            <a:pPr marL="285750" indent="-285750">
              <a:lnSpc>
                <a:spcPct val="150000"/>
              </a:lnSpc>
              <a:buFont typeface="Arial" panose="020B0604020202020204" pitchFamily="34" charset="0"/>
              <a:buChar char="•"/>
            </a:pPr>
            <a:endParaRPr lang="en-US" sz="7400" b="1" dirty="0">
              <a:solidFill>
                <a:srgbClr val="053C65"/>
              </a:solidFill>
            </a:endParaRPr>
          </a:p>
          <a:p>
            <a:pPr marL="285750" indent="-285750">
              <a:lnSpc>
                <a:spcPct val="150000"/>
              </a:lnSpc>
              <a:buFont typeface="Arial" panose="020B0604020202020204" pitchFamily="34" charset="0"/>
              <a:buChar char="•"/>
            </a:pPr>
            <a:r>
              <a:rPr lang="en-US" sz="7400" b="1" u="sng" dirty="0"/>
              <a:t>The end goal is to integrate quality measurement into clinician workflow so that the provision of high-quality care is identified through digital measures and claims without clinician administrative burden. </a:t>
            </a:r>
          </a:p>
          <a:p>
            <a:endParaRPr lang="en-US" dirty="0"/>
          </a:p>
        </p:txBody>
      </p:sp>
      <p:sp>
        <p:nvSpPr>
          <p:cNvPr id="4" name="Slide Number Placeholder 3">
            <a:extLst>
              <a:ext uri="{FF2B5EF4-FFF2-40B4-BE49-F238E27FC236}">
                <a16:creationId xmlns:a16="http://schemas.microsoft.com/office/drawing/2014/main" id="{63B70433-2C13-1BBF-C5F5-45DBFEBCA523}"/>
              </a:ext>
            </a:extLst>
          </p:cNvPr>
          <p:cNvSpPr>
            <a:spLocks noGrp="1"/>
          </p:cNvSpPr>
          <p:nvPr>
            <p:ph type="sldNum" sz="quarter" idx="4"/>
          </p:nvPr>
        </p:nvSpPr>
        <p:spPr/>
        <p:txBody>
          <a:bodyPr/>
          <a:lstStyle/>
          <a:p>
            <a:fld id="{BB911E59-FDB9-9047-82D0-E3A2186B4098}" type="slidenum">
              <a:rPr lang="en-US" smtClean="0"/>
              <a:pPr/>
              <a:t>47</a:t>
            </a:fld>
            <a:endParaRPr lang="en-US"/>
          </a:p>
        </p:txBody>
      </p:sp>
      <p:sp>
        <p:nvSpPr>
          <p:cNvPr id="7" name="Text Placeholder 6">
            <a:extLst>
              <a:ext uri="{FF2B5EF4-FFF2-40B4-BE49-F238E27FC236}">
                <a16:creationId xmlns:a16="http://schemas.microsoft.com/office/drawing/2014/main" id="{2D147761-3C29-9E1D-2221-2F42091C8F5B}"/>
              </a:ext>
            </a:extLst>
          </p:cNvPr>
          <p:cNvSpPr>
            <a:spLocks noGrp="1"/>
          </p:cNvSpPr>
          <p:nvPr>
            <p:ph type="body" sz="quarter" idx="4294967295"/>
          </p:nvPr>
        </p:nvSpPr>
        <p:spPr>
          <a:xfrm>
            <a:off x="0" y="1066800"/>
            <a:ext cx="9758363" cy="342900"/>
          </a:xfrm>
        </p:spPr>
        <p:txBody>
          <a:bodyPr>
            <a:normAutofit fontScale="70000" lnSpcReduction="20000"/>
          </a:bodyPr>
          <a:lstStyle/>
          <a:p>
            <a:pPr marL="0" indent="0">
              <a:buNone/>
            </a:pPr>
            <a:r>
              <a:rPr lang="en-US" dirty="0"/>
              <a:t>  </a:t>
            </a:r>
          </a:p>
        </p:txBody>
      </p:sp>
    </p:spTree>
    <p:extLst>
      <p:ext uri="{BB962C8B-B14F-4D97-AF65-F5344CB8AC3E}">
        <p14:creationId xmlns:p14="http://schemas.microsoft.com/office/powerpoint/2010/main" val="155315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61" y="534616"/>
            <a:ext cx="9072453" cy="532184"/>
          </a:xfrm>
        </p:spPr>
        <p:txBody>
          <a:bodyPr>
            <a:noAutofit/>
          </a:bodyPr>
          <a:lstStyle/>
          <a:p>
            <a:pPr algn="ctr"/>
            <a:r>
              <a:rPr lang="en-US" sz="3600" b="1" dirty="0"/>
              <a:t>Why does CMS Measure Quality?</a:t>
            </a:r>
          </a:p>
        </p:txBody>
      </p:sp>
      <p:sp>
        <p:nvSpPr>
          <p:cNvPr id="3" name="Content Placeholder 2"/>
          <p:cNvSpPr>
            <a:spLocks noGrp="1"/>
          </p:cNvSpPr>
          <p:nvPr>
            <p:ph idx="1"/>
          </p:nvPr>
        </p:nvSpPr>
        <p:spPr>
          <a:xfrm>
            <a:off x="381000" y="1608943"/>
            <a:ext cx="7841343" cy="4351338"/>
          </a:xfrm>
        </p:spPr>
        <p:txBody>
          <a:bodyPr>
            <a:normAutofit fontScale="92500" lnSpcReduction="20000"/>
          </a:bodyPr>
          <a:lstStyle/>
          <a:p>
            <a:endParaRPr lang="en-US" sz="2400" b="1" dirty="0">
              <a:solidFill>
                <a:srgbClr val="053C65"/>
              </a:solidFill>
            </a:endParaRPr>
          </a:p>
          <a:p>
            <a:r>
              <a:rPr lang="en-US" sz="2000" b="1" dirty="0">
                <a:solidFill>
                  <a:srgbClr val="053C65"/>
                </a:solidFill>
              </a:rPr>
              <a:t>Every successful organization measures the quality and safety of its products or services to remain successful</a:t>
            </a:r>
          </a:p>
          <a:p>
            <a:endParaRPr lang="en-US" sz="2000" b="1" dirty="0">
              <a:solidFill>
                <a:srgbClr val="053C65"/>
              </a:solidFill>
            </a:endParaRPr>
          </a:p>
          <a:p>
            <a:r>
              <a:rPr lang="en-US" sz="2000" b="1" dirty="0">
                <a:solidFill>
                  <a:srgbClr val="053C65"/>
                </a:solidFill>
              </a:rPr>
              <a:t>Retail enterprises measure the quality of the products they purchase from manufacturers to ensure customer satisfaction</a:t>
            </a:r>
          </a:p>
          <a:p>
            <a:endParaRPr lang="en-US" sz="2000" b="1" dirty="0">
              <a:solidFill>
                <a:srgbClr val="053C65"/>
              </a:solidFill>
            </a:endParaRPr>
          </a:p>
          <a:p>
            <a:r>
              <a:rPr lang="en-US" sz="2000" b="1" dirty="0">
                <a:solidFill>
                  <a:srgbClr val="053C65"/>
                </a:solidFill>
              </a:rPr>
              <a:t>Customers comment on the quality of the products and services they purchase</a:t>
            </a:r>
          </a:p>
          <a:p>
            <a:endParaRPr lang="en-US" sz="2000" b="1" dirty="0">
              <a:solidFill>
                <a:srgbClr val="053C65"/>
              </a:solidFill>
            </a:endParaRPr>
          </a:p>
          <a:p>
            <a:endParaRPr lang="en-US" sz="2000" dirty="0"/>
          </a:p>
          <a:p>
            <a:r>
              <a:rPr lang="en-US" sz="2000" b="1" dirty="0">
                <a:solidFill>
                  <a:srgbClr val="053C65"/>
                </a:solidFill>
              </a:rPr>
              <a:t>Healthcare is no different</a:t>
            </a:r>
          </a:p>
          <a:p>
            <a:r>
              <a:rPr lang="en-US" sz="2000" b="1" dirty="0">
                <a:solidFill>
                  <a:srgbClr val="053C65"/>
                </a:solidFill>
              </a:rPr>
              <a:t>CMS is a payer of healthcare services</a:t>
            </a:r>
          </a:p>
          <a:p>
            <a:r>
              <a:rPr lang="en-US" sz="2000" b="1" dirty="0">
                <a:solidFill>
                  <a:srgbClr val="053C65"/>
                </a:solidFill>
              </a:rPr>
              <a:t>Americans are consumers of healthcare services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675" y="0"/>
            <a:ext cx="2286000" cy="2000250"/>
          </a:xfrm>
          <a:prstGeom prst="rect">
            <a:avLst/>
          </a:prstGeom>
        </p:spPr>
      </p:pic>
      <p:pic>
        <p:nvPicPr>
          <p:cNvPr id="7" name="Picture 6">
            <a:extLst>
              <a:ext uri="{FF2B5EF4-FFF2-40B4-BE49-F238E27FC236}">
                <a16:creationId xmlns:a16="http://schemas.microsoft.com/office/drawing/2014/main" id="{99389853-97F9-4F34-BD89-DD3E4E7EDEA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79675" y="3550295"/>
            <a:ext cx="3810000" cy="2857500"/>
          </a:xfrm>
          <a:prstGeom prst="rect">
            <a:avLst/>
          </a:prstGeom>
        </p:spPr>
      </p:pic>
      <p:sp>
        <p:nvSpPr>
          <p:cNvPr id="4" name="Slide Number Placeholder 3">
            <a:extLst>
              <a:ext uri="{FF2B5EF4-FFF2-40B4-BE49-F238E27FC236}">
                <a16:creationId xmlns:a16="http://schemas.microsoft.com/office/drawing/2014/main" id="{E342C487-12E9-D8FD-C120-C345A1BE7549}"/>
              </a:ext>
            </a:extLst>
          </p:cNvPr>
          <p:cNvSpPr>
            <a:spLocks noGrp="1"/>
          </p:cNvSpPr>
          <p:nvPr>
            <p:ph type="sldNum" sz="quarter" idx="12"/>
          </p:nvPr>
        </p:nvSpPr>
        <p:spPr/>
        <p:txBody>
          <a:bodyPr/>
          <a:lstStyle/>
          <a:p>
            <a:fld id="{EB9B2A63-FF01-464B-9F97-BFBDD3AB689D}" type="slidenum">
              <a:rPr lang="en-US" smtClean="0"/>
              <a:t>5</a:t>
            </a:fld>
            <a:endParaRPr lang="en-US"/>
          </a:p>
        </p:txBody>
      </p:sp>
    </p:spTree>
    <p:extLst>
      <p:ext uri="{BB962C8B-B14F-4D97-AF65-F5344CB8AC3E}">
        <p14:creationId xmlns:p14="http://schemas.microsoft.com/office/powerpoint/2010/main" val="2213960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Why Does CMS Measure Quality? </a:t>
            </a:r>
            <a:r>
              <a:rPr lang="en-US" dirty="0"/>
              <a:t>(2)</a:t>
            </a:r>
            <a:endParaRPr lang="en-US" sz="3600" b="1" dirty="0"/>
          </a:p>
        </p:txBody>
      </p:sp>
      <p:sp>
        <p:nvSpPr>
          <p:cNvPr id="3" name="Content Placeholder 2"/>
          <p:cNvSpPr>
            <a:spLocks noGrp="1"/>
          </p:cNvSpPr>
          <p:nvPr>
            <p:ph idx="1"/>
          </p:nvPr>
        </p:nvSpPr>
        <p:spPr/>
        <p:txBody>
          <a:bodyPr>
            <a:normAutofit lnSpcReduction="10000"/>
          </a:bodyPr>
          <a:lstStyle/>
          <a:p>
            <a:r>
              <a:rPr lang="en-US" sz="2400" b="1" dirty="0">
                <a:solidFill>
                  <a:srgbClr val="053C65"/>
                </a:solidFill>
              </a:rPr>
              <a:t>Can’t improve what you can’t measure</a:t>
            </a:r>
          </a:p>
          <a:p>
            <a:r>
              <a:rPr lang="en-US" sz="2400" b="1" dirty="0">
                <a:solidFill>
                  <a:srgbClr val="053C65"/>
                </a:solidFill>
              </a:rPr>
              <a:t>A method to understand performance</a:t>
            </a:r>
          </a:p>
          <a:p>
            <a:r>
              <a:rPr lang="en-US" sz="2400" b="1" dirty="0">
                <a:solidFill>
                  <a:srgbClr val="053C65"/>
                </a:solidFill>
              </a:rPr>
              <a:t>Key part of ongoing continuous quality improvement and PDSA</a:t>
            </a:r>
          </a:p>
          <a:p>
            <a:r>
              <a:rPr lang="en-US" sz="2400" b="1" dirty="0">
                <a:solidFill>
                  <a:srgbClr val="053C65"/>
                </a:solidFill>
              </a:rPr>
              <a:t>Linkage to payment programs</a:t>
            </a:r>
          </a:p>
          <a:p>
            <a:r>
              <a:rPr lang="en-US" sz="2400" b="1" dirty="0">
                <a:solidFill>
                  <a:srgbClr val="FF8D00"/>
                </a:solidFill>
              </a:rPr>
              <a:t>Consumer Awareness and Action – spurs provider improvement</a:t>
            </a:r>
          </a:p>
          <a:p>
            <a:endParaRPr lang="en-US" sz="2400" b="1" dirty="0">
              <a:solidFill>
                <a:srgbClr val="053C65"/>
              </a:solidFill>
            </a:endParaRPr>
          </a:p>
          <a:p>
            <a:r>
              <a:rPr lang="en-US" sz="2400" b="1" dirty="0">
                <a:solidFill>
                  <a:srgbClr val="053C65"/>
                </a:solidFill>
              </a:rPr>
              <a:t>Current CMS Portfolio</a:t>
            </a:r>
          </a:p>
          <a:p>
            <a:pPr lvl="1"/>
            <a:r>
              <a:rPr lang="en-US" sz="2400" b="1" dirty="0">
                <a:solidFill>
                  <a:srgbClr val="053C65"/>
                </a:solidFill>
              </a:rPr>
              <a:t>Approximately 500 measures in active use</a:t>
            </a:r>
          </a:p>
          <a:p>
            <a:pPr lvl="2"/>
            <a:r>
              <a:rPr lang="en-US" sz="2400" b="1" i="1" dirty="0">
                <a:solidFill>
                  <a:srgbClr val="FF8D00"/>
                </a:solidFill>
              </a:rPr>
              <a:t>Not the only measures used in most organizations</a:t>
            </a:r>
          </a:p>
          <a:p>
            <a:pPr lvl="1"/>
            <a:r>
              <a:rPr lang="en-US" sz="2400" b="1" dirty="0">
                <a:solidFill>
                  <a:srgbClr val="053C65"/>
                </a:solidFill>
              </a:rPr>
              <a:t>Over 2000 in CMS Measures Inventory</a:t>
            </a:r>
          </a:p>
          <a:p>
            <a:pPr lvl="1"/>
            <a:r>
              <a:rPr lang="en-US" sz="2400" b="1" u="sng" dirty="0">
                <a:solidFill>
                  <a:srgbClr val="053C65"/>
                </a:solidFill>
              </a:rPr>
              <a:t>Moving toward more digital, outcome and PROM</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675" y="0"/>
            <a:ext cx="2286000" cy="2000250"/>
          </a:xfrm>
          <a:prstGeom prst="rect">
            <a:avLst/>
          </a:prstGeom>
        </p:spPr>
      </p:pic>
      <p:sp>
        <p:nvSpPr>
          <p:cNvPr id="4" name="Slide Number Placeholder 3">
            <a:extLst>
              <a:ext uri="{FF2B5EF4-FFF2-40B4-BE49-F238E27FC236}">
                <a16:creationId xmlns:a16="http://schemas.microsoft.com/office/drawing/2014/main" id="{2FF75273-DC1F-1A62-447A-DFA71E908260}"/>
              </a:ext>
            </a:extLst>
          </p:cNvPr>
          <p:cNvSpPr>
            <a:spLocks noGrp="1"/>
          </p:cNvSpPr>
          <p:nvPr>
            <p:ph type="sldNum" sz="quarter" idx="12"/>
          </p:nvPr>
        </p:nvSpPr>
        <p:spPr/>
        <p:txBody>
          <a:bodyPr/>
          <a:lstStyle/>
          <a:p>
            <a:fld id="{EB9B2A63-FF01-464B-9F97-BFBDD3AB689D}" type="slidenum">
              <a:rPr lang="en-US" smtClean="0"/>
              <a:t>6</a:t>
            </a:fld>
            <a:endParaRPr lang="en-US"/>
          </a:p>
        </p:txBody>
      </p:sp>
    </p:spTree>
    <p:extLst>
      <p:ext uri="{BB962C8B-B14F-4D97-AF65-F5344CB8AC3E}">
        <p14:creationId xmlns:p14="http://schemas.microsoft.com/office/powerpoint/2010/main" val="63528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168FC5-C821-FF4E-AD9C-EE323B97E335}"/>
              </a:ext>
            </a:extLst>
          </p:cNvPr>
          <p:cNvSpPr>
            <a:spLocks noGrp="1"/>
          </p:cNvSpPr>
          <p:nvPr>
            <p:ph type="title"/>
          </p:nvPr>
        </p:nvSpPr>
        <p:spPr/>
        <p:txBody>
          <a:bodyPr>
            <a:noAutofit/>
          </a:bodyPr>
          <a:lstStyle/>
          <a:p>
            <a:pPr algn="ctr"/>
            <a:r>
              <a:rPr lang="en-US" sz="3600" b="1" dirty="0"/>
              <a:t>How do we measure quality?</a:t>
            </a:r>
          </a:p>
        </p:txBody>
      </p:sp>
      <p:sp>
        <p:nvSpPr>
          <p:cNvPr id="7" name="Text Placeholder 6">
            <a:extLst>
              <a:ext uri="{FF2B5EF4-FFF2-40B4-BE49-F238E27FC236}">
                <a16:creationId xmlns:a16="http://schemas.microsoft.com/office/drawing/2014/main" id="{17B2D9A9-9192-FB4D-BBF5-1AC42B5019A7}"/>
              </a:ext>
            </a:extLst>
          </p:cNvPr>
          <p:cNvSpPr>
            <a:spLocks noGrp="1"/>
          </p:cNvSpPr>
          <p:nvPr>
            <p:ph sz="quarter" idx="12"/>
          </p:nvPr>
        </p:nvSpPr>
        <p:spPr/>
        <p:txBody>
          <a:bodyPr>
            <a:noAutofit/>
          </a:bodyPr>
          <a:lstStyle/>
          <a:p>
            <a:r>
              <a:rPr lang="en-US" sz="2400" b="1" u="sng" dirty="0">
                <a:solidFill>
                  <a:srgbClr val="053C65"/>
                </a:solidFill>
              </a:rPr>
              <a:t>Structural Measures </a:t>
            </a:r>
            <a:r>
              <a:rPr lang="en-US" sz="2400" b="1" dirty="0">
                <a:solidFill>
                  <a:srgbClr val="053C65"/>
                </a:solidFill>
              </a:rPr>
              <a:t>– the attributes of settings in which care is provided.  This includes material and human resources and organizational structure.</a:t>
            </a:r>
          </a:p>
          <a:p>
            <a:endParaRPr lang="en-US" sz="2400" b="1" dirty="0">
              <a:solidFill>
                <a:srgbClr val="053C65"/>
              </a:solidFill>
            </a:endParaRPr>
          </a:p>
          <a:p>
            <a:r>
              <a:rPr lang="en-US" sz="2400" b="1" u="sng" dirty="0">
                <a:solidFill>
                  <a:srgbClr val="053C65"/>
                </a:solidFill>
              </a:rPr>
              <a:t>Process Measures </a:t>
            </a:r>
            <a:r>
              <a:rPr lang="en-US" sz="2400" b="1" dirty="0">
                <a:solidFill>
                  <a:srgbClr val="053C65"/>
                </a:solidFill>
              </a:rPr>
              <a:t>– what is actually done in providing and receiving care.  It includes both patient and provider activities in making a diagnosis and recommending or implementing treatment.</a:t>
            </a:r>
          </a:p>
          <a:p>
            <a:endParaRPr lang="en-US" sz="2400" b="1" dirty="0">
              <a:solidFill>
                <a:srgbClr val="053C65"/>
              </a:solidFill>
            </a:endParaRPr>
          </a:p>
          <a:p>
            <a:r>
              <a:rPr lang="en-US" sz="2400" b="1" u="sng" dirty="0">
                <a:solidFill>
                  <a:srgbClr val="053C65"/>
                </a:solidFill>
              </a:rPr>
              <a:t>Outcome Measures </a:t>
            </a:r>
            <a:r>
              <a:rPr lang="en-US" sz="2400" b="1" dirty="0">
                <a:solidFill>
                  <a:srgbClr val="053C65"/>
                </a:solidFill>
              </a:rPr>
              <a:t>– the effects of care on the health status of patients and populations.  Improvements in patient behavior and satisfaction with care are included in the definition of health status.</a:t>
            </a:r>
          </a:p>
          <a:p>
            <a:endParaRPr lang="en-US" sz="2400" b="1" dirty="0">
              <a:solidFill>
                <a:srgbClr val="053C65"/>
              </a:solidFill>
            </a:endParaRPr>
          </a:p>
          <a:p>
            <a:pPr marL="0" indent="0">
              <a:buNone/>
            </a:pPr>
            <a:r>
              <a:rPr lang="en-US" sz="1800" b="1" dirty="0">
                <a:solidFill>
                  <a:srgbClr val="053C65"/>
                </a:solidFill>
              </a:rPr>
              <a:t>From Donabedian (JAMA, 1986)</a:t>
            </a:r>
          </a:p>
        </p:txBody>
      </p:sp>
      <p:sp>
        <p:nvSpPr>
          <p:cNvPr id="2" name="Slide Number Placeholder 1">
            <a:extLst>
              <a:ext uri="{FF2B5EF4-FFF2-40B4-BE49-F238E27FC236}">
                <a16:creationId xmlns:a16="http://schemas.microsoft.com/office/drawing/2014/main" id="{DFA1BDC9-7C29-6F2A-6EBF-418C00CB6D1B}"/>
              </a:ext>
            </a:extLst>
          </p:cNvPr>
          <p:cNvSpPr>
            <a:spLocks noGrp="1"/>
          </p:cNvSpPr>
          <p:nvPr>
            <p:ph type="sldNum" sz="quarter" idx="4"/>
          </p:nvPr>
        </p:nvSpPr>
        <p:spPr/>
        <p:txBody>
          <a:bodyPr/>
          <a:lstStyle/>
          <a:p>
            <a:fld id="{C9B90C7E-19BC-E445-B622-80F592729A1F}" type="slidenum">
              <a:rPr lang="en-US" smtClean="0"/>
              <a:t>7</a:t>
            </a:fld>
            <a:endParaRPr lang="en-US"/>
          </a:p>
        </p:txBody>
      </p:sp>
    </p:spTree>
    <p:extLst>
      <p:ext uri="{BB962C8B-B14F-4D97-AF65-F5344CB8AC3E}">
        <p14:creationId xmlns:p14="http://schemas.microsoft.com/office/powerpoint/2010/main" val="4054223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8D00"/>
                </a:solidFill>
              </a:rPr>
              <a:t>What Makes a Good Measure</a:t>
            </a:r>
          </a:p>
        </p:txBody>
      </p:sp>
      <p:sp>
        <p:nvSpPr>
          <p:cNvPr id="3" name="Content Placeholder 2"/>
          <p:cNvSpPr>
            <a:spLocks noGrp="1"/>
          </p:cNvSpPr>
          <p:nvPr>
            <p:ph idx="1"/>
          </p:nvPr>
        </p:nvSpPr>
        <p:spPr>
          <a:xfrm>
            <a:off x="838200" y="1825625"/>
            <a:ext cx="5688435" cy="4351338"/>
          </a:xfrm>
        </p:spPr>
        <p:txBody>
          <a:bodyPr>
            <a:normAutofit fontScale="70000" lnSpcReduction="20000"/>
          </a:bodyPr>
          <a:lstStyle/>
          <a:p>
            <a:r>
              <a:rPr lang="en-US" b="1" dirty="0">
                <a:solidFill>
                  <a:srgbClr val="053C65"/>
                </a:solidFill>
              </a:rPr>
              <a:t>High Impact </a:t>
            </a:r>
          </a:p>
          <a:p>
            <a:r>
              <a:rPr lang="en-US" b="1" dirty="0">
                <a:solidFill>
                  <a:srgbClr val="053C65"/>
                </a:solidFill>
              </a:rPr>
              <a:t>Meaningful to patients and providers</a:t>
            </a:r>
          </a:p>
          <a:p>
            <a:r>
              <a:rPr lang="en-US" b="1" dirty="0">
                <a:solidFill>
                  <a:srgbClr val="053C65"/>
                </a:solidFill>
              </a:rPr>
              <a:t>Supports Scientific Evidence and Best Practice</a:t>
            </a:r>
          </a:p>
          <a:p>
            <a:r>
              <a:rPr lang="en-US" b="1" dirty="0">
                <a:solidFill>
                  <a:srgbClr val="053C65"/>
                </a:solidFill>
              </a:rPr>
              <a:t>No Unintended Consequences</a:t>
            </a:r>
          </a:p>
          <a:p>
            <a:r>
              <a:rPr lang="en-US" b="1" dirty="0">
                <a:solidFill>
                  <a:srgbClr val="053C65"/>
                </a:solidFill>
              </a:rPr>
              <a:t>Valid and Reliable</a:t>
            </a:r>
          </a:p>
          <a:p>
            <a:r>
              <a:rPr lang="en-US" b="1" dirty="0">
                <a:solidFill>
                  <a:srgbClr val="053C65"/>
                </a:solidFill>
              </a:rPr>
              <a:t>Feasible (easy to collect data)</a:t>
            </a:r>
          </a:p>
          <a:p>
            <a:r>
              <a:rPr lang="en-US" b="1" dirty="0">
                <a:solidFill>
                  <a:srgbClr val="053C65"/>
                </a:solidFill>
              </a:rPr>
              <a:t>Appropriate Risk Adjustment</a:t>
            </a:r>
          </a:p>
          <a:p>
            <a:r>
              <a:rPr lang="en-US" b="1" dirty="0">
                <a:solidFill>
                  <a:srgbClr val="053C65"/>
                </a:solidFill>
              </a:rPr>
              <a:t>Availability of Standardized Data Elements</a:t>
            </a:r>
          </a:p>
          <a:p>
            <a:r>
              <a:rPr lang="en-US" b="1" dirty="0">
                <a:solidFill>
                  <a:srgbClr val="053C65"/>
                </a:solidFill>
              </a:rPr>
              <a:t>Low Burden</a:t>
            </a:r>
          </a:p>
          <a:p>
            <a:r>
              <a:rPr lang="en-US" b="1" dirty="0">
                <a:solidFill>
                  <a:srgbClr val="053C65"/>
                </a:solidFill>
              </a:rPr>
              <a:t>Outcome/Patient reported outcome preferred over Process</a:t>
            </a:r>
          </a:p>
          <a:p>
            <a:endParaRPr lang="en-US" b="1" dirty="0">
              <a:solidFill>
                <a:srgbClr val="053C65"/>
              </a:solidFill>
            </a:endParaRPr>
          </a:p>
          <a:p>
            <a:r>
              <a:rPr lang="en-US" sz="1100" b="1" dirty="0">
                <a:solidFill>
                  <a:srgbClr val="053C65"/>
                </a:solidFill>
              </a:rPr>
              <a:t>CMS and National Quality Forum publications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2715" y="0"/>
            <a:ext cx="2286000" cy="2000250"/>
          </a:xfrm>
          <a:prstGeom prst="rect">
            <a:avLst/>
          </a:prstGeom>
        </p:spPr>
      </p:pic>
      <p:pic>
        <p:nvPicPr>
          <p:cNvPr id="6" name="Picture 5">
            <a:extLst>
              <a:ext uri="{FF2B5EF4-FFF2-40B4-BE49-F238E27FC236}">
                <a16:creationId xmlns:a16="http://schemas.microsoft.com/office/drawing/2014/main" id="{EE69E42F-03BA-4B6A-B8BE-4AC125D88B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77637" y="1788998"/>
            <a:ext cx="4959292" cy="3310918"/>
          </a:xfrm>
          <a:prstGeom prst="rect">
            <a:avLst/>
          </a:prstGeom>
        </p:spPr>
      </p:pic>
      <p:sp>
        <p:nvSpPr>
          <p:cNvPr id="5" name="TextBox 4">
            <a:extLst>
              <a:ext uri="{FF2B5EF4-FFF2-40B4-BE49-F238E27FC236}">
                <a16:creationId xmlns:a16="http://schemas.microsoft.com/office/drawing/2014/main" id="{CABA1EAF-7164-4397-AFBD-F31208A51962}"/>
              </a:ext>
            </a:extLst>
          </p:cNvPr>
          <p:cNvSpPr txBox="1"/>
          <p:nvPr/>
        </p:nvSpPr>
        <p:spPr>
          <a:xfrm>
            <a:off x="7130643" y="5511567"/>
            <a:ext cx="4765104" cy="1200329"/>
          </a:xfrm>
          <a:prstGeom prst="rect">
            <a:avLst/>
          </a:prstGeom>
          <a:noFill/>
        </p:spPr>
        <p:txBody>
          <a:bodyPr wrap="square" rtlCol="0">
            <a:spAutoFit/>
          </a:bodyPr>
          <a:lstStyle/>
          <a:p>
            <a:r>
              <a:rPr lang="en-US" i="1" dirty="0"/>
              <a:t>Many steps in the process for new measure development. Average time from concept to use in value-based program is about 5 years at a cost of  approximately $500K-$1M</a:t>
            </a:r>
          </a:p>
        </p:txBody>
      </p:sp>
      <p:sp>
        <p:nvSpPr>
          <p:cNvPr id="7" name="Slide Number Placeholder 6">
            <a:extLst>
              <a:ext uri="{FF2B5EF4-FFF2-40B4-BE49-F238E27FC236}">
                <a16:creationId xmlns:a16="http://schemas.microsoft.com/office/drawing/2014/main" id="{7742D56F-8BED-9662-F130-E0A177F8A271}"/>
              </a:ext>
            </a:extLst>
          </p:cNvPr>
          <p:cNvSpPr>
            <a:spLocks noGrp="1"/>
          </p:cNvSpPr>
          <p:nvPr>
            <p:ph type="sldNum" sz="quarter" idx="12"/>
          </p:nvPr>
        </p:nvSpPr>
        <p:spPr/>
        <p:txBody>
          <a:bodyPr/>
          <a:lstStyle/>
          <a:p>
            <a:fld id="{EB9B2A63-FF01-464B-9F97-BFBDD3AB689D}" type="slidenum">
              <a:rPr lang="en-US" smtClean="0"/>
              <a:t>8</a:t>
            </a:fld>
            <a:endParaRPr lang="en-US"/>
          </a:p>
        </p:txBody>
      </p:sp>
    </p:spTree>
    <p:extLst>
      <p:ext uri="{BB962C8B-B14F-4D97-AF65-F5344CB8AC3E}">
        <p14:creationId xmlns:p14="http://schemas.microsoft.com/office/powerpoint/2010/main" val="3544920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D3995994-0F9D-9614-11D7-41DDFC1F0E6F}"/>
              </a:ext>
            </a:extLst>
          </p:cNvPr>
          <p:cNvSpPr txBox="1">
            <a:spLocks noGrp="1"/>
          </p:cNvSpPr>
          <p:nvPr>
            <p:ph type="title" idx="4294967295"/>
          </p:nvPr>
        </p:nvSpPr>
        <p:spPr>
          <a:xfrm>
            <a:off x="838200" y="217362"/>
            <a:ext cx="10914063" cy="752475"/>
          </a:xfrm>
          <a:prstGeom prst="rect">
            <a:avLst/>
          </a:prstGeom>
          <a:noFill/>
          <a:ln>
            <a:noFill/>
            <a:prstDash/>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lang="en-US" sz="4400" b="0" i="0" kern="1200" dirty="0">
                <a:solidFill>
                  <a:schemeClr val="tx2"/>
                </a:solidFill>
                <a:latin typeface="Lato Medium" panose="020F0502020204030203" pitchFamily="34" charset="77"/>
                <a:ea typeface="Verdana" panose="020B0604030504040204" pitchFamily="34" charset="0"/>
                <a:cs typeface="Verdana" panose="020B0604030504040204" pitchFamily="34" charset="0"/>
              </a:defRPr>
            </a:lvl1pPr>
          </a:lstStyle>
          <a:p>
            <a:pPr marL="0" marR="0" lvl="0" indent="0" fontAlgn="auto">
              <a:spcAft>
                <a:spcPts val="400"/>
              </a:spcAft>
              <a:buClrTx/>
              <a:buSzTx/>
              <a:tabLst/>
              <a:defRPr/>
            </a:pPr>
            <a:r>
              <a:rPr lang="en-US" sz="4000" b="1">
                <a:solidFill>
                  <a:srgbClr val="1F3964"/>
                </a:solidFill>
                <a:latin typeface="+mj-lt"/>
                <a:ea typeface="Lato Bold" panose="020F0502020204030203" pitchFamily="34" charset="0"/>
                <a:cs typeface="Arial" panose="020B0604020202020204" pitchFamily="34" charset="0"/>
              </a:rPr>
              <a:t>CMS National Quality Strategy</a:t>
            </a:r>
          </a:p>
        </p:txBody>
      </p:sp>
      <p:sp>
        <p:nvSpPr>
          <p:cNvPr id="4" name="TextBox 3">
            <a:extLst>
              <a:ext uri="{FF2B5EF4-FFF2-40B4-BE49-F238E27FC236}">
                <a16:creationId xmlns:a16="http://schemas.microsoft.com/office/drawing/2014/main" id="{D722C856-AAB5-054F-E95A-5F01FF4566FB}"/>
              </a:ext>
            </a:extLst>
          </p:cNvPr>
          <p:cNvSpPr txBox="1"/>
          <p:nvPr/>
        </p:nvSpPr>
        <p:spPr>
          <a:xfrm>
            <a:off x="367862" y="6356350"/>
            <a:ext cx="80441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Lato Light"/>
                <a:ea typeface="+mn-ea"/>
                <a:cs typeface="+mn-cs"/>
              </a:rPr>
              <a:t>CMS National Quality Strategy serves as our framework for quality measurement</a:t>
            </a:r>
          </a:p>
        </p:txBody>
      </p:sp>
      <p:sp>
        <p:nvSpPr>
          <p:cNvPr id="12" name="Text Placeholder 6" descr="An illustration depicting a group of providers and individuals standing on a platform that is labeled &quot;CMS National Quality Strategy&quot;.">
            <a:extLst>
              <a:ext uri="{FF2B5EF4-FFF2-40B4-BE49-F238E27FC236}">
                <a16:creationId xmlns:a16="http://schemas.microsoft.com/office/drawing/2014/main" id="{F1899EAD-EAED-D29E-7F55-58979284B671}"/>
              </a:ext>
            </a:extLst>
          </p:cNvPr>
          <p:cNvSpPr txBox="1">
            <a:spLocks/>
          </p:cNvSpPr>
          <p:nvPr/>
        </p:nvSpPr>
        <p:spPr>
          <a:xfrm>
            <a:off x="7830462" y="1281873"/>
            <a:ext cx="3566160" cy="4160520"/>
          </a:xfrm>
          <a:prstGeom prst="roundRect">
            <a:avLst/>
          </a:prstGeom>
          <a:solidFill>
            <a:srgbClr val="1F3964"/>
          </a:solidFill>
        </p:spPr>
        <p:txBody>
          <a:bodyPr lIns="91440" tIns="0" rIns="9144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600"/>
              </a:spcAft>
              <a:buClrTx/>
              <a:buSzTx/>
              <a:buFont typeface="Arial"/>
              <a:buNone/>
              <a:tabLst/>
              <a:defRPr/>
            </a:pPr>
            <a:r>
              <a:rPr kumimoji="0" lang="en-US" sz="2800" b="0" i="0" u="none" strike="noStrike" kern="1200" cap="none" spc="0" normalizeH="0" baseline="0" noProof="0">
                <a:ln>
                  <a:noFill/>
                </a:ln>
                <a:solidFill>
                  <a:prstClr val="white"/>
                </a:solidFill>
                <a:effectLst/>
                <a:uLnTx/>
                <a:uFillTx/>
                <a:latin typeface="Lato SemiBold" panose="020F0502020204030203" pitchFamily="34" charset="0"/>
                <a:ea typeface="Lato SemiBold" panose="020F0502020204030203" pitchFamily="34" charset="0"/>
                <a:cs typeface="Lato SemiBold" panose="020F0502020204030203" pitchFamily="34" charset="0"/>
              </a:rPr>
              <a:t>Vision</a:t>
            </a:r>
          </a:p>
          <a:p>
            <a:pPr marL="0" marR="0" lvl="0" indent="0" algn="l" defTabSz="914400" rtl="0" eaLnBrk="1" fontAlgn="auto" latinLnBrk="0" hangingPunct="1">
              <a:lnSpc>
                <a:spcPct val="90000"/>
              </a:lnSpc>
              <a:spcBef>
                <a:spcPts val="600"/>
              </a:spcBef>
              <a:spcAft>
                <a:spcPts val="600"/>
              </a:spcAft>
              <a:buClrTx/>
              <a:buSzTx/>
              <a:buFont typeface="Arial"/>
              <a:buNone/>
              <a:tabLst/>
              <a:defRPr/>
            </a:pPr>
            <a:r>
              <a:rPr kumimoji="0" lang="en-US" sz="2400" b="0" i="0" u="none" strike="noStrike" kern="1200" cap="none" spc="0" normalizeH="0" baseline="0" noProof="0">
                <a:ln>
                  <a:noFill/>
                </a:ln>
                <a:solidFill>
                  <a:prstClr val="white"/>
                </a:solidFill>
                <a:effectLst/>
                <a:uLnTx/>
                <a:uFillTx/>
                <a:latin typeface="Lato Light" panose="020F0302020204030203" pitchFamily="34" charset="77"/>
                <a:ea typeface="+mn-ea"/>
                <a:cs typeface="+mn-cs"/>
              </a:rPr>
              <a:t>CMS, a trusted partner, is shaping a resilient, high-value American health care system that delivers high-quality, safe, and equitable care for all.</a:t>
            </a:r>
          </a:p>
        </p:txBody>
      </p:sp>
      <p:sp>
        <p:nvSpPr>
          <p:cNvPr id="13" name="Text Placeholder 1" descr="An illustration depicting a group of providers and individuals standing on a platform that is labeled &quot;CMS National Quality Strategy&quot;.">
            <a:extLst>
              <a:ext uri="{FF2B5EF4-FFF2-40B4-BE49-F238E27FC236}">
                <a16:creationId xmlns:a16="http://schemas.microsoft.com/office/drawing/2014/main" id="{F9A9BF93-FA97-E1E5-C626-DAC56F4FDB55}"/>
              </a:ext>
            </a:extLst>
          </p:cNvPr>
          <p:cNvSpPr txBox="1">
            <a:spLocks/>
          </p:cNvSpPr>
          <p:nvPr/>
        </p:nvSpPr>
        <p:spPr>
          <a:xfrm>
            <a:off x="838200" y="1281872"/>
            <a:ext cx="3566160" cy="4160520"/>
          </a:xfrm>
          <a:prstGeom prst="roundRect">
            <a:avLst/>
          </a:prstGeom>
          <a:solidFill>
            <a:srgbClr val="1F3964"/>
          </a:solidFill>
        </p:spPr>
        <p:txBody>
          <a:bodyPr lIns="91440" tIns="0" rIns="9144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600"/>
              </a:spcAft>
              <a:buClrTx/>
              <a:buSzTx/>
              <a:buFont typeface="Arial"/>
              <a:buNone/>
              <a:tabLst/>
              <a:defRPr/>
            </a:pPr>
            <a:r>
              <a:rPr kumimoji="0" lang="en-US" sz="2800" b="0" i="0" u="none" strike="noStrike" kern="1200" cap="none" spc="0" normalizeH="0" baseline="0" noProof="0">
                <a:ln>
                  <a:noFill/>
                </a:ln>
                <a:solidFill>
                  <a:prstClr val="white"/>
                </a:solidFill>
                <a:effectLst/>
                <a:uLnTx/>
                <a:uFillTx/>
                <a:latin typeface="Lato SemiBold" panose="020F0502020204030203" pitchFamily="34" charset="0"/>
                <a:ea typeface="Lato SemiBold" panose="020F0502020204030203" pitchFamily="34" charset="0"/>
                <a:cs typeface="Lato SemiBold" panose="020F0502020204030203" pitchFamily="34" charset="0"/>
              </a:rPr>
              <a:t>Mission</a:t>
            </a:r>
          </a:p>
          <a:p>
            <a:pPr marL="0" marR="0" lvl="0" indent="0" algn="l" defTabSz="914400" rtl="0" eaLnBrk="1" fontAlgn="auto" latinLnBrk="0" hangingPunct="1">
              <a:lnSpc>
                <a:spcPct val="90000"/>
              </a:lnSpc>
              <a:spcBef>
                <a:spcPts val="600"/>
              </a:spcBef>
              <a:spcAft>
                <a:spcPts val="600"/>
              </a:spcAft>
              <a:buClrTx/>
              <a:buSzTx/>
              <a:buFont typeface="Arial"/>
              <a:buNone/>
              <a:tabLst/>
              <a:defRPr/>
            </a:pPr>
            <a:r>
              <a:rPr kumimoji="0" lang="en-US" sz="2400" b="0" i="0" u="none" strike="noStrike" kern="1200" cap="none" spc="0" normalizeH="0" baseline="0" noProof="0">
                <a:ln>
                  <a:noFill/>
                </a:ln>
                <a:solidFill>
                  <a:prstClr val="white"/>
                </a:solidFill>
                <a:effectLst/>
                <a:uLnTx/>
                <a:uFillTx/>
                <a:latin typeface="Lato Light" panose="020F0302020204030203" pitchFamily="34" charset="77"/>
                <a:ea typeface="+mn-ea"/>
                <a:cs typeface="+mn-cs"/>
              </a:rPr>
              <a:t>To achieve optimal health and well-being for all individuals.</a:t>
            </a:r>
          </a:p>
        </p:txBody>
      </p:sp>
      <p:pic>
        <p:nvPicPr>
          <p:cNvPr id="14" name="Picture 13" descr="An illustration depicting a group of providers and individuals standing on a platform that is labeled &quot;CMS National Quality Strategy&quot;.">
            <a:extLst>
              <a:ext uri="{FF2B5EF4-FFF2-40B4-BE49-F238E27FC236}">
                <a16:creationId xmlns:a16="http://schemas.microsoft.com/office/drawing/2014/main" id="{3A79D94D-517E-A8CA-3A23-C53BD3E2D78A}"/>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257" y="2953656"/>
            <a:ext cx="4749664" cy="2934507"/>
          </a:xfrm>
          <a:prstGeom prst="rect">
            <a:avLst/>
          </a:prstGeom>
        </p:spPr>
      </p:pic>
    </p:spTree>
    <p:extLst>
      <p:ext uri="{BB962C8B-B14F-4D97-AF65-F5344CB8AC3E}">
        <p14:creationId xmlns:p14="http://schemas.microsoft.com/office/powerpoint/2010/main" val="2008090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90"/>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S-PPT-Template-Yellow-Blue-Side-Bars.potx" id="{FC662D14-B551-437A-B970-8296BD747A33}" vid="{A3FB65C6-C457-4E3E-954D-D0ED2C4B599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S-PPT-Template-Yellow-Blue-Side-Bars.potx" id="{FC662D14-B551-437A-B970-8296BD747A33}" vid="{8F293E00-22EC-47A6-9B3A-508AEE05147E}"/>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S-PPT-Template-Yellow-Blue-Side-Bars.potx" id="{FC662D14-B551-437A-B970-8296BD747A33}" vid="{8F293E00-22EC-47A6-9B3A-508AEE05147E}"/>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S-PPT-Template-Yellow-Blue-Side-Bars.potx" id="{FC662D14-B551-437A-B970-8296BD747A33}" vid="{8F293E00-22EC-47A6-9B3A-508AEE05147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B701D6E59EAC43B0601F5C21E65513" ma:contentTypeVersion="16" ma:contentTypeDescription="Create a new document." ma:contentTypeScope="" ma:versionID="9906f61e492daceb5557c3d5ddebdb30">
  <xsd:schema xmlns:xsd="http://www.w3.org/2001/XMLSchema" xmlns:xs="http://www.w3.org/2001/XMLSchema" xmlns:p="http://schemas.microsoft.com/office/2006/metadata/properties" xmlns:ns2="34f50b87-a951-417e-b321-807389be93cc" xmlns:ns3="017b3381-94dd-4ce6-8b9e-ce9cb8a33547" targetNamespace="http://schemas.microsoft.com/office/2006/metadata/properties" ma:root="true" ma:fieldsID="e8ba560aa05287b7e6ee858e6908aa12" ns2:_="" ns3:_="">
    <xsd:import namespace="34f50b87-a951-417e-b321-807389be93cc"/>
    <xsd:import namespace="017b3381-94dd-4ce6-8b9e-ce9cb8a3354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f50b87-a951-417e-b321-807389be93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62fd71-4483-4868-bfd6-c74e853727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17b3381-94dd-4ce6-8b9e-ce9cb8a3354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644431a-afd9-4710-b44f-a0851870c422}" ma:internalName="TaxCatchAll" ma:showField="CatchAllData" ma:web="017b3381-94dd-4ce6-8b9e-ce9cb8a335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17b3381-94dd-4ce6-8b9e-ce9cb8a33547" xsi:nil="true"/>
    <lcf76f155ced4ddcb4097134ff3c332f xmlns="34f50b87-a951-417e-b321-807389be93c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57EC2B4-455C-438C-8C77-B2D346E4AE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f50b87-a951-417e-b321-807389be93cc"/>
    <ds:schemaRef ds:uri="017b3381-94dd-4ce6-8b9e-ce9cb8a335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2260DF-C7FA-4424-A4AF-A44F58E699E0}">
  <ds:schemaRefs>
    <ds:schemaRef ds:uri="http://schemas.microsoft.com/sharepoint/v3/contenttype/forms"/>
  </ds:schemaRefs>
</ds:datastoreItem>
</file>

<file path=customXml/itemProps3.xml><?xml version="1.0" encoding="utf-8"?>
<ds:datastoreItem xmlns:ds="http://schemas.openxmlformats.org/officeDocument/2006/customXml" ds:itemID="{CF3CDEE5-F11B-4E05-A581-E240D1485B8D}">
  <ds:schemaRefs>
    <ds:schemaRef ds:uri="http://purl.org/dc/terms/"/>
    <ds:schemaRef ds:uri="http://schemas.openxmlformats.org/package/2006/metadata/core-properties"/>
    <ds:schemaRef ds:uri="d3c8c197-f46c-4f82-9a1f-c5ea6fce5db9"/>
    <ds:schemaRef ds:uri="http://purl.org/dc/dcmitype/"/>
    <ds:schemaRef ds:uri="http://schemas.microsoft.com/office/infopath/2007/PartnerControls"/>
    <ds:schemaRef ds:uri="http://schemas.microsoft.com/office/2006/documentManagement/types"/>
    <ds:schemaRef ds:uri="c62c0852-77b9-44d9-8d7f-9b6fa357e406"/>
    <ds:schemaRef ds:uri="http://purl.org/dc/elements/1.1/"/>
    <ds:schemaRef ds:uri="http://schemas.microsoft.com/office/2006/metadata/properties"/>
    <ds:schemaRef ds:uri="http://www.w3.org/XML/1998/namespace"/>
    <ds:schemaRef ds:uri="017b3381-94dd-4ce6-8b9e-ce9cb8a33547"/>
    <ds:schemaRef ds:uri="34f50b87-a951-417e-b321-807389be93cc"/>
  </ds:schemaRefs>
</ds:datastoreItem>
</file>

<file path=docProps/app.xml><?xml version="1.0" encoding="utf-8"?>
<Properties xmlns="http://schemas.openxmlformats.org/officeDocument/2006/extended-properties" xmlns:vt="http://schemas.openxmlformats.org/officeDocument/2006/docPropsVTypes">
  <Template>CMS-PPT-Template-Yellow-Blue-Side-Bars</Template>
  <TotalTime>3012</TotalTime>
  <Words>4005</Words>
  <Application>Microsoft Office PowerPoint</Application>
  <PresentationFormat>Widescreen</PresentationFormat>
  <Paragraphs>615</Paragraphs>
  <Slides>47</Slides>
  <Notes>17</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47</vt:i4>
      </vt:variant>
    </vt:vector>
  </HeadingPairs>
  <TitlesOfParts>
    <vt:vector size="62" baseType="lpstr">
      <vt:lpstr>Aptos</vt:lpstr>
      <vt:lpstr>Arial</vt:lpstr>
      <vt:lpstr>Arial Narrow</vt:lpstr>
      <vt:lpstr>Calibri</vt:lpstr>
      <vt:lpstr>Helvetica</vt:lpstr>
      <vt:lpstr>Lato</vt:lpstr>
      <vt:lpstr>Lato Bold</vt:lpstr>
      <vt:lpstr>Lato Light</vt:lpstr>
      <vt:lpstr>Lato SemiBold</vt:lpstr>
      <vt:lpstr>Symbol</vt:lpstr>
      <vt:lpstr>Wingdings</vt:lpstr>
      <vt:lpstr>1_Custom Design</vt:lpstr>
      <vt:lpstr>Custom Design</vt:lpstr>
      <vt:lpstr>2_Custom Design</vt:lpstr>
      <vt:lpstr>3_Custom Design</vt:lpstr>
      <vt:lpstr>Federal Health Quality Measurement - Where We’ve Been and Where We’re Going</vt:lpstr>
      <vt:lpstr>Speaker Conflict of Interest Statement</vt:lpstr>
      <vt:lpstr>Centers for Medicare and Medicaid Services (CMS)</vt:lpstr>
      <vt:lpstr>“Turning an Aircraft Carrier”</vt:lpstr>
      <vt:lpstr>Why does CMS Measure Quality?</vt:lpstr>
      <vt:lpstr>Why Does CMS Measure Quality? (2)</vt:lpstr>
      <vt:lpstr>How do we measure quality?</vt:lpstr>
      <vt:lpstr>What Makes a Good Measure</vt:lpstr>
      <vt:lpstr>CMS National Quality Strategy</vt:lpstr>
      <vt:lpstr>CMS National Quality Strategy Goals</vt:lpstr>
      <vt:lpstr>CMS Quality Levers</vt:lpstr>
      <vt:lpstr>CMS Quality Incentives Programs</vt:lpstr>
      <vt:lpstr>CMS Care Compare Programs (Stars Programs)</vt:lpstr>
      <vt:lpstr>Are  there too many measures or too few?</vt:lpstr>
      <vt:lpstr>Measure Development and Implementation</vt:lpstr>
      <vt:lpstr>2023 Measure Submission List Overview</vt:lpstr>
      <vt:lpstr>2024 MERIT List Overview (note – this information does not necessarily reflect the Measure Submissions list to be published in December)</vt:lpstr>
      <vt:lpstr>2024 MERIT List Overview (note – this information does not necessarily reflect the Measure Submissions list to be published in December)</vt:lpstr>
      <vt:lpstr>Where We’ve Been:</vt:lpstr>
      <vt:lpstr>What We’ve Learned:  The Effects of COVID on Patient Safety in the US Healthcare System </vt:lpstr>
      <vt:lpstr>Lessons from COVID Influence Safety Strategy </vt:lpstr>
      <vt:lpstr>MIPS Value Pathways (MVPs) - 2023 </vt:lpstr>
      <vt:lpstr>MIPS Value Pathways (MVPs) – New for 2024 </vt:lpstr>
      <vt:lpstr>Candidate MVPs for 2025 </vt:lpstr>
      <vt:lpstr>MVPs are the eventual replacement for “traditional” MIPS</vt:lpstr>
      <vt:lpstr>Where We’re going: CMS Initiatives for 2024/25</vt:lpstr>
      <vt:lpstr>Healthcare IT Transformation</vt:lpstr>
      <vt:lpstr>Digital Transformation</vt:lpstr>
      <vt:lpstr>Electronic Quality Measures minimize administrative burden (and cost)</vt:lpstr>
      <vt:lpstr>Digital Quality Measurement</vt:lpstr>
      <vt:lpstr>Patient Safety</vt:lpstr>
      <vt:lpstr>Patient Safety is an Administration Priority</vt:lpstr>
      <vt:lpstr>Proposed New Measure: Patient Safety Structural Measure (IPPS FY25)</vt:lpstr>
      <vt:lpstr>Maternal Health</vt:lpstr>
      <vt:lpstr>Behavioral Health</vt:lpstr>
      <vt:lpstr>Behavioral Health (2)</vt:lpstr>
      <vt:lpstr>Patient Centered Care – PROMs/PREMs</vt:lpstr>
      <vt:lpstr>Equity</vt:lpstr>
      <vt:lpstr>Equality vs. Equity</vt:lpstr>
      <vt:lpstr>Health Equity / Social Drivers of Health</vt:lpstr>
      <vt:lpstr>IPPS Rule for FY 2024</vt:lpstr>
      <vt:lpstr>FY 2025 - Overview of Hospital IQR Program Proposed Changes</vt:lpstr>
      <vt:lpstr>Adoption of Seven New Measures</vt:lpstr>
      <vt:lpstr>Proposal: Progressive Increase in the Number of Mandatory eCQMs </vt:lpstr>
      <vt:lpstr>The Universal Foundation: Adult Measures</vt:lpstr>
      <vt:lpstr>The Universal Foundation: Pediatric Measures</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Care Redesign Series: Cardiovascular Care Among Leading Health Systems</dc:title>
  <dc:creator>Dan Healy</dc:creator>
  <cp:lastModifiedBy>teresapuskedra ogdensurgical.com</cp:lastModifiedBy>
  <cp:revision>52</cp:revision>
  <dcterms:created xsi:type="dcterms:W3CDTF">2020-11-19T15:28:17Z</dcterms:created>
  <dcterms:modified xsi:type="dcterms:W3CDTF">2024-05-15T15:41:12Z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0x01010016E2A51E58F0E340A7E91EC85E06C105</vt:lpwstr>
  </property>
  <property fmtid="{D5CDD505-2E9C-101B-9397-08002B2CF9AE}" pid="3" name="_dlc_DocIdItemGuid">
    <vt:lpwstr>6733696d-da7b-48a9-8353-0360effebb01</vt:lpwstr>
  </property>
  <property fmtid="{D5CDD505-2E9C-101B-9397-08002B2CF9AE}" pid="4" name="MediaServiceImageTags">
    <vt:lpwstr/>
  </property>
</Properties>
</file>