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Montserrat SemiBold"/>
      <p:regular r:id="rId20"/>
      <p:bold r:id="rId21"/>
      <p:italic r:id="rId22"/>
      <p:boldItalic r:id="rId23"/>
    </p:embeddedFont>
    <p:embeddedFont>
      <p:font typeface="Montserrat"/>
      <p:regular r:id="rId24"/>
      <p:bold r:id="rId25"/>
      <p:italic r:id="rId26"/>
      <p:boldItalic r:id="rId27"/>
    </p:embeddedFont>
    <p:embeddedFont>
      <p:font typeface="Ras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7/BGiIJnyBPTGwvRdlwFYK1ry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22" Type="http://schemas.openxmlformats.org/officeDocument/2006/relationships/font" Target="fonts/MontserratSemiBold-italic.fntdata"/><Relationship Id="rId21" Type="http://schemas.openxmlformats.org/officeDocument/2006/relationships/font" Target="fonts/MontserratSemiBold-bold.fntdata"/><Relationship Id="rId24" Type="http://schemas.openxmlformats.org/officeDocument/2006/relationships/font" Target="fonts/Montserrat-regular.fntdata"/><Relationship Id="rId23"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Rasa-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asa-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sa-boldItalic.fntdata"/><Relationship Id="rId30" Type="http://schemas.openxmlformats.org/officeDocument/2006/relationships/font" Target="fonts/Rasa-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802c8fc5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802c8fc52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g35802c8fc52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5802c8fc5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5802c8fc5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5802c8fc52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6"/>
          <p:cNvSpPr txBox="1"/>
          <p:nvPr>
            <p:ph type="ctrTitle"/>
          </p:nvPr>
        </p:nvSpPr>
        <p:spPr>
          <a:xfrm>
            <a:off x="621792" y="1122363"/>
            <a:ext cx="11136822" cy="2387600"/>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lt2"/>
              </a:buClr>
              <a:buSzPts val="6000"/>
              <a:buFont typeface="Montserrat SemiBold"/>
              <a:buNone/>
              <a:defRPr sz="6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6"/>
          <p:cNvSpPr txBox="1"/>
          <p:nvPr>
            <p:ph idx="1" type="subTitle"/>
          </p:nvPr>
        </p:nvSpPr>
        <p:spPr>
          <a:xfrm>
            <a:off x="621792" y="3602038"/>
            <a:ext cx="11136822" cy="1655762"/>
          </a:xfrm>
          <a:prstGeom prst="rect">
            <a:avLst/>
          </a:prstGeom>
          <a:noFill/>
          <a:ln>
            <a:noFill/>
          </a:ln>
        </p:spPr>
        <p:txBody>
          <a:bodyPr anchorCtr="0" anchor="t" bIns="45700" lIns="91425" spcFirstLastPara="1" rIns="91425" wrap="square" tIns="45700">
            <a:normAutofit/>
          </a:bodyPr>
          <a:lstStyle>
            <a:lvl1pPr lvl="0" algn="l">
              <a:lnSpc>
                <a:spcPct val="144000"/>
              </a:lnSpc>
              <a:spcBef>
                <a:spcPts val="1000"/>
              </a:spcBef>
              <a:spcAft>
                <a:spcPts val="0"/>
              </a:spcAft>
              <a:buSzPts val="1600"/>
              <a:buNone/>
              <a:defRPr sz="1600"/>
            </a:lvl1pPr>
            <a:lvl2pPr lvl="1" algn="ctr">
              <a:lnSpc>
                <a:spcPct val="144000"/>
              </a:lnSpc>
              <a:spcBef>
                <a:spcPts val="500"/>
              </a:spcBef>
              <a:spcAft>
                <a:spcPts val="0"/>
              </a:spcAft>
              <a:buSzPts val="2000"/>
              <a:buNone/>
              <a:defRPr sz="2000"/>
            </a:lvl2pPr>
            <a:lvl3pPr lvl="2" algn="ctr">
              <a:lnSpc>
                <a:spcPct val="144000"/>
              </a:lnSpc>
              <a:spcBef>
                <a:spcPts val="500"/>
              </a:spcBef>
              <a:spcAft>
                <a:spcPts val="0"/>
              </a:spcAft>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16"/>
          <p:cNvPicPr preferRelativeResize="0"/>
          <p:nvPr/>
        </p:nvPicPr>
        <p:blipFill rotWithShape="1">
          <a:blip r:embed="rId2">
            <a:alphaModFix/>
          </a:blip>
          <a:srcRect b="0" l="0" r="0" t="0"/>
          <a:stretch/>
        </p:blipFill>
        <p:spPr>
          <a:xfrm>
            <a:off x="0" y="0"/>
            <a:ext cx="247650" cy="6858000"/>
          </a:xfrm>
          <a:prstGeom prst="rect">
            <a:avLst/>
          </a:prstGeom>
          <a:noFill/>
          <a:ln>
            <a:noFill/>
          </a:ln>
        </p:spPr>
      </p:pic>
      <p:pic>
        <p:nvPicPr>
          <p:cNvPr id="20" name="Google Shape;20;p16"/>
          <p:cNvPicPr preferRelativeResize="0"/>
          <p:nvPr/>
        </p:nvPicPr>
        <p:blipFill rotWithShape="1">
          <a:blip r:embed="rId2">
            <a:alphaModFix/>
          </a:blip>
          <a:srcRect b="0" l="0" r="0" t="0"/>
          <a:stretch/>
        </p:blipFill>
        <p:spPr>
          <a:xfrm>
            <a:off x="0" y="0"/>
            <a:ext cx="247650" cy="6858000"/>
          </a:xfrm>
          <a:prstGeom prst="rect">
            <a:avLst/>
          </a:prstGeom>
          <a:noFill/>
          <a:ln>
            <a:noFill/>
          </a:ln>
        </p:spPr>
      </p:pic>
      <p:pic>
        <p:nvPicPr>
          <p:cNvPr id="21" name="Google Shape;21;p16"/>
          <p:cNvPicPr preferRelativeResize="0"/>
          <p:nvPr/>
        </p:nvPicPr>
        <p:blipFill rotWithShape="1">
          <a:blip r:embed="rId2">
            <a:alphaModFix/>
          </a:blip>
          <a:srcRect b="0" l="0" r="0" t="0"/>
          <a:stretch/>
        </p:blipFill>
        <p:spPr>
          <a:xfrm>
            <a:off x="0" y="0"/>
            <a:ext cx="247650" cy="6858000"/>
          </a:xfrm>
          <a:prstGeom prst="rect">
            <a:avLst/>
          </a:prstGeom>
          <a:noFill/>
          <a:ln>
            <a:noFill/>
          </a:ln>
        </p:spPr>
      </p:pic>
      <p:pic>
        <p:nvPicPr>
          <p:cNvPr id="22" name="Google Shape;22;p16"/>
          <p:cNvPicPr preferRelativeResize="0"/>
          <p:nvPr/>
        </p:nvPicPr>
        <p:blipFill rotWithShape="1">
          <a:blip r:embed="rId3">
            <a:alphaModFix/>
          </a:blip>
          <a:srcRect b="0" l="0" r="0" t="0"/>
          <a:stretch/>
        </p:blipFill>
        <p:spPr>
          <a:xfrm>
            <a:off x="7680960" y="5257800"/>
            <a:ext cx="3992769" cy="14630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5"/>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26"/>
          <p:cNvSpPr txBox="1"/>
          <p:nvPr>
            <p:ph type="title"/>
          </p:nvPr>
        </p:nvSpPr>
        <p:spPr>
          <a:xfrm>
            <a:off x="338328" y="393192"/>
            <a:ext cx="11521440" cy="1014984"/>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a:off x="6272784" y="1600200"/>
            <a:ext cx="5577840" cy="4480560"/>
          </a:xfrm>
          <a:prstGeom prst="rect">
            <a:avLst/>
          </a:prstGeom>
          <a:noFill/>
          <a:ln>
            <a:noFill/>
          </a:ln>
        </p:spPr>
        <p:txBody>
          <a:bodyPr anchorCtr="0" anchor="t" bIns="45700" lIns="91425" spcFirstLastPara="1" rIns="91425" wrap="square" tIns="45700">
            <a:normAutofit/>
          </a:bodyPr>
          <a:lstStyle>
            <a:lvl1pPr indent="-381000" lvl="0" marL="457200" algn="l">
              <a:lnSpc>
                <a:spcPct val="144000"/>
              </a:lnSpc>
              <a:spcBef>
                <a:spcPts val="1000"/>
              </a:spcBef>
              <a:spcAft>
                <a:spcPts val="0"/>
              </a:spcAft>
              <a:buSzPts val="2400"/>
              <a:buChar char="•"/>
              <a:defRPr sz="2400"/>
            </a:lvl1pPr>
            <a:lvl2pPr indent="-355600" lvl="1" marL="914400" algn="l">
              <a:lnSpc>
                <a:spcPct val="144000"/>
              </a:lnSpc>
              <a:spcBef>
                <a:spcPts val="500"/>
              </a:spcBef>
              <a:spcAft>
                <a:spcPts val="0"/>
              </a:spcAft>
              <a:buSzPts val="2000"/>
              <a:buChar char="o"/>
              <a:defRPr sz="2000"/>
            </a:lvl2pPr>
            <a:lvl3pPr indent="-342900" lvl="2" marL="1371600" algn="l">
              <a:lnSpc>
                <a:spcPct val="144000"/>
              </a:lnSpc>
              <a:spcBef>
                <a:spcPts val="500"/>
              </a:spcBef>
              <a:spcAft>
                <a:spcPts val="0"/>
              </a:spcAft>
              <a:buSzPts val="1800"/>
              <a:buChar char="▪"/>
              <a:defRPr sz="18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26"/>
          <p:cNvSpPr txBox="1"/>
          <p:nvPr>
            <p:ph idx="2" type="body"/>
          </p:nvPr>
        </p:nvSpPr>
        <p:spPr>
          <a:xfrm>
            <a:off x="338328" y="1600200"/>
            <a:ext cx="5577840" cy="4480560"/>
          </a:xfrm>
          <a:prstGeom prst="rect">
            <a:avLst/>
          </a:prstGeom>
          <a:noFill/>
          <a:ln>
            <a:noFill/>
          </a:ln>
        </p:spPr>
        <p:txBody>
          <a:bodyPr anchorCtr="0" anchor="t" bIns="45700" lIns="91425" spcFirstLastPara="1" rIns="91425" wrap="square" tIns="45700">
            <a:normAutofit/>
          </a:bodyPr>
          <a:lstStyle>
            <a:lvl1pPr indent="-228600" lvl="0" marL="457200" algn="l">
              <a:lnSpc>
                <a:spcPct val="144000"/>
              </a:lnSpc>
              <a:spcBef>
                <a:spcPts val="1000"/>
              </a:spcBef>
              <a:spcAft>
                <a:spcPts val="0"/>
              </a:spcAft>
              <a:buSzPts val="2400"/>
              <a:buNone/>
              <a:defRPr sz="2400"/>
            </a:lvl1pPr>
            <a:lvl2pPr indent="-228600" lvl="1" marL="914400" algn="l">
              <a:lnSpc>
                <a:spcPct val="144000"/>
              </a:lnSpc>
              <a:spcBef>
                <a:spcPts val="500"/>
              </a:spcBef>
              <a:spcAft>
                <a:spcPts val="0"/>
              </a:spcAft>
              <a:buSzPts val="1400"/>
              <a:buNone/>
              <a:defRPr sz="1400"/>
            </a:lvl2pPr>
            <a:lvl3pPr indent="-228600" lvl="2" marL="1371600" algn="l">
              <a:lnSpc>
                <a:spcPct val="144000"/>
              </a:lnSpc>
              <a:spcBef>
                <a:spcPts val="500"/>
              </a:spcBef>
              <a:spcAft>
                <a:spcPts val="0"/>
              </a:spcAft>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6"/>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3" name="Shape 73"/>
        <p:cNvGrpSpPr/>
        <p:nvPr/>
      </p:nvGrpSpPr>
      <p:grpSpPr>
        <a:xfrm>
          <a:off x="0" y="0"/>
          <a:ext cx="0" cy="0"/>
          <a:chOff x="0" y="0"/>
          <a:chExt cx="0" cy="0"/>
        </a:xfrm>
      </p:grpSpPr>
      <p:sp>
        <p:nvSpPr>
          <p:cNvPr id="74" name="Google Shape;74;p27"/>
          <p:cNvSpPr txBox="1"/>
          <p:nvPr>
            <p:ph type="title"/>
          </p:nvPr>
        </p:nvSpPr>
        <p:spPr>
          <a:xfrm>
            <a:off x="339679" y="395150"/>
            <a:ext cx="5425440"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7"/>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7"/>
          <p:cNvSpPr txBox="1"/>
          <p:nvPr>
            <p:ph idx="1" type="body"/>
          </p:nvPr>
        </p:nvSpPr>
        <p:spPr>
          <a:xfrm>
            <a:off x="339362" y="1625600"/>
            <a:ext cx="5426075" cy="438912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2" type="body"/>
          </p:nvPr>
        </p:nvSpPr>
        <p:spPr>
          <a:xfrm>
            <a:off x="6096000" y="0"/>
            <a:ext cx="6096000" cy="685800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with Picture" showMasterSp="0">
  <p:cSld name="Caption with Picture">
    <p:spTree>
      <p:nvGrpSpPr>
        <p:cNvPr id="78" name="Shape 78"/>
        <p:cNvGrpSpPr/>
        <p:nvPr/>
      </p:nvGrpSpPr>
      <p:grpSpPr>
        <a:xfrm>
          <a:off x="0" y="0"/>
          <a:ext cx="0" cy="0"/>
          <a:chOff x="0" y="0"/>
          <a:chExt cx="0" cy="0"/>
        </a:xfrm>
      </p:grpSpPr>
      <p:sp>
        <p:nvSpPr>
          <p:cNvPr id="79" name="Google Shape;79;p28"/>
          <p:cNvSpPr txBox="1"/>
          <p:nvPr>
            <p:ph type="title"/>
          </p:nvPr>
        </p:nvSpPr>
        <p:spPr>
          <a:xfrm>
            <a:off x="6431280" y="395150"/>
            <a:ext cx="5425440"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p28"/>
          <p:cNvSpPr txBox="1"/>
          <p:nvPr>
            <p:ph idx="1" type="body"/>
          </p:nvPr>
        </p:nvSpPr>
        <p:spPr>
          <a:xfrm>
            <a:off x="6430963" y="1625600"/>
            <a:ext cx="5426075" cy="4498975"/>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82" name="Google Shape;82;p2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
        <p:nvSpPr>
          <p:cNvPr id="83" name="Google Shape;83;p28"/>
          <p:cNvSpPr txBox="1"/>
          <p:nvPr>
            <p:ph idx="2" type="body"/>
          </p:nvPr>
        </p:nvSpPr>
        <p:spPr>
          <a:xfrm>
            <a:off x="0" y="0"/>
            <a:ext cx="6096000" cy="685800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background with white text&#10;&#10;Description automatically generated" id="84" name="Google Shape;84;p2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85" name="Google Shape;85;p2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29"/>
          <p:cNvSpPr txBox="1"/>
          <p:nvPr>
            <p:ph type="ctrTitle"/>
          </p:nvPr>
        </p:nvSpPr>
        <p:spPr>
          <a:xfrm>
            <a:off x="527589" y="1747313"/>
            <a:ext cx="11136822" cy="3285176"/>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6000"/>
              <a:buFont typeface="Montserrat"/>
              <a:buNone/>
              <a:defRPr sz="6000">
                <a:solidFill>
                  <a:schemeClr val="dk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close-up of a logo&#10;&#10;Description automatically generated" id="88" name="Google Shape;88;p29"/>
          <p:cNvPicPr preferRelativeResize="0"/>
          <p:nvPr/>
        </p:nvPicPr>
        <p:blipFill rotWithShape="1">
          <a:blip r:embed="rId3">
            <a:alphaModFix/>
          </a:blip>
          <a:srcRect b="0" l="0" r="0" t="0"/>
          <a:stretch/>
        </p:blipFill>
        <p:spPr>
          <a:xfrm>
            <a:off x="621792" y="6047892"/>
            <a:ext cx="1792224" cy="462795"/>
          </a:xfrm>
          <a:prstGeom prst="rect">
            <a:avLst/>
          </a:prstGeom>
          <a:noFill/>
          <a:ln>
            <a:noFill/>
          </a:ln>
        </p:spPr>
      </p:pic>
      <p:sp>
        <p:nvSpPr>
          <p:cNvPr id="89" name="Google Shape;89;p29"/>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up of a logo&#10;&#10;Description automatically generated" id="90" name="Google Shape;90;p29"/>
          <p:cNvPicPr preferRelativeResize="0"/>
          <p:nvPr/>
        </p:nvPicPr>
        <p:blipFill rotWithShape="1">
          <a:blip r:embed="rId3">
            <a:alphaModFix/>
          </a:blip>
          <a:srcRect b="0" l="0" r="0" t="0"/>
          <a:stretch/>
        </p:blipFill>
        <p:spPr>
          <a:xfrm>
            <a:off x="621792" y="6047892"/>
            <a:ext cx="1792224" cy="462795"/>
          </a:xfrm>
          <a:prstGeom prst="rect">
            <a:avLst/>
          </a:prstGeom>
          <a:noFill/>
          <a:ln>
            <a:noFill/>
          </a:ln>
        </p:spPr>
      </p:pic>
      <p:pic>
        <p:nvPicPr>
          <p:cNvPr descr="A close-up of a logo&#10;&#10;Description automatically generated" id="91" name="Google Shape;91;p29"/>
          <p:cNvPicPr preferRelativeResize="0"/>
          <p:nvPr/>
        </p:nvPicPr>
        <p:blipFill rotWithShape="1">
          <a:blip r:embed="rId3">
            <a:alphaModFix/>
          </a:blip>
          <a:srcRect b="0" l="0" r="0" t="0"/>
          <a:stretch/>
        </p:blipFill>
        <p:spPr>
          <a:xfrm>
            <a:off x="621792" y="6047892"/>
            <a:ext cx="1792224" cy="46279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92" name="Shape 92"/>
        <p:cNvGrpSpPr/>
        <p:nvPr/>
      </p:nvGrpSpPr>
      <p:grpSpPr>
        <a:xfrm>
          <a:off x="0" y="0"/>
          <a:ext cx="0" cy="0"/>
          <a:chOff x="0" y="0"/>
          <a:chExt cx="0" cy="0"/>
        </a:xfrm>
      </p:grpSpPr>
      <p:sp>
        <p:nvSpPr>
          <p:cNvPr id="93" name="Google Shape;93;p30"/>
          <p:cNvSpPr txBox="1"/>
          <p:nvPr>
            <p:ph type="title"/>
          </p:nvPr>
        </p:nvSpPr>
        <p:spPr>
          <a:xfrm rot="5400000">
            <a:off x="8237476" y="2924432"/>
            <a:ext cx="6365876"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30"/>
          <p:cNvSpPr txBox="1"/>
          <p:nvPr>
            <p:ph idx="1" type="body"/>
          </p:nvPr>
        </p:nvSpPr>
        <p:spPr>
          <a:xfrm rot="5400000">
            <a:off x="2553493" y="-1611314"/>
            <a:ext cx="6365877" cy="10086975"/>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30"/>
          <p:cNvSpPr txBox="1"/>
          <p:nvPr>
            <p:ph idx="12" type="sldNum"/>
          </p:nvPr>
        </p:nvSpPr>
        <p:spPr>
          <a:xfrm rot="5400000">
            <a:off x="-1042805" y="505460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up of a logo&#10;&#10;Description automatically generated" id="96" name="Google Shape;96;p30"/>
          <p:cNvPicPr preferRelativeResize="0"/>
          <p:nvPr/>
        </p:nvPicPr>
        <p:blipFill rotWithShape="1">
          <a:blip r:embed="rId2">
            <a:alphaModFix/>
          </a:blip>
          <a:srcRect b="0" l="0" r="0" t="0"/>
          <a:stretch/>
        </p:blipFill>
        <p:spPr>
          <a:xfrm rot="5400000">
            <a:off x="-567316" y="913950"/>
            <a:ext cx="1792224" cy="462795"/>
          </a:xfrm>
          <a:prstGeom prst="rect">
            <a:avLst/>
          </a:prstGeom>
          <a:noFill/>
          <a:ln>
            <a:noFill/>
          </a:ln>
        </p:spPr>
      </p:pic>
      <p:pic>
        <p:nvPicPr>
          <p:cNvPr descr="A close-up of a logo&#10;&#10;Description automatically generated" id="97" name="Google Shape;97;p30"/>
          <p:cNvPicPr preferRelativeResize="0"/>
          <p:nvPr/>
        </p:nvPicPr>
        <p:blipFill rotWithShape="1">
          <a:blip r:embed="rId2">
            <a:alphaModFix/>
          </a:blip>
          <a:srcRect b="0" l="0" r="0" t="0"/>
          <a:stretch/>
        </p:blipFill>
        <p:spPr>
          <a:xfrm rot="5400000">
            <a:off x="-567316" y="913950"/>
            <a:ext cx="1792224" cy="462795"/>
          </a:xfrm>
          <a:prstGeom prst="rect">
            <a:avLst/>
          </a:prstGeom>
          <a:noFill/>
          <a:ln>
            <a:noFill/>
          </a:ln>
        </p:spPr>
      </p:pic>
      <p:pic>
        <p:nvPicPr>
          <p:cNvPr descr="A close-up of a logo&#10;&#10;Description automatically generated" id="98" name="Google Shape;98;p30"/>
          <p:cNvPicPr preferRelativeResize="0"/>
          <p:nvPr/>
        </p:nvPicPr>
        <p:blipFill rotWithShape="1">
          <a:blip r:embed="rId2">
            <a:alphaModFix/>
          </a:blip>
          <a:srcRect b="0" l="0" r="0" t="0"/>
          <a:stretch/>
        </p:blipFill>
        <p:spPr>
          <a:xfrm rot="5400000">
            <a:off x="-567316" y="913950"/>
            <a:ext cx="1792224" cy="4627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7"/>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3600"/>
              <a:buFont typeface="Montserrat Semi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335280" y="1600200"/>
            <a:ext cx="11521440" cy="438912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Montserrat"/>
                <a:ea typeface="Montserrat"/>
                <a:cs typeface="Montserrat"/>
                <a:sym typeface="Montserrat"/>
              </a:defRPr>
            </a:lvl1pPr>
            <a:lvl2pPr indent="0" lvl="1" marL="0" algn="r">
              <a:spcBef>
                <a:spcPts val="0"/>
              </a:spcBef>
              <a:buNone/>
              <a:defRPr b="0" i="0" sz="1200" u="none" cap="none" strike="noStrike">
                <a:solidFill>
                  <a:schemeClr val="dk1"/>
                </a:solidFill>
                <a:latin typeface="Montserrat"/>
                <a:ea typeface="Montserrat"/>
                <a:cs typeface="Montserrat"/>
                <a:sym typeface="Montserrat"/>
              </a:defRPr>
            </a:lvl2pPr>
            <a:lvl3pPr indent="0" lvl="2" marL="0" algn="r">
              <a:spcBef>
                <a:spcPts val="0"/>
              </a:spcBef>
              <a:buNone/>
              <a:defRPr b="0" i="0" sz="1200" u="none" cap="none" strike="noStrike">
                <a:solidFill>
                  <a:schemeClr val="dk1"/>
                </a:solidFill>
                <a:latin typeface="Montserrat"/>
                <a:ea typeface="Montserrat"/>
                <a:cs typeface="Montserrat"/>
                <a:sym typeface="Montserrat"/>
              </a:defRPr>
            </a:lvl3pPr>
            <a:lvl4pPr indent="0" lvl="3" marL="0" algn="r">
              <a:spcBef>
                <a:spcPts val="0"/>
              </a:spcBef>
              <a:buNone/>
              <a:defRPr b="0" i="0" sz="1200" u="none" cap="none" strike="noStrike">
                <a:solidFill>
                  <a:schemeClr val="dk1"/>
                </a:solidFill>
                <a:latin typeface="Montserrat"/>
                <a:ea typeface="Montserrat"/>
                <a:cs typeface="Montserrat"/>
                <a:sym typeface="Montserrat"/>
              </a:defRPr>
            </a:lvl4pPr>
            <a:lvl5pPr indent="0" lvl="4" marL="0" algn="r">
              <a:spcBef>
                <a:spcPts val="0"/>
              </a:spcBef>
              <a:buNone/>
              <a:defRPr b="0" i="0" sz="1200" u="none" cap="none" strike="noStrike">
                <a:solidFill>
                  <a:schemeClr val="dk1"/>
                </a:solidFill>
                <a:latin typeface="Montserrat"/>
                <a:ea typeface="Montserrat"/>
                <a:cs typeface="Montserrat"/>
                <a:sym typeface="Montserrat"/>
              </a:defRPr>
            </a:lvl5pPr>
            <a:lvl6pPr indent="0" lvl="5" marL="0" algn="r">
              <a:spcBef>
                <a:spcPts val="0"/>
              </a:spcBef>
              <a:buNone/>
              <a:defRPr b="0" i="0" sz="1200" u="none" cap="none" strike="noStrike">
                <a:solidFill>
                  <a:schemeClr val="dk1"/>
                </a:solidFill>
                <a:latin typeface="Montserrat"/>
                <a:ea typeface="Montserrat"/>
                <a:cs typeface="Montserrat"/>
                <a:sym typeface="Montserrat"/>
              </a:defRPr>
            </a:lvl6pPr>
            <a:lvl7pPr indent="0" lvl="6" marL="0" algn="r">
              <a:spcBef>
                <a:spcPts val="0"/>
              </a:spcBef>
              <a:buNone/>
              <a:defRPr b="0" i="0" sz="1200" u="none" cap="none" strike="noStrike">
                <a:solidFill>
                  <a:schemeClr val="dk1"/>
                </a:solidFill>
                <a:latin typeface="Montserrat"/>
                <a:ea typeface="Montserrat"/>
                <a:cs typeface="Montserrat"/>
                <a:sym typeface="Montserrat"/>
              </a:defRPr>
            </a:lvl7pPr>
            <a:lvl8pPr indent="0" lvl="7" marL="0" algn="r">
              <a:spcBef>
                <a:spcPts val="0"/>
              </a:spcBef>
              <a:buNone/>
              <a:defRPr b="0" i="0" sz="1200" u="none" cap="none" strike="noStrike">
                <a:solidFill>
                  <a:schemeClr val="dk1"/>
                </a:solidFill>
                <a:latin typeface="Montserrat"/>
                <a:ea typeface="Montserrat"/>
                <a:cs typeface="Montserrat"/>
                <a:sym typeface="Montserrat"/>
              </a:defRPr>
            </a:lvl8pPr>
            <a:lvl9pPr indent="0" lvl="8" marL="0" algn="r">
              <a:spcBef>
                <a:spcPts val="0"/>
              </a:spcBef>
              <a:buNone/>
              <a:defRPr b="0" i="0" sz="12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showMasterSp="0">
  <p:cSld name="Section Header 2">
    <p:bg>
      <p:bgPr>
        <a:solidFill>
          <a:schemeClr val="accent1"/>
        </a:solidFill>
      </p:bgPr>
    </p:bg>
    <p:spTree>
      <p:nvGrpSpPr>
        <p:cNvPr id="27" name="Shape 27"/>
        <p:cNvGrpSpPr/>
        <p:nvPr/>
      </p:nvGrpSpPr>
      <p:grpSpPr>
        <a:xfrm>
          <a:off x="0" y="0"/>
          <a:ext cx="0" cy="0"/>
          <a:chOff x="0" y="0"/>
          <a:chExt cx="0" cy="0"/>
        </a:xfrm>
      </p:grpSpPr>
      <p:sp>
        <p:nvSpPr>
          <p:cNvPr id="28" name="Google Shape;28;p18"/>
          <p:cNvSpPr txBox="1"/>
          <p:nvPr>
            <p:ph type="title"/>
          </p:nvPr>
        </p:nvSpPr>
        <p:spPr>
          <a:xfrm>
            <a:off x="338328" y="2057400"/>
            <a:ext cx="11521440" cy="2743200"/>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lt1"/>
              </a:buClr>
              <a:buSzPts val="6000"/>
              <a:buFont typeface="Montserrat"/>
              <a:buNone/>
              <a:defRPr sz="60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Montserrat"/>
                <a:ea typeface="Montserrat"/>
                <a:cs typeface="Montserrat"/>
                <a:sym typeface="Montserrat"/>
              </a:defRPr>
            </a:lvl1pPr>
            <a:lvl2pPr indent="0" lvl="1" marL="0" algn="r">
              <a:spcBef>
                <a:spcPts val="0"/>
              </a:spcBef>
              <a:buNone/>
              <a:defRPr sz="1200">
                <a:solidFill>
                  <a:schemeClr val="lt1"/>
                </a:solidFill>
                <a:latin typeface="Montserrat"/>
                <a:ea typeface="Montserrat"/>
                <a:cs typeface="Montserrat"/>
                <a:sym typeface="Montserrat"/>
              </a:defRPr>
            </a:lvl2pPr>
            <a:lvl3pPr indent="0" lvl="2" marL="0" algn="r">
              <a:spcBef>
                <a:spcPts val="0"/>
              </a:spcBef>
              <a:buNone/>
              <a:defRPr sz="1200">
                <a:solidFill>
                  <a:schemeClr val="lt1"/>
                </a:solidFill>
                <a:latin typeface="Montserrat"/>
                <a:ea typeface="Montserrat"/>
                <a:cs typeface="Montserrat"/>
                <a:sym typeface="Montserrat"/>
              </a:defRPr>
            </a:lvl3pPr>
            <a:lvl4pPr indent="0" lvl="3" marL="0" algn="r">
              <a:spcBef>
                <a:spcPts val="0"/>
              </a:spcBef>
              <a:buNone/>
              <a:defRPr sz="1200">
                <a:solidFill>
                  <a:schemeClr val="lt1"/>
                </a:solidFill>
                <a:latin typeface="Montserrat"/>
                <a:ea typeface="Montserrat"/>
                <a:cs typeface="Montserrat"/>
                <a:sym typeface="Montserrat"/>
              </a:defRPr>
            </a:lvl4pPr>
            <a:lvl5pPr indent="0" lvl="4" marL="0" algn="r">
              <a:spcBef>
                <a:spcPts val="0"/>
              </a:spcBef>
              <a:buNone/>
              <a:defRPr sz="1200">
                <a:solidFill>
                  <a:schemeClr val="lt1"/>
                </a:solidFill>
                <a:latin typeface="Montserrat"/>
                <a:ea typeface="Montserrat"/>
                <a:cs typeface="Montserrat"/>
                <a:sym typeface="Montserrat"/>
              </a:defRPr>
            </a:lvl5pPr>
            <a:lvl6pPr indent="0" lvl="5" marL="0" algn="r">
              <a:spcBef>
                <a:spcPts val="0"/>
              </a:spcBef>
              <a:buNone/>
              <a:defRPr sz="1200">
                <a:solidFill>
                  <a:schemeClr val="lt1"/>
                </a:solidFill>
                <a:latin typeface="Montserrat"/>
                <a:ea typeface="Montserrat"/>
                <a:cs typeface="Montserrat"/>
                <a:sym typeface="Montserrat"/>
              </a:defRPr>
            </a:lvl6pPr>
            <a:lvl7pPr indent="0" lvl="6" marL="0" algn="r">
              <a:spcBef>
                <a:spcPts val="0"/>
              </a:spcBef>
              <a:buNone/>
              <a:defRPr sz="1200">
                <a:solidFill>
                  <a:schemeClr val="lt1"/>
                </a:solidFill>
                <a:latin typeface="Montserrat"/>
                <a:ea typeface="Montserrat"/>
                <a:cs typeface="Montserrat"/>
                <a:sym typeface="Montserrat"/>
              </a:defRPr>
            </a:lvl7pPr>
            <a:lvl8pPr indent="0" lvl="7" marL="0" algn="r">
              <a:spcBef>
                <a:spcPts val="0"/>
              </a:spcBef>
              <a:buNone/>
              <a:defRPr sz="1200">
                <a:solidFill>
                  <a:schemeClr val="lt1"/>
                </a:solidFill>
                <a:latin typeface="Montserrat"/>
                <a:ea typeface="Montserrat"/>
                <a:cs typeface="Montserrat"/>
                <a:sym typeface="Montserrat"/>
              </a:defRPr>
            </a:lvl8pPr>
            <a:lvl9pPr indent="0" lvl="8" marL="0" algn="r">
              <a:spcBef>
                <a:spcPts val="0"/>
              </a:spcBef>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30" name="Google Shape;30;p1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31" name="Google Shape;31;p1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32" name="Google Shape;32;p18"/>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chemeClr val="lt2"/>
        </a:solidFill>
      </p:bgPr>
    </p:bg>
    <p:spTree>
      <p:nvGrpSpPr>
        <p:cNvPr id="33" name="Shape 33"/>
        <p:cNvGrpSpPr/>
        <p:nvPr/>
      </p:nvGrpSpPr>
      <p:grpSpPr>
        <a:xfrm>
          <a:off x="0" y="0"/>
          <a:ext cx="0" cy="0"/>
          <a:chOff x="0" y="0"/>
          <a:chExt cx="0" cy="0"/>
        </a:xfrm>
      </p:grpSpPr>
      <p:sp>
        <p:nvSpPr>
          <p:cNvPr id="34" name="Google Shape;34;p19"/>
          <p:cNvSpPr txBox="1"/>
          <p:nvPr>
            <p:ph type="title"/>
          </p:nvPr>
        </p:nvSpPr>
        <p:spPr>
          <a:xfrm>
            <a:off x="335280" y="2057400"/>
            <a:ext cx="11521440" cy="2743200"/>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lt1"/>
              </a:buClr>
              <a:buSzPts val="6000"/>
              <a:buFont typeface="Montserrat"/>
              <a:buNone/>
              <a:defRPr sz="60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Montserrat"/>
                <a:ea typeface="Montserrat"/>
                <a:cs typeface="Montserrat"/>
                <a:sym typeface="Montserrat"/>
              </a:defRPr>
            </a:lvl1pPr>
            <a:lvl2pPr indent="0" lvl="1" marL="0" algn="r">
              <a:spcBef>
                <a:spcPts val="0"/>
              </a:spcBef>
              <a:buNone/>
              <a:defRPr sz="1200">
                <a:solidFill>
                  <a:schemeClr val="lt1"/>
                </a:solidFill>
                <a:latin typeface="Montserrat"/>
                <a:ea typeface="Montserrat"/>
                <a:cs typeface="Montserrat"/>
                <a:sym typeface="Montserrat"/>
              </a:defRPr>
            </a:lvl2pPr>
            <a:lvl3pPr indent="0" lvl="2" marL="0" algn="r">
              <a:spcBef>
                <a:spcPts val="0"/>
              </a:spcBef>
              <a:buNone/>
              <a:defRPr sz="1200">
                <a:solidFill>
                  <a:schemeClr val="lt1"/>
                </a:solidFill>
                <a:latin typeface="Montserrat"/>
                <a:ea typeface="Montserrat"/>
                <a:cs typeface="Montserrat"/>
                <a:sym typeface="Montserrat"/>
              </a:defRPr>
            </a:lvl3pPr>
            <a:lvl4pPr indent="0" lvl="3" marL="0" algn="r">
              <a:spcBef>
                <a:spcPts val="0"/>
              </a:spcBef>
              <a:buNone/>
              <a:defRPr sz="1200">
                <a:solidFill>
                  <a:schemeClr val="lt1"/>
                </a:solidFill>
                <a:latin typeface="Montserrat"/>
                <a:ea typeface="Montserrat"/>
                <a:cs typeface="Montserrat"/>
                <a:sym typeface="Montserrat"/>
              </a:defRPr>
            </a:lvl4pPr>
            <a:lvl5pPr indent="0" lvl="4" marL="0" algn="r">
              <a:spcBef>
                <a:spcPts val="0"/>
              </a:spcBef>
              <a:buNone/>
              <a:defRPr sz="1200">
                <a:solidFill>
                  <a:schemeClr val="lt1"/>
                </a:solidFill>
                <a:latin typeface="Montserrat"/>
                <a:ea typeface="Montserrat"/>
                <a:cs typeface="Montserrat"/>
                <a:sym typeface="Montserrat"/>
              </a:defRPr>
            </a:lvl5pPr>
            <a:lvl6pPr indent="0" lvl="5" marL="0" algn="r">
              <a:spcBef>
                <a:spcPts val="0"/>
              </a:spcBef>
              <a:buNone/>
              <a:defRPr sz="1200">
                <a:solidFill>
                  <a:schemeClr val="lt1"/>
                </a:solidFill>
                <a:latin typeface="Montserrat"/>
                <a:ea typeface="Montserrat"/>
                <a:cs typeface="Montserrat"/>
                <a:sym typeface="Montserrat"/>
              </a:defRPr>
            </a:lvl6pPr>
            <a:lvl7pPr indent="0" lvl="6" marL="0" algn="r">
              <a:spcBef>
                <a:spcPts val="0"/>
              </a:spcBef>
              <a:buNone/>
              <a:defRPr sz="1200">
                <a:solidFill>
                  <a:schemeClr val="lt1"/>
                </a:solidFill>
                <a:latin typeface="Montserrat"/>
                <a:ea typeface="Montserrat"/>
                <a:cs typeface="Montserrat"/>
                <a:sym typeface="Montserrat"/>
              </a:defRPr>
            </a:lvl7pPr>
            <a:lvl8pPr indent="0" lvl="7" marL="0" algn="r">
              <a:spcBef>
                <a:spcPts val="0"/>
              </a:spcBef>
              <a:buNone/>
              <a:defRPr sz="1200">
                <a:solidFill>
                  <a:schemeClr val="lt1"/>
                </a:solidFill>
                <a:latin typeface="Montserrat"/>
                <a:ea typeface="Montserrat"/>
                <a:cs typeface="Montserrat"/>
                <a:sym typeface="Montserrat"/>
              </a:defRPr>
            </a:lvl8pPr>
            <a:lvl9pPr indent="0" lvl="8" marL="0" algn="r">
              <a:spcBef>
                <a:spcPts val="0"/>
              </a:spcBef>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36" name="Google Shape;36;p19"/>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37" name="Google Shape;37;p19"/>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38" name="Google Shape;38;p19"/>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showMasterSp="0">
  <p:cSld name="Section Header 3">
    <p:bg>
      <p:bgPr>
        <a:solidFill>
          <a:schemeClr val="accent2"/>
        </a:solidFill>
      </p:bgPr>
    </p:bg>
    <p:spTree>
      <p:nvGrpSpPr>
        <p:cNvPr id="39" name="Shape 39"/>
        <p:cNvGrpSpPr/>
        <p:nvPr/>
      </p:nvGrpSpPr>
      <p:grpSpPr>
        <a:xfrm>
          <a:off x="0" y="0"/>
          <a:ext cx="0" cy="0"/>
          <a:chOff x="0" y="0"/>
          <a:chExt cx="0" cy="0"/>
        </a:xfrm>
      </p:grpSpPr>
      <p:sp>
        <p:nvSpPr>
          <p:cNvPr id="40" name="Google Shape;40;p20"/>
          <p:cNvSpPr txBox="1"/>
          <p:nvPr>
            <p:ph type="title"/>
          </p:nvPr>
        </p:nvSpPr>
        <p:spPr>
          <a:xfrm>
            <a:off x="338328" y="2057400"/>
            <a:ext cx="11521440" cy="2743200"/>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lt1"/>
              </a:buClr>
              <a:buSzPts val="6000"/>
              <a:buFont typeface="Montserrat"/>
              <a:buNone/>
              <a:defRPr sz="60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0"/>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Montserrat"/>
                <a:ea typeface="Montserrat"/>
                <a:cs typeface="Montserrat"/>
                <a:sym typeface="Montserrat"/>
              </a:defRPr>
            </a:lvl1pPr>
            <a:lvl2pPr indent="0" lvl="1" marL="0" algn="r">
              <a:spcBef>
                <a:spcPts val="0"/>
              </a:spcBef>
              <a:buNone/>
              <a:defRPr sz="1200">
                <a:solidFill>
                  <a:schemeClr val="lt1"/>
                </a:solidFill>
                <a:latin typeface="Montserrat"/>
                <a:ea typeface="Montserrat"/>
                <a:cs typeface="Montserrat"/>
                <a:sym typeface="Montserrat"/>
              </a:defRPr>
            </a:lvl2pPr>
            <a:lvl3pPr indent="0" lvl="2" marL="0" algn="r">
              <a:spcBef>
                <a:spcPts val="0"/>
              </a:spcBef>
              <a:buNone/>
              <a:defRPr sz="1200">
                <a:solidFill>
                  <a:schemeClr val="lt1"/>
                </a:solidFill>
                <a:latin typeface="Montserrat"/>
                <a:ea typeface="Montserrat"/>
                <a:cs typeface="Montserrat"/>
                <a:sym typeface="Montserrat"/>
              </a:defRPr>
            </a:lvl3pPr>
            <a:lvl4pPr indent="0" lvl="3" marL="0" algn="r">
              <a:spcBef>
                <a:spcPts val="0"/>
              </a:spcBef>
              <a:buNone/>
              <a:defRPr sz="1200">
                <a:solidFill>
                  <a:schemeClr val="lt1"/>
                </a:solidFill>
                <a:latin typeface="Montserrat"/>
                <a:ea typeface="Montserrat"/>
                <a:cs typeface="Montserrat"/>
                <a:sym typeface="Montserrat"/>
              </a:defRPr>
            </a:lvl4pPr>
            <a:lvl5pPr indent="0" lvl="4" marL="0" algn="r">
              <a:spcBef>
                <a:spcPts val="0"/>
              </a:spcBef>
              <a:buNone/>
              <a:defRPr sz="1200">
                <a:solidFill>
                  <a:schemeClr val="lt1"/>
                </a:solidFill>
                <a:latin typeface="Montserrat"/>
                <a:ea typeface="Montserrat"/>
                <a:cs typeface="Montserrat"/>
                <a:sym typeface="Montserrat"/>
              </a:defRPr>
            </a:lvl5pPr>
            <a:lvl6pPr indent="0" lvl="5" marL="0" algn="r">
              <a:spcBef>
                <a:spcPts val="0"/>
              </a:spcBef>
              <a:buNone/>
              <a:defRPr sz="1200">
                <a:solidFill>
                  <a:schemeClr val="lt1"/>
                </a:solidFill>
                <a:latin typeface="Montserrat"/>
                <a:ea typeface="Montserrat"/>
                <a:cs typeface="Montserrat"/>
                <a:sym typeface="Montserrat"/>
              </a:defRPr>
            </a:lvl6pPr>
            <a:lvl7pPr indent="0" lvl="6" marL="0" algn="r">
              <a:spcBef>
                <a:spcPts val="0"/>
              </a:spcBef>
              <a:buNone/>
              <a:defRPr sz="1200">
                <a:solidFill>
                  <a:schemeClr val="lt1"/>
                </a:solidFill>
                <a:latin typeface="Montserrat"/>
                <a:ea typeface="Montserrat"/>
                <a:cs typeface="Montserrat"/>
                <a:sym typeface="Montserrat"/>
              </a:defRPr>
            </a:lvl7pPr>
            <a:lvl8pPr indent="0" lvl="7" marL="0" algn="r">
              <a:spcBef>
                <a:spcPts val="0"/>
              </a:spcBef>
              <a:buNone/>
              <a:defRPr sz="1200">
                <a:solidFill>
                  <a:schemeClr val="lt1"/>
                </a:solidFill>
                <a:latin typeface="Montserrat"/>
                <a:ea typeface="Montserrat"/>
                <a:cs typeface="Montserrat"/>
                <a:sym typeface="Montserrat"/>
              </a:defRPr>
            </a:lvl8pPr>
            <a:lvl9pPr indent="0" lvl="8" marL="0" algn="r">
              <a:spcBef>
                <a:spcPts val="0"/>
              </a:spcBef>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42" name="Google Shape;42;p20"/>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43" name="Google Shape;43;p20"/>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44" name="Google Shape;44;p20"/>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showMasterSp="0">
  <p:cSld name="Section Header 4">
    <p:bg>
      <p:bgPr>
        <a:solidFill>
          <a:schemeClr val="accent3"/>
        </a:solidFill>
      </p:bgPr>
    </p:bg>
    <p:spTree>
      <p:nvGrpSpPr>
        <p:cNvPr id="45" name="Shape 45"/>
        <p:cNvGrpSpPr/>
        <p:nvPr/>
      </p:nvGrpSpPr>
      <p:grpSpPr>
        <a:xfrm>
          <a:off x="0" y="0"/>
          <a:ext cx="0" cy="0"/>
          <a:chOff x="0" y="0"/>
          <a:chExt cx="0" cy="0"/>
        </a:xfrm>
      </p:grpSpPr>
      <p:sp>
        <p:nvSpPr>
          <p:cNvPr id="46" name="Google Shape;46;p21"/>
          <p:cNvSpPr txBox="1"/>
          <p:nvPr>
            <p:ph type="title"/>
          </p:nvPr>
        </p:nvSpPr>
        <p:spPr>
          <a:xfrm>
            <a:off x="338328" y="2057400"/>
            <a:ext cx="11521440" cy="2743200"/>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lt1"/>
              </a:buClr>
              <a:buSzPts val="6000"/>
              <a:buFont typeface="Montserrat"/>
              <a:buNone/>
              <a:defRPr sz="6000">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Montserrat"/>
                <a:ea typeface="Montserrat"/>
                <a:cs typeface="Montserrat"/>
                <a:sym typeface="Montserrat"/>
              </a:defRPr>
            </a:lvl1pPr>
            <a:lvl2pPr indent="0" lvl="1" marL="0" algn="r">
              <a:spcBef>
                <a:spcPts val="0"/>
              </a:spcBef>
              <a:buNone/>
              <a:defRPr sz="1200">
                <a:solidFill>
                  <a:schemeClr val="lt1"/>
                </a:solidFill>
                <a:latin typeface="Montserrat"/>
                <a:ea typeface="Montserrat"/>
                <a:cs typeface="Montserrat"/>
                <a:sym typeface="Montserrat"/>
              </a:defRPr>
            </a:lvl2pPr>
            <a:lvl3pPr indent="0" lvl="2" marL="0" algn="r">
              <a:spcBef>
                <a:spcPts val="0"/>
              </a:spcBef>
              <a:buNone/>
              <a:defRPr sz="1200">
                <a:solidFill>
                  <a:schemeClr val="lt1"/>
                </a:solidFill>
                <a:latin typeface="Montserrat"/>
                <a:ea typeface="Montserrat"/>
                <a:cs typeface="Montserrat"/>
                <a:sym typeface="Montserrat"/>
              </a:defRPr>
            </a:lvl3pPr>
            <a:lvl4pPr indent="0" lvl="3" marL="0" algn="r">
              <a:spcBef>
                <a:spcPts val="0"/>
              </a:spcBef>
              <a:buNone/>
              <a:defRPr sz="1200">
                <a:solidFill>
                  <a:schemeClr val="lt1"/>
                </a:solidFill>
                <a:latin typeface="Montserrat"/>
                <a:ea typeface="Montserrat"/>
                <a:cs typeface="Montserrat"/>
                <a:sym typeface="Montserrat"/>
              </a:defRPr>
            </a:lvl4pPr>
            <a:lvl5pPr indent="0" lvl="4" marL="0" algn="r">
              <a:spcBef>
                <a:spcPts val="0"/>
              </a:spcBef>
              <a:buNone/>
              <a:defRPr sz="1200">
                <a:solidFill>
                  <a:schemeClr val="lt1"/>
                </a:solidFill>
                <a:latin typeface="Montserrat"/>
                <a:ea typeface="Montserrat"/>
                <a:cs typeface="Montserrat"/>
                <a:sym typeface="Montserrat"/>
              </a:defRPr>
            </a:lvl5pPr>
            <a:lvl6pPr indent="0" lvl="5" marL="0" algn="r">
              <a:spcBef>
                <a:spcPts val="0"/>
              </a:spcBef>
              <a:buNone/>
              <a:defRPr sz="1200">
                <a:solidFill>
                  <a:schemeClr val="lt1"/>
                </a:solidFill>
                <a:latin typeface="Montserrat"/>
                <a:ea typeface="Montserrat"/>
                <a:cs typeface="Montserrat"/>
                <a:sym typeface="Montserrat"/>
              </a:defRPr>
            </a:lvl6pPr>
            <a:lvl7pPr indent="0" lvl="6" marL="0" algn="r">
              <a:spcBef>
                <a:spcPts val="0"/>
              </a:spcBef>
              <a:buNone/>
              <a:defRPr sz="1200">
                <a:solidFill>
                  <a:schemeClr val="lt1"/>
                </a:solidFill>
                <a:latin typeface="Montserrat"/>
                <a:ea typeface="Montserrat"/>
                <a:cs typeface="Montserrat"/>
                <a:sym typeface="Montserrat"/>
              </a:defRPr>
            </a:lvl7pPr>
            <a:lvl8pPr indent="0" lvl="7" marL="0" algn="r">
              <a:spcBef>
                <a:spcPts val="0"/>
              </a:spcBef>
              <a:buNone/>
              <a:defRPr sz="1200">
                <a:solidFill>
                  <a:schemeClr val="lt1"/>
                </a:solidFill>
                <a:latin typeface="Montserrat"/>
                <a:ea typeface="Montserrat"/>
                <a:cs typeface="Montserrat"/>
                <a:sym typeface="Montserrat"/>
              </a:defRPr>
            </a:lvl8pPr>
            <a:lvl9pPr indent="0" lvl="8" marL="0" algn="r">
              <a:spcBef>
                <a:spcPts val="0"/>
              </a:spcBef>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white text&#10;&#10;Description automatically generated" id="48" name="Google Shape;48;p21"/>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49" name="Google Shape;49;p21"/>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pic>
        <p:nvPicPr>
          <p:cNvPr descr="A black background with white text&#10;&#10;Description automatically generated" id="50" name="Google Shape;50;p21"/>
          <p:cNvPicPr preferRelativeResize="0"/>
          <p:nvPr/>
        </p:nvPicPr>
        <p:blipFill rotWithShape="1">
          <a:blip r:embed="rId2">
            <a:alphaModFix/>
          </a:blip>
          <a:srcRect b="0" l="0" r="0" t="0"/>
          <a:stretch/>
        </p:blipFill>
        <p:spPr>
          <a:xfrm>
            <a:off x="-652" y="6029124"/>
            <a:ext cx="2253863" cy="8272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2"/>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2"/>
          <p:cNvSpPr txBox="1"/>
          <p:nvPr>
            <p:ph idx="1" type="body"/>
          </p:nvPr>
        </p:nvSpPr>
        <p:spPr>
          <a:xfrm>
            <a:off x="338328" y="1600200"/>
            <a:ext cx="5577840" cy="448056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2"/>
          <p:cNvSpPr txBox="1"/>
          <p:nvPr>
            <p:ph idx="2" type="body"/>
          </p:nvPr>
        </p:nvSpPr>
        <p:spPr>
          <a:xfrm>
            <a:off x="6275832" y="1600200"/>
            <a:ext cx="5577840" cy="448056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2"/>
          <p:cNvSpPr txBox="1"/>
          <p:nvPr>
            <p:ph idx="12" type="sldNum"/>
          </p:nvPr>
        </p:nvSpPr>
        <p:spPr>
          <a:xfrm>
            <a:off x="9116568" y="6245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3"/>
          <p:cNvSpPr txBox="1"/>
          <p:nvPr>
            <p:ph type="title"/>
          </p:nvPr>
        </p:nvSpPr>
        <p:spPr>
          <a:xfrm>
            <a:off x="338328" y="393192"/>
            <a:ext cx="11521440" cy="1014984"/>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3"/>
          <p:cNvSpPr txBox="1"/>
          <p:nvPr>
            <p:ph idx="1" type="body"/>
          </p:nvPr>
        </p:nvSpPr>
        <p:spPr>
          <a:xfrm>
            <a:off x="338328" y="1600200"/>
            <a:ext cx="5577840" cy="457200"/>
          </a:xfrm>
          <a:prstGeom prst="rect">
            <a:avLst/>
          </a:prstGeom>
          <a:noFill/>
          <a:ln>
            <a:noFill/>
          </a:ln>
        </p:spPr>
        <p:txBody>
          <a:bodyPr anchorCtr="0" anchor="b" bIns="45700" lIns="91425" spcFirstLastPara="1" rIns="91425" wrap="square" tIns="45700">
            <a:noAutofit/>
          </a:bodyPr>
          <a:lstStyle>
            <a:lvl1pPr indent="-228600" lvl="0" marL="457200" algn="l">
              <a:lnSpc>
                <a:spcPct val="144000"/>
              </a:lnSpc>
              <a:spcBef>
                <a:spcPts val="1000"/>
              </a:spcBef>
              <a:spcAft>
                <a:spcPts val="0"/>
              </a:spcAft>
              <a:buSzPts val="2400"/>
              <a:buNone/>
              <a:defRPr b="1" sz="2400"/>
            </a:lvl1pPr>
            <a:lvl2pPr indent="-228600" lvl="1" marL="914400" algn="l">
              <a:lnSpc>
                <a:spcPct val="144000"/>
              </a:lnSpc>
              <a:spcBef>
                <a:spcPts val="500"/>
              </a:spcBef>
              <a:spcAft>
                <a:spcPts val="0"/>
              </a:spcAft>
              <a:buSzPts val="2000"/>
              <a:buNone/>
              <a:defRPr b="1" sz="2000"/>
            </a:lvl2pPr>
            <a:lvl3pPr indent="-228600" lvl="2" marL="1371600" algn="l">
              <a:lnSpc>
                <a:spcPct val="144000"/>
              </a:lnSpc>
              <a:spcBef>
                <a:spcPts val="500"/>
              </a:spcBef>
              <a:spcAft>
                <a:spcPts val="0"/>
              </a:spcAft>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23"/>
          <p:cNvSpPr txBox="1"/>
          <p:nvPr>
            <p:ph idx="2" type="body"/>
          </p:nvPr>
        </p:nvSpPr>
        <p:spPr>
          <a:xfrm>
            <a:off x="338328" y="2057400"/>
            <a:ext cx="557784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txBox="1"/>
          <p:nvPr>
            <p:ph idx="3" type="body"/>
          </p:nvPr>
        </p:nvSpPr>
        <p:spPr>
          <a:xfrm>
            <a:off x="6272784" y="1600200"/>
            <a:ext cx="5577840" cy="457200"/>
          </a:xfrm>
          <a:prstGeom prst="rect">
            <a:avLst/>
          </a:prstGeom>
          <a:noFill/>
          <a:ln>
            <a:noFill/>
          </a:ln>
        </p:spPr>
        <p:txBody>
          <a:bodyPr anchorCtr="0" anchor="b" bIns="45700" lIns="91425" spcFirstLastPara="1" rIns="91425" wrap="square" tIns="45700">
            <a:noAutofit/>
          </a:bodyPr>
          <a:lstStyle>
            <a:lvl1pPr indent="-228600" lvl="0" marL="457200" algn="l">
              <a:lnSpc>
                <a:spcPct val="144000"/>
              </a:lnSpc>
              <a:spcBef>
                <a:spcPts val="1000"/>
              </a:spcBef>
              <a:spcAft>
                <a:spcPts val="0"/>
              </a:spcAft>
              <a:buSzPts val="2400"/>
              <a:buNone/>
              <a:defRPr b="1" sz="2400"/>
            </a:lvl1pPr>
            <a:lvl2pPr indent="-228600" lvl="1" marL="914400" algn="l">
              <a:lnSpc>
                <a:spcPct val="144000"/>
              </a:lnSpc>
              <a:spcBef>
                <a:spcPts val="500"/>
              </a:spcBef>
              <a:spcAft>
                <a:spcPts val="0"/>
              </a:spcAft>
              <a:buSzPts val="2000"/>
              <a:buNone/>
              <a:defRPr b="1" sz="2000"/>
            </a:lvl2pPr>
            <a:lvl3pPr indent="-228600" lvl="2" marL="1371600" algn="l">
              <a:lnSpc>
                <a:spcPct val="144000"/>
              </a:lnSpc>
              <a:spcBef>
                <a:spcPts val="500"/>
              </a:spcBef>
              <a:spcAft>
                <a:spcPts val="0"/>
              </a:spcAft>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3"/>
          <p:cNvSpPr txBox="1"/>
          <p:nvPr>
            <p:ph idx="4" type="body"/>
          </p:nvPr>
        </p:nvSpPr>
        <p:spPr>
          <a:xfrm>
            <a:off x="6272784" y="2057400"/>
            <a:ext cx="557784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44000"/>
              </a:lnSpc>
              <a:spcBef>
                <a:spcPts val="1000"/>
              </a:spcBef>
              <a:spcAft>
                <a:spcPts val="0"/>
              </a:spcAft>
              <a:buSzPts val="1800"/>
              <a:buChar char="•"/>
              <a:defRPr/>
            </a:lvl1pPr>
            <a:lvl2pPr indent="-342900" lvl="1" marL="914400" algn="l">
              <a:lnSpc>
                <a:spcPct val="144000"/>
              </a:lnSpc>
              <a:spcBef>
                <a:spcPts val="500"/>
              </a:spcBef>
              <a:spcAft>
                <a:spcPts val="0"/>
              </a:spcAft>
              <a:buSzPts val="1800"/>
              <a:buChar char="o"/>
              <a:defRPr/>
            </a:lvl2pPr>
            <a:lvl3pPr indent="-342900" lvl="2" marL="1371600" algn="l">
              <a:lnSpc>
                <a:spcPct val="144000"/>
              </a:lnSpc>
              <a:spcBef>
                <a:spcPts val="500"/>
              </a:spcBef>
              <a:spcAft>
                <a:spcPts val="0"/>
              </a:spcAft>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3"/>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24"/>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4"/>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lvl1pPr lvl="0" marR="0" rtl="0" algn="l">
              <a:lnSpc>
                <a:spcPct val="100000"/>
              </a:lnSpc>
              <a:spcBef>
                <a:spcPts val="0"/>
              </a:spcBef>
              <a:spcAft>
                <a:spcPts val="0"/>
              </a:spcAft>
              <a:buClr>
                <a:schemeClr val="dk1"/>
              </a:buClr>
              <a:buSzPts val="3600"/>
              <a:buFont typeface="Montserrat SemiBold"/>
              <a:buNone/>
              <a:defRPr b="1" i="0" sz="36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335280" y="1600200"/>
            <a:ext cx="11521440" cy="438912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44000"/>
              </a:lnSpc>
              <a:spcBef>
                <a:spcPts val="1000"/>
              </a:spcBef>
              <a:spcAft>
                <a:spcPts val="0"/>
              </a:spcAft>
              <a:buClr>
                <a:schemeClr val="lt2"/>
              </a:buClr>
              <a:buSzPts val="2400"/>
              <a:buFont typeface="Arial"/>
              <a:buChar char="•"/>
              <a:defRPr b="0" i="0" sz="2400" u="none" cap="none" strike="noStrike">
                <a:solidFill>
                  <a:schemeClr val="dk1"/>
                </a:solidFill>
                <a:latin typeface="Montserrat"/>
                <a:ea typeface="Montserrat"/>
                <a:cs typeface="Montserrat"/>
                <a:sym typeface="Montserrat"/>
              </a:defRPr>
            </a:lvl1pPr>
            <a:lvl2pPr indent="-355600" lvl="1" marL="914400" marR="0" rtl="0" algn="l">
              <a:lnSpc>
                <a:spcPct val="144000"/>
              </a:lnSpc>
              <a:spcBef>
                <a:spcPts val="500"/>
              </a:spcBef>
              <a:spcAft>
                <a:spcPts val="0"/>
              </a:spcAft>
              <a:buClr>
                <a:schemeClr val="lt2"/>
              </a:buClr>
              <a:buSzPts val="2000"/>
              <a:buFont typeface="Courier New"/>
              <a:buChar char="o"/>
              <a:defRPr b="0" i="0" sz="2000" u="none" cap="none" strike="noStrike">
                <a:solidFill>
                  <a:schemeClr val="dk1"/>
                </a:solidFill>
                <a:latin typeface="Montserrat"/>
                <a:ea typeface="Montserrat"/>
                <a:cs typeface="Montserrat"/>
                <a:sym typeface="Montserrat"/>
              </a:defRPr>
            </a:lvl2pPr>
            <a:lvl3pPr indent="-342900" lvl="2" marL="1371600" marR="0" rtl="0" algn="l">
              <a:lnSpc>
                <a:spcPct val="144000"/>
              </a:lnSpc>
              <a:spcBef>
                <a:spcPts val="500"/>
              </a:spcBef>
              <a:spcAft>
                <a:spcPts val="0"/>
              </a:spcAft>
              <a:buClr>
                <a:schemeClr val="lt2"/>
              </a:buClr>
              <a:buSzPts val="1800"/>
              <a:buFont typeface="Noto Sans Symbols"/>
              <a:buChar char="▪"/>
              <a:defRPr b="0" i="0" sz="1800" u="none" cap="none" strike="noStrike">
                <a:solidFill>
                  <a:schemeClr val="dk1"/>
                </a:solidFill>
                <a:latin typeface="Montserrat"/>
                <a:ea typeface="Montserrat"/>
                <a:cs typeface="Montserrat"/>
                <a:sym typeface="Montserrat"/>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Montserrat"/>
                <a:ea typeface="Montserrat"/>
                <a:cs typeface="Montserrat"/>
                <a:sym typeface="Montserrat"/>
              </a:defRPr>
            </a:lvl9pPr>
          </a:lstStyle>
          <a:p/>
        </p:txBody>
      </p:sp>
      <p:sp>
        <p:nvSpPr>
          <p:cNvPr id="12" name="Google Shape;12;p15"/>
          <p:cNvSpPr txBox="1"/>
          <p:nvPr>
            <p:ph idx="12" type="sldNum"/>
          </p:nvPr>
        </p:nvSpPr>
        <p:spPr>
          <a:xfrm>
            <a:off x="9061269" y="627748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1"/>
                </a:solidFill>
                <a:latin typeface="Montserrat"/>
                <a:ea typeface="Montserrat"/>
                <a:cs typeface="Montserrat"/>
                <a:sym typeface="Montserrat"/>
              </a:defRPr>
            </a:lvl1pPr>
            <a:lvl2pPr indent="0" lvl="1" marL="0" marR="0" rtl="0" algn="r">
              <a:spcBef>
                <a:spcPts val="0"/>
              </a:spcBef>
              <a:buNone/>
              <a:defRPr b="0" i="0" sz="1200" u="none" cap="none" strike="noStrike">
                <a:solidFill>
                  <a:schemeClr val="dk1"/>
                </a:solidFill>
                <a:latin typeface="Montserrat"/>
                <a:ea typeface="Montserrat"/>
                <a:cs typeface="Montserrat"/>
                <a:sym typeface="Montserrat"/>
              </a:defRPr>
            </a:lvl2pPr>
            <a:lvl3pPr indent="0" lvl="2" marL="0" marR="0" rtl="0" algn="r">
              <a:spcBef>
                <a:spcPts val="0"/>
              </a:spcBef>
              <a:buNone/>
              <a:defRPr b="0" i="0" sz="1200" u="none" cap="none" strike="noStrike">
                <a:solidFill>
                  <a:schemeClr val="dk1"/>
                </a:solidFill>
                <a:latin typeface="Montserrat"/>
                <a:ea typeface="Montserrat"/>
                <a:cs typeface="Montserrat"/>
                <a:sym typeface="Montserrat"/>
              </a:defRPr>
            </a:lvl3pPr>
            <a:lvl4pPr indent="0" lvl="3" marL="0" marR="0" rtl="0" algn="r">
              <a:spcBef>
                <a:spcPts val="0"/>
              </a:spcBef>
              <a:buNone/>
              <a:defRPr b="0" i="0" sz="1200" u="none" cap="none" strike="noStrike">
                <a:solidFill>
                  <a:schemeClr val="dk1"/>
                </a:solidFill>
                <a:latin typeface="Montserrat"/>
                <a:ea typeface="Montserrat"/>
                <a:cs typeface="Montserrat"/>
                <a:sym typeface="Montserrat"/>
              </a:defRPr>
            </a:lvl4pPr>
            <a:lvl5pPr indent="0" lvl="4" marL="0" marR="0" rtl="0" algn="r">
              <a:spcBef>
                <a:spcPts val="0"/>
              </a:spcBef>
              <a:buNone/>
              <a:defRPr b="0" i="0" sz="1200" u="none" cap="none" strike="noStrike">
                <a:solidFill>
                  <a:schemeClr val="dk1"/>
                </a:solidFill>
                <a:latin typeface="Montserrat"/>
                <a:ea typeface="Montserrat"/>
                <a:cs typeface="Montserrat"/>
                <a:sym typeface="Montserrat"/>
              </a:defRPr>
            </a:lvl5pPr>
            <a:lvl6pPr indent="0" lvl="5" marL="0" marR="0" rtl="0" algn="r">
              <a:spcBef>
                <a:spcPts val="0"/>
              </a:spcBef>
              <a:buNone/>
              <a:defRPr b="0" i="0" sz="1200" u="none" cap="none" strike="noStrike">
                <a:solidFill>
                  <a:schemeClr val="dk1"/>
                </a:solidFill>
                <a:latin typeface="Montserrat"/>
                <a:ea typeface="Montserrat"/>
                <a:cs typeface="Montserrat"/>
                <a:sym typeface="Montserrat"/>
              </a:defRPr>
            </a:lvl6pPr>
            <a:lvl7pPr indent="0" lvl="6" marL="0" marR="0" rtl="0" algn="r">
              <a:spcBef>
                <a:spcPts val="0"/>
              </a:spcBef>
              <a:buNone/>
              <a:defRPr b="0" i="0" sz="1200" u="none" cap="none" strike="noStrike">
                <a:solidFill>
                  <a:schemeClr val="dk1"/>
                </a:solidFill>
                <a:latin typeface="Montserrat"/>
                <a:ea typeface="Montserrat"/>
                <a:cs typeface="Montserrat"/>
                <a:sym typeface="Montserrat"/>
              </a:defRPr>
            </a:lvl7pPr>
            <a:lvl8pPr indent="0" lvl="7" marL="0" marR="0" rtl="0" algn="r">
              <a:spcBef>
                <a:spcPts val="0"/>
              </a:spcBef>
              <a:buNone/>
              <a:defRPr b="0" i="0" sz="1200" u="none" cap="none" strike="noStrike">
                <a:solidFill>
                  <a:schemeClr val="dk1"/>
                </a:solidFill>
                <a:latin typeface="Montserrat"/>
                <a:ea typeface="Montserrat"/>
                <a:cs typeface="Montserrat"/>
                <a:sym typeface="Montserrat"/>
              </a:defRPr>
            </a:lvl8pPr>
            <a:lvl9pPr indent="0" lvl="8" marL="0" marR="0" rtl="0" algn="r">
              <a:spcBef>
                <a:spcPts val="0"/>
              </a:spcBef>
              <a:buNone/>
              <a:defRPr b="0" i="0" sz="1200" u="none" cap="none" strike="noStrike">
                <a:solidFill>
                  <a:schemeClr val="dk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pic>
        <p:nvPicPr>
          <p:cNvPr descr="A black background with grey text&#10;&#10;Description automatically generated" id="13" name="Google Shape;13;p15"/>
          <p:cNvPicPr preferRelativeResize="0"/>
          <p:nvPr/>
        </p:nvPicPr>
        <p:blipFill rotWithShape="1">
          <a:blip r:embed="rId1">
            <a:alphaModFix/>
          </a:blip>
          <a:srcRect b="0" l="0" r="0" t="0"/>
          <a:stretch/>
        </p:blipFill>
        <p:spPr>
          <a:xfrm>
            <a:off x="2" y="6019760"/>
            <a:ext cx="2287776" cy="838292"/>
          </a:xfrm>
          <a:prstGeom prst="rect">
            <a:avLst/>
          </a:prstGeom>
          <a:noFill/>
          <a:ln>
            <a:noFill/>
          </a:ln>
        </p:spPr>
      </p:pic>
      <p:pic>
        <p:nvPicPr>
          <p:cNvPr descr="A black background with grey text&#10;&#10;Description automatically generated" id="14" name="Google Shape;14;p15"/>
          <p:cNvPicPr preferRelativeResize="0"/>
          <p:nvPr/>
        </p:nvPicPr>
        <p:blipFill rotWithShape="1">
          <a:blip r:embed="rId1">
            <a:alphaModFix/>
          </a:blip>
          <a:srcRect b="0" l="0" r="0" t="0"/>
          <a:stretch/>
        </p:blipFill>
        <p:spPr>
          <a:xfrm>
            <a:off x="2" y="6019760"/>
            <a:ext cx="2287776" cy="838292"/>
          </a:xfrm>
          <a:prstGeom prst="rect">
            <a:avLst/>
          </a:prstGeom>
          <a:noFill/>
          <a:ln>
            <a:noFill/>
          </a:ln>
        </p:spPr>
      </p:pic>
      <p:pic>
        <p:nvPicPr>
          <p:cNvPr descr="A black background with grey text&#10;&#10;Description automatically generated" id="15" name="Google Shape;15;p15"/>
          <p:cNvPicPr preferRelativeResize="0"/>
          <p:nvPr/>
        </p:nvPicPr>
        <p:blipFill rotWithShape="1">
          <a:blip r:embed="rId1">
            <a:alphaModFix/>
          </a:blip>
          <a:srcRect b="0" l="0" r="0" t="0"/>
          <a:stretch/>
        </p:blipFill>
        <p:spPr>
          <a:xfrm>
            <a:off x="2" y="6019760"/>
            <a:ext cx="2287776" cy="8382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40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621792" y="1122363"/>
            <a:ext cx="11136822" cy="2387600"/>
          </a:xfrm>
          <a:prstGeom prst="rect">
            <a:avLst/>
          </a:prstGeom>
          <a:noFill/>
          <a:ln>
            <a:noFill/>
          </a:ln>
        </p:spPr>
        <p:txBody>
          <a:bodyPr anchorCtr="0" anchor="ctr" bIns="0" lIns="73150" spcFirstLastPara="1" rIns="73150" wrap="square" tIns="0">
            <a:normAutofit/>
          </a:bodyPr>
          <a:lstStyle/>
          <a:p>
            <a:pPr indent="0" lvl="0" marL="0" rtl="0" algn="l">
              <a:lnSpc>
                <a:spcPct val="100000"/>
              </a:lnSpc>
              <a:spcBef>
                <a:spcPts val="0"/>
              </a:spcBef>
              <a:spcAft>
                <a:spcPts val="0"/>
              </a:spcAft>
              <a:buClr>
                <a:schemeClr val="lt2"/>
              </a:buClr>
              <a:buSzPts val="6000"/>
              <a:buFont typeface="Montserrat SemiBold"/>
              <a:buNone/>
            </a:pPr>
            <a:r>
              <a:rPr lang="en-US"/>
              <a:t>CommonSpirit Health</a:t>
            </a:r>
            <a:endParaRPr/>
          </a:p>
        </p:txBody>
      </p:sp>
      <p:sp>
        <p:nvSpPr>
          <p:cNvPr id="105" name="Google Shape;105;p1"/>
          <p:cNvSpPr txBox="1"/>
          <p:nvPr/>
        </p:nvSpPr>
        <p:spPr>
          <a:xfrm>
            <a:off x="661200" y="3083025"/>
            <a:ext cx="48111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dk2"/>
                </a:solidFill>
                <a:latin typeface="Montserrat SemiBold"/>
                <a:ea typeface="Montserrat SemiBold"/>
                <a:cs typeface="Montserrat SemiBold"/>
                <a:sym typeface="Montserrat SemiBold"/>
              </a:rPr>
              <a:t>Holy Cross Hospital Davis</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9"/>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0" name="Google Shape;190;p9"/>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191" name="Google Shape;191;p9"/>
          <p:cNvSpPr txBox="1"/>
          <p:nvPr>
            <p:ph type="title"/>
          </p:nvPr>
        </p:nvSpPr>
        <p:spPr>
          <a:xfrm>
            <a:off x="405130" y="291599"/>
            <a:ext cx="11521500" cy="1015500"/>
          </a:xfrm>
          <a:prstGeom prst="rect">
            <a:avLst/>
          </a:prstGeom>
          <a:noFill/>
          <a:ln>
            <a:noFill/>
          </a:ln>
        </p:spPr>
        <p:txBody>
          <a:bodyPr anchorCtr="0" anchor="ctr" bIns="0" lIns="73150" spcFirstLastPara="1" rIns="73150" wrap="square" tIns="0">
            <a:noAutofit/>
          </a:bodyPr>
          <a:lstStyle/>
          <a:p>
            <a:pPr indent="0" lvl="0" marL="0" rtl="0" algn="l">
              <a:lnSpc>
                <a:spcPct val="100000"/>
              </a:lnSpc>
              <a:spcBef>
                <a:spcPts val="0"/>
              </a:spcBef>
              <a:spcAft>
                <a:spcPts val="0"/>
              </a:spcAft>
              <a:buClr>
                <a:srgbClr val="595959"/>
              </a:buClr>
              <a:buSzPts val="4400"/>
              <a:buFont typeface="Montserrat SemiBold"/>
              <a:buNone/>
            </a:pPr>
            <a:r>
              <a:rPr b="1" i="0" lang="en-US" sz="4400">
                <a:solidFill>
                  <a:srgbClr val="BA4896"/>
                </a:solidFill>
              </a:rPr>
              <a:t>H</a:t>
            </a:r>
            <a:r>
              <a:rPr lang="en-US" sz="4400">
                <a:solidFill>
                  <a:srgbClr val="BA4896"/>
                </a:solidFill>
              </a:rPr>
              <a:t>umankindness benefits all of us.</a:t>
            </a:r>
            <a:endParaRPr sz="4400">
              <a:solidFill>
                <a:srgbClr val="BA4896"/>
              </a:solidFill>
            </a:endParaRPr>
          </a:p>
        </p:txBody>
      </p:sp>
      <p:sp>
        <p:nvSpPr>
          <p:cNvPr id="192" name="Google Shape;192;p9"/>
          <p:cNvSpPr txBox="1"/>
          <p:nvPr>
            <p:ph idx="1" type="body"/>
          </p:nvPr>
        </p:nvSpPr>
        <p:spPr>
          <a:xfrm>
            <a:off x="396780" y="1307099"/>
            <a:ext cx="11521500" cy="4243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sz="2100">
                <a:highlight>
                  <a:srgbClr val="FFFFFF"/>
                </a:highlight>
              </a:rPr>
              <a:t>Our patients</a:t>
            </a:r>
            <a:endParaRPr b="1" sz="21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500">
                <a:highlight>
                  <a:srgbClr val="FFFFFF"/>
                </a:highlight>
              </a:rPr>
              <a:t>You are our purpose.</a:t>
            </a:r>
            <a:endParaRPr b="1" sz="1500">
              <a:highlight>
                <a:srgbClr val="FFFFFF"/>
              </a:highlight>
            </a:endParaRPr>
          </a:p>
          <a:p>
            <a:pPr indent="0" lvl="0" marL="0" rtl="0" algn="l">
              <a:lnSpc>
                <a:spcPct val="115000"/>
              </a:lnSpc>
              <a:spcBef>
                <a:spcPts val="0"/>
              </a:spcBef>
              <a:spcAft>
                <a:spcPts val="0"/>
              </a:spcAft>
              <a:buSzPts val="1100"/>
              <a:buNone/>
            </a:pPr>
            <a:r>
              <a:rPr lang="en-US" sz="1500">
                <a:highlight>
                  <a:srgbClr val="FFFFFF"/>
                </a:highlight>
              </a:rPr>
              <a:t>We recognize that every patient is a person first. This means getting to know who they are and what they care about. We ask patients “what matters to you today?” through our words, actions, and emotional support. Because feeling truly cared for can make a big difference in your healing journey.</a:t>
            </a:r>
            <a:endParaRPr sz="15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0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2100">
                <a:highlight>
                  <a:srgbClr val="FFFFFF"/>
                </a:highlight>
              </a:rPr>
              <a:t>Our physicians</a:t>
            </a:r>
            <a:endParaRPr b="1" sz="21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500">
                <a:highlight>
                  <a:srgbClr val="FFFFFF"/>
                </a:highlight>
              </a:rPr>
              <a:t>Good care starts with great physicians.</a:t>
            </a:r>
            <a:endParaRPr b="1" sz="15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500">
                <a:highlight>
                  <a:srgbClr val="FFFFFF"/>
                </a:highlight>
              </a:rPr>
              <a:t>It’s important that every patient feels seen, heard, and encouraged throughout their health journey. That’s why we take great care in selecting the teams who will serve you. Because it’s scientifically proven that when doctors show kindness, patients are more than twice as likely to listen- leading to better health outcomes.</a:t>
            </a:r>
            <a:endParaRPr sz="1500">
              <a:highlight>
                <a:srgbClr val="FFFFFF"/>
              </a:highlight>
            </a:endParaRPr>
          </a:p>
          <a:p>
            <a:pPr indent="0" lvl="0" marL="0" rtl="0" algn="l">
              <a:lnSpc>
                <a:spcPct val="115000"/>
              </a:lnSpc>
              <a:spcBef>
                <a:spcPts val="0"/>
              </a:spcBef>
              <a:spcAft>
                <a:spcPts val="0"/>
              </a:spcAft>
              <a:buSzPts val="1100"/>
              <a:buNone/>
            </a:pPr>
            <a:r>
              <a:t/>
            </a:r>
            <a:endParaRPr b="1"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2000">
                <a:highlight>
                  <a:srgbClr val="FFFFFF"/>
                </a:highlight>
              </a:rPr>
              <a:t>Our community</a:t>
            </a:r>
            <a:endParaRPr b="1" sz="2000">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1500">
                <a:highlight>
                  <a:srgbClr val="FFFFFF"/>
                </a:highlight>
              </a:rPr>
              <a:t>Good health is a human right.</a:t>
            </a:r>
            <a:endParaRPr b="1" sz="15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500">
                <a:highlight>
                  <a:srgbClr val="FFFFFF"/>
                </a:highlight>
              </a:rPr>
              <a:t>There are vast inequities in health access, quality, and education that disproportionately burden our nation. We’re committed to building trust in communities that have been systematically excluded from health care over the years. Because we believe that people from all backgrounds deserve outstanding care and opportunities for wellness.</a:t>
            </a:r>
            <a:endParaRPr sz="1500">
              <a:highlight>
                <a:srgbClr val="FFFFFF"/>
              </a:highlight>
            </a:endParaRPr>
          </a:p>
          <a:p>
            <a:pPr indent="0" lvl="0" marL="0" rtl="0" algn="l">
              <a:lnSpc>
                <a:spcPct val="144000"/>
              </a:lnSpc>
              <a:spcBef>
                <a:spcPts val="1000"/>
              </a:spcBef>
              <a:spcAft>
                <a:spcPts val="0"/>
              </a:spcAft>
              <a:buSzPts val="2400"/>
              <a:buNone/>
            </a:pPr>
            <a:r>
              <a:t/>
            </a:r>
            <a:endParaRPr b="1" sz="2500">
              <a:solidFill>
                <a:schemeClr val="lt2"/>
              </a:solidFill>
              <a:latin typeface="Montserrat SemiBold"/>
              <a:ea typeface="Montserrat SemiBold"/>
              <a:cs typeface="Montserrat SemiBold"/>
              <a:sym typeface="Montserrat SemiBold"/>
            </a:endParaRPr>
          </a:p>
        </p:txBody>
      </p:sp>
      <p:pic>
        <p:nvPicPr>
          <p:cNvPr id="193" name="Google Shape;193;p9"/>
          <p:cNvPicPr preferRelativeResize="0"/>
          <p:nvPr/>
        </p:nvPicPr>
        <p:blipFill rotWithShape="1">
          <a:blip r:embed="rId3">
            <a:alphaModFix/>
          </a:blip>
          <a:srcRect b="0" l="0" r="0" t="0"/>
          <a:stretch/>
        </p:blipFill>
        <p:spPr>
          <a:xfrm>
            <a:off x="8196038" y="6245352"/>
            <a:ext cx="3229426" cy="543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9" name="Google Shape;199;p10"/>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200" name="Google Shape;200;p10"/>
          <p:cNvSpPr txBox="1"/>
          <p:nvPr>
            <p:ph type="title"/>
          </p:nvPr>
        </p:nvSpPr>
        <p:spPr>
          <a:xfrm>
            <a:off x="335280" y="247523"/>
            <a:ext cx="11521440" cy="1015488"/>
          </a:xfrm>
          <a:prstGeom prst="rect">
            <a:avLst/>
          </a:prstGeom>
          <a:noFill/>
          <a:ln>
            <a:noFill/>
          </a:ln>
        </p:spPr>
        <p:txBody>
          <a:bodyPr anchorCtr="0" anchor="ctr" bIns="0" lIns="73150" spcFirstLastPara="1" rIns="73150" wrap="square" tIns="0">
            <a:noAutofit/>
          </a:bodyPr>
          <a:lstStyle/>
          <a:p>
            <a:pPr indent="0" lvl="0" marL="0" rtl="0" algn="l">
              <a:lnSpc>
                <a:spcPct val="100000"/>
              </a:lnSpc>
              <a:spcBef>
                <a:spcPts val="0"/>
              </a:spcBef>
              <a:spcAft>
                <a:spcPts val="0"/>
              </a:spcAft>
              <a:buClr>
                <a:srgbClr val="595959"/>
              </a:buClr>
              <a:buSzPts val="4400"/>
              <a:buFont typeface="Montserrat SemiBold"/>
              <a:buNone/>
            </a:pPr>
            <a:r>
              <a:rPr b="1" i="0" lang="en-US" sz="4400">
                <a:solidFill>
                  <a:srgbClr val="595959"/>
                </a:solidFill>
              </a:rPr>
              <a:t>Everyone has a stake in this.</a:t>
            </a:r>
            <a:endParaRPr sz="4400">
              <a:solidFill>
                <a:srgbClr val="595959"/>
              </a:solidFill>
            </a:endParaRPr>
          </a:p>
        </p:txBody>
      </p:sp>
      <p:sp>
        <p:nvSpPr>
          <p:cNvPr id="201" name="Google Shape;201;p10"/>
          <p:cNvSpPr txBox="1"/>
          <p:nvPr>
            <p:ph idx="1" type="body"/>
          </p:nvPr>
        </p:nvSpPr>
        <p:spPr>
          <a:xfrm>
            <a:off x="335280" y="1745374"/>
            <a:ext cx="11521440" cy="4243946"/>
          </a:xfrm>
          <a:prstGeom prst="rect">
            <a:avLst/>
          </a:prstGeom>
          <a:noFill/>
          <a:ln>
            <a:noFill/>
          </a:ln>
        </p:spPr>
        <p:txBody>
          <a:bodyPr anchorCtr="0" anchor="t" bIns="45700" lIns="91425" spcFirstLastPara="1" rIns="91425" wrap="square" tIns="45700">
            <a:normAutofit/>
          </a:bodyPr>
          <a:lstStyle/>
          <a:p>
            <a:pPr indent="0" lvl="0" marL="0" rtl="0" algn="l">
              <a:lnSpc>
                <a:spcPct val="144000"/>
              </a:lnSpc>
              <a:spcBef>
                <a:spcPts val="0"/>
              </a:spcBef>
              <a:spcAft>
                <a:spcPts val="0"/>
              </a:spcAft>
              <a:buSzPts val="2400"/>
              <a:buNone/>
            </a:pPr>
            <a:r>
              <a:rPr b="1" lang="en-US">
                <a:solidFill>
                  <a:schemeClr val="lt2"/>
                </a:solidFill>
              </a:rPr>
              <a:t>Inequities in our public health system are felt directly and disproportionately in systematically excluded communities. But their suffering indirectly affects us all through billions of dollars in excess medical care costs and lost productivity. There is another kind of cost as well—the cost to our nation’s conscience, its empathetic nature, and its ideals of fairness.</a:t>
            </a:r>
            <a:endParaRPr b="1"/>
          </a:p>
        </p:txBody>
      </p:sp>
      <p:pic>
        <p:nvPicPr>
          <p:cNvPr id="202" name="Google Shape;202;p10"/>
          <p:cNvPicPr preferRelativeResize="0"/>
          <p:nvPr/>
        </p:nvPicPr>
        <p:blipFill rotWithShape="1">
          <a:blip r:embed="rId3">
            <a:alphaModFix/>
          </a:blip>
          <a:srcRect b="0" l="0" r="0" t="0"/>
          <a:stretch/>
        </p:blipFill>
        <p:spPr>
          <a:xfrm>
            <a:off x="8196038" y="6245352"/>
            <a:ext cx="3229426" cy="543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8" name="Google Shape;208;p11"/>
          <p:cNvPicPr preferRelativeResize="0"/>
          <p:nvPr/>
        </p:nvPicPr>
        <p:blipFill rotWithShape="1">
          <a:blip r:embed="rId3">
            <a:alphaModFix/>
          </a:blip>
          <a:srcRect b="0" l="0" r="0" t="0"/>
          <a:stretch/>
        </p:blipFill>
        <p:spPr>
          <a:xfrm>
            <a:off x="415490" y="1410570"/>
            <a:ext cx="6035199" cy="4261634"/>
          </a:xfrm>
          <a:prstGeom prst="rect">
            <a:avLst/>
          </a:prstGeom>
          <a:noFill/>
          <a:ln>
            <a:noFill/>
          </a:ln>
        </p:spPr>
      </p:pic>
      <p:sp>
        <p:nvSpPr>
          <p:cNvPr id="209" name="Google Shape;209;p11"/>
          <p:cNvSpPr txBox="1"/>
          <p:nvPr/>
        </p:nvSpPr>
        <p:spPr>
          <a:xfrm>
            <a:off x="6680532" y="1331510"/>
            <a:ext cx="5176200" cy="434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300">
                <a:solidFill>
                  <a:schemeClr val="lt1"/>
                </a:solidFill>
                <a:latin typeface="Montserrat"/>
                <a:ea typeface="Montserrat"/>
                <a:cs typeface="Montserrat"/>
                <a:sym typeface="Montserrat"/>
              </a:rPr>
              <a:t>Everyone should have the opportunity to be healthier. As simple as that sounds, there is formidable complexity behind it. Achieving health justice will require a nationwide commitment to addressing poverty, domestic violence, food scarcity, climate change, drug addiction, childhood education, health policy, and more in meaningful ways.</a:t>
            </a:r>
            <a:endParaRPr sz="1500"/>
          </a:p>
        </p:txBody>
      </p:sp>
      <p:sp>
        <p:nvSpPr>
          <p:cNvPr id="210" name="Google Shape;210;p11"/>
          <p:cNvSpPr txBox="1"/>
          <p:nvPr/>
        </p:nvSpPr>
        <p:spPr>
          <a:xfrm>
            <a:off x="364820" y="317461"/>
            <a:ext cx="696642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Montserrat SemiBold"/>
              <a:buNone/>
            </a:pPr>
            <a:r>
              <a:rPr b="1" i="0" lang="en-US" sz="4000" u="none" cap="none" strike="noStrike">
                <a:solidFill>
                  <a:schemeClr val="lt1"/>
                </a:solidFill>
                <a:latin typeface="Montserrat SemiBold"/>
                <a:ea typeface="Montserrat SemiBold"/>
                <a:cs typeface="Montserrat SemiBold"/>
                <a:sym typeface="Montserrat SemiBold"/>
              </a:rPr>
              <a:t>What is health justice?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6" name="Google Shape;216;p12"/>
          <p:cNvPicPr preferRelativeResize="0"/>
          <p:nvPr/>
        </p:nvPicPr>
        <p:blipFill rotWithShape="1">
          <a:blip r:embed="rId3">
            <a:alphaModFix/>
          </a:blip>
          <a:srcRect b="37549" l="0" r="0" t="953"/>
          <a:stretch/>
        </p:blipFill>
        <p:spPr>
          <a:xfrm>
            <a:off x="472576" y="1638618"/>
            <a:ext cx="5956755" cy="4263726"/>
          </a:xfrm>
          <a:prstGeom prst="rect">
            <a:avLst/>
          </a:prstGeom>
          <a:noFill/>
          <a:ln>
            <a:noFill/>
          </a:ln>
        </p:spPr>
      </p:pic>
      <p:sp>
        <p:nvSpPr>
          <p:cNvPr id="217" name="Google Shape;217;p12"/>
          <p:cNvSpPr txBox="1"/>
          <p:nvPr/>
        </p:nvSpPr>
        <p:spPr>
          <a:xfrm>
            <a:off x="6569113" y="1291824"/>
            <a:ext cx="5512800" cy="50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300">
                <a:solidFill>
                  <a:schemeClr val="lt1"/>
                </a:solidFill>
                <a:latin typeface="Montserrat"/>
                <a:ea typeface="Montserrat"/>
                <a:cs typeface="Montserrat"/>
                <a:sym typeface="Montserrat"/>
              </a:rPr>
              <a:t>As one of the nation’s leading health systems, CommonSpirit invests tens of millions of dollars toward finding solutions to these challenges. We are also expanding access to care in underserved communities, supporting a wide range of community health programs, and working with policymakers to advance health justice on a national scale. </a:t>
            </a:r>
            <a:endParaRPr sz="2300">
              <a:solidFill>
                <a:schemeClr val="lt1"/>
              </a:solidFill>
              <a:latin typeface="Montserrat"/>
              <a:ea typeface="Montserrat"/>
              <a:cs typeface="Montserrat"/>
              <a:sym typeface="Montserrat"/>
            </a:endParaRPr>
          </a:p>
          <a:p>
            <a:pPr indent="0" lvl="0" marL="0" marR="0" rtl="0" algn="l">
              <a:spcBef>
                <a:spcPts val="0"/>
              </a:spcBef>
              <a:spcAft>
                <a:spcPts val="0"/>
              </a:spcAft>
              <a:buNone/>
            </a:pPr>
            <a:r>
              <a:rPr lang="en-US" sz="2300">
                <a:solidFill>
                  <a:schemeClr val="lt1"/>
                </a:solidFill>
                <a:latin typeface="Montserrat"/>
                <a:ea typeface="Montserrat"/>
                <a:cs typeface="Montserrat"/>
                <a:sym typeface="Montserrat"/>
              </a:rPr>
              <a:t>There is much more work to be done, though, and CommonSpirit is committed to this for the long run.</a:t>
            </a:r>
            <a:endParaRPr sz="2300"/>
          </a:p>
        </p:txBody>
      </p:sp>
      <p:sp>
        <p:nvSpPr>
          <p:cNvPr id="218" name="Google Shape;218;p12"/>
          <p:cNvSpPr txBox="1"/>
          <p:nvPr/>
        </p:nvSpPr>
        <p:spPr>
          <a:xfrm>
            <a:off x="409074" y="312903"/>
            <a:ext cx="1165684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Montserrat SemiBold"/>
              <a:buNone/>
            </a:pPr>
            <a:r>
              <a:rPr b="1" i="0" lang="en-US" sz="4000" u="none" cap="none" strike="noStrike">
                <a:solidFill>
                  <a:schemeClr val="lt1"/>
                </a:solidFill>
                <a:latin typeface="Montserrat SemiBold"/>
                <a:ea typeface="Montserrat SemiBold"/>
                <a:cs typeface="Montserrat SemiBold"/>
                <a:sym typeface="Montserrat SemiBold"/>
              </a:rPr>
              <a:t>What is CommonSpirit doing?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p13"/>
          <p:cNvSpPr txBox="1"/>
          <p:nvPr>
            <p:ph type="title"/>
          </p:nvPr>
        </p:nvSpPr>
        <p:spPr>
          <a:xfrm>
            <a:off x="334938" y="1978250"/>
            <a:ext cx="11522100" cy="2743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None/>
            </a:pPr>
            <a:r>
              <a:t/>
            </a:r>
            <a:endParaRPr/>
          </a:p>
          <a:p>
            <a:pPr indent="0" lvl="0" marL="0" marR="0" rtl="0" algn="l">
              <a:lnSpc>
                <a:spcPct val="90000"/>
              </a:lnSpc>
              <a:spcBef>
                <a:spcPts val="1000"/>
              </a:spcBef>
              <a:spcAft>
                <a:spcPts val="0"/>
              </a:spcAft>
              <a:buClr>
                <a:srgbClr val="434648"/>
              </a:buClr>
              <a:buSzPct val="100000"/>
              <a:buFont typeface="Arial"/>
              <a:buNone/>
            </a:pPr>
            <a:r>
              <a:t/>
            </a:r>
            <a:endParaRPr b="0" i="0" sz="800" u="none" cap="none" strike="noStrike">
              <a:solidFill>
                <a:schemeClr val="lt1"/>
              </a:solidFill>
              <a:latin typeface="Montserrat"/>
              <a:ea typeface="Montserrat"/>
              <a:cs typeface="Montserrat"/>
              <a:sym typeface="Montserrat"/>
            </a:endParaRPr>
          </a:p>
          <a:p>
            <a:pPr indent="-247649" lvl="0" marL="228600" rtl="0" algn="l">
              <a:lnSpc>
                <a:spcPct val="90000"/>
              </a:lnSpc>
              <a:spcBef>
                <a:spcPts val="1000"/>
              </a:spcBef>
              <a:spcAft>
                <a:spcPts val="0"/>
              </a:spcAft>
              <a:buClr>
                <a:schemeClr val="lt1"/>
              </a:buClr>
              <a:buSzPct val="100000"/>
              <a:buFont typeface="Arial"/>
              <a:buChar char="•"/>
            </a:pPr>
            <a:r>
              <a:rPr b="0" lang="en-US" sz="2333"/>
              <a:t>Grants are awarded yearly throughout the CommonSpirit Health communities.</a:t>
            </a:r>
            <a:r>
              <a:rPr b="0" i="0" lang="en-US" sz="2333" u="none" cap="none" strike="noStrike">
                <a:solidFill>
                  <a:schemeClr val="lt1"/>
                </a:solidFill>
                <a:latin typeface="Montserrat"/>
                <a:ea typeface="Montserrat"/>
                <a:cs typeface="Montserrat"/>
                <a:sym typeface="Montserrat"/>
              </a:rPr>
              <a:t>Grants focus on food security, mental health, and advancing social justice and health equity.</a:t>
            </a:r>
            <a:endParaRPr sz="6333"/>
          </a:p>
          <a:p>
            <a:pPr indent="0" lvl="0" marL="0" marR="0" rtl="0" algn="l">
              <a:lnSpc>
                <a:spcPct val="90000"/>
              </a:lnSpc>
              <a:spcBef>
                <a:spcPts val="1000"/>
              </a:spcBef>
              <a:spcAft>
                <a:spcPts val="0"/>
              </a:spcAft>
              <a:buClr>
                <a:srgbClr val="434648"/>
              </a:buClr>
              <a:buSzPct val="70588"/>
              <a:buFont typeface="Arial"/>
              <a:buNone/>
            </a:pPr>
            <a:r>
              <a:t/>
            </a:r>
            <a:endParaRPr b="0" i="0" sz="1133" u="none" cap="none" strike="noStrike">
              <a:solidFill>
                <a:schemeClr val="lt1"/>
              </a:solidFill>
              <a:latin typeface="Montserrat"/>
              <a:ea typeface="Montserrat"/>
              <a:cs typeface="Montserrat"/>
              <a:sym typeface="Montserrat"/>
            </a:endParaRPr>
          </a:p>
          <a:p>
            <a:pPr indent="-247649" lvl="0" marL="228600" rtl="0" algn="l">
              <a:lnSpc>
                <a:spcPct val="90000"/>
              </a:lnSpc>
              <a:spcBef>
                <a:spcPts val="1000"/>
              </a:spcBef>
              <a:spcAft>
                <a:spcPts val="0"/>
              </a:spcAft>
              <a:buClr>
                <a:schemeClr val="lt1"/>
              </a:buClr>
              <a:buSzPct val="100000"/>
              <a:buFont typeface="Arial"/>
              <a:buChar char="•"/>
            </a:pPr>
            <a:r>
              <a:rPr b="0" i="0" lang="en-US" sz="2333" u="none" cap="none" strike="noStrike">
                <a:solidFill>
                  <a:schemeClr val="lt1"/>
                </a:solidFill>
                <a:latin typeface="Montserrat"/>
                <a:ea typeface="Montserrat"/>
                <a:cs typeface="Montserrat"/>
                <a:sym typeface="Montserrat"/>
              </a:rPr>
              <a:t>Grants begin at $50,000 and are awarded to support work that:</a:t>
            </a:r>
            <a:endParaRPr sz="6333"/>
          </a:p>
          <a:p>
            <a:pPr indent="-247649" lvl="1" marL="685800" rtl="0" algn="l">
              <a:lnSpc>
                <a:spcPct val="90000"/>
              </a:lnSpc>
              <a:spcBef>
                <a:spcPts val="500"/>
              </a:spcBef>
              <a:spcAft>
                <a:spcPts val="0"/>
              </a:spcAft>
              <a:buClr>
                <a:schemeClr val="lt1"/>
              </a:buClr>
              <a:buSzPct val="100000"/>
              <a:buFont typeface="Arial"/>
              <a:buChar char="•"/>
            </a:pPr>
            <a:r>
              <a:rPr lang="en-US" sz="2333">
                <a:solidFill>
                  <a:schemeClr val="lt1"/>
                </a:solidFill>
                <a:latin typeface="Montserrat"/>
                <a:ea typeface="Montserrat"/>
                <a:cs typeface="Montserrat"/>
                <a:sym typeface="Montserrat"/>
              </a:rPr>
              <a:t>Serves underserved communities</a:t>
            </a:r>
            <a:endParaRPr sz="2133"/>
          </a:p>
          <a:p>
            <a:pPr indent="-247649" lvl="1" marL="685800" rtl="0" algn="l">
              <a:lnSpc>
                <a:spcPct val="90000"/>
              </a:lnSpc>
              <a:spcBef>
                <a:spcPts val="500"/>
              </a:spcBef>
              <a:spcAft>
                <a:spcPts val="0"/>
              </a:spcAft>
              <a:buClr>
                <a:schemeClr val="lt1"/>
              </a:buClr>
              <a:buSzPct val="100000"/>
              <a:buFont typeface="Arial"/>
              <a:buChar char="•"/>
            </a:pPr>
            <a:r>
              <a:rPr lang="en-US" sz="2333">
                <a:solidFill>
                  <a:schemeClr val="lt1"/>
                </a:solidFill>
                <a:latin typeface="Montserrat"/>
                <a:ea typeface="Montserrat"/>
                <a:cs typeface="Montserrat"/>
                <a:sym typeface="Montserrat"/>
              </a:rPr>
              <a:t>Focuses on community capacity-building</a:t>
            </a:r>
            <a:endParaRPr sz="2133"/>
          </a:p>
          <a:p>
            <a:pPr indent="-247649" lvl="1" marL="685800" rtl="0" algn="l">
              <a:lnSpc>
                <a:spcPct val="90000"/>
              </a:lnSpc>
              <a:spcBef>
                <a:spcPts val="500"/>
              </a:spcBef>
              <a:spcAft>
                <a:spcPts val="0"/>
              </a:spcAft>
              <a:buClr>
                <a:schemeClr val="lt1"/>
              </a:buClr>
              <a:buSzPct val="100000"/>
              <a:buFont typeface="Arial"/>
              <a:buChar char="•"/>
            </a:pPr>
            <a:r>
              <a:rPr lang="en-US" sz="2333">
                <a:solidFill>
                  <a:schemeClr val="lt1"/>
                </a:solidFill>
                <a:latin typeface="Montserrat"/>
                <a:ea typeface="Montserrat"/>
                <a:cs typeface="Montserrat"/>
                <a:sym typeface="Montserrat"/>
              </a:rPr>
              <a:t>Leverages collaboration to increase social impact</a:t>
            </a:r>
            <a:endParaRPr sz="2333">
              <a:solidFill>
                <a:schemeClr val="lt1"/>
              </a:solidFill>
              <a:latin typeface="Montserrat"/>
              <a:ea typeface="Montserrat"/>
              <a:cs typeface="Montserrat"/>
              <a:sym typeface="Montserrat"/>
            </a:endParaRPr>
          </a:p>
          <a:p>
            <a:pPr indent="0" lvl="1" marL="457200" rtl="0" algn="l">
              <a:lnSpc>
                <a:spcPct val="90000"/>
              </a:lnSpc>
              <a:spcBef>
                <a:spcPts val="500"/>
              </a:spcBef>
              <a:spcAft>
                <a:spcPts val="0"/>
              </a:spcAft>
              <a:buClr>
                <a:srgbClr val="434648"/>
              </a:buClr>
              <a:buSzPct val="100000"/>
              <a:buFont typeface="Arial"/>
              <a:buNone/>
            </a:pPr>
            <a:r>
              <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b="0" sz="2000"/>
          </a:p>
          <a:p>
            <a:pPr indent="-137159" lvl="1" marL="685800" rtl="0" algn="l">
              <a:lnSpc>
                <a:spcPct val="90000"/>
              </a:lnSpc>
              <a:spcBef>
                <a:spcPts val="500"/>
              </a:spcBef>
              <a:spcAft>
                <a:spcPts val="0"/>
              </a:spcAft>
              <a:buClr>
                <a:srgbClr val="434648"/>
              </a:buClr>
              <a:buSzPct val="80000"/>
              <a:buFont typeface="Arial"/>
              <a:buNone/>
            </a:pPr>
            <a:r>
              <a:t/>
            </a:r>
            <a:endParaRPr sz="2000">
              <a:solidFill>
                <a:schemeClr val="lt1"/>
              </a:solidFill>
              <a:latin typeface="Montserrat"/>
              <a:ea typeface="Montserrat"/>
              <a:cs typeface="Montserrat"/>
              <a:sym typeface="Montserrat"/>
            </a:endParaRPr>
          </a:p>
        </p:txBody>
      </p:sp>
      <p:sp>
        <p:nvSpPr>
          <p:cNvPr id="225" name="Google Shape;225;p13"/>
          <p:cNvSpPr txBox="1"/>
          <p:nvPr/>
        </p:nvSpPr>
        <p:spPr>
          <a:xfrm>
            <a:off x="335280" y="-489202"/>
            <a:ext cx="11521500" cy="2743200"/>
          </a:xfrm>
          <a:prstGeom prst="rect">
            <a:avLst/>
          </a:prstGeom>
          <a:noFill/>
          <a:ln>
            <a:noFill/>
          </a:ln>
        </p:spPr>
        <p:txBody>
          <a:bodyPr anchorCtr="0" anchor="ctr" bIns="0" lIns="73150" spcFirstLastPara="1" rIns="73150" wrap="square" tIns="0">
            <a:normAutofit/>
          </a:bodyPr>
          <a:lstStyle/>
          <a:p>
            <a:pPr indent="0" lvl="0" marL="0" marR="0" rtl="0" algn="l">
              <a:lnSpc>
                <a:spcPct val="100000"/>
              </a:lnSpc>
              <a:spcBef>
                <a:spcPts val="0"/>
              </a:spcBef>
              <a:spcAft>
                <a:spcPts val="0"/>
              </a:spcAft>
              <a:buClr>
                <a:schemeClr val="lt1"/>
              </a:buClr>
              <a:buSzPts val="4400"/>
              <a:buFont typeface="Montserrat SemiBold"/>
              <a:buNone/>
            </a:pPr>
            <a:r>
              <a:rPr b="1" lang="en-US" sz="4400">
                <a:solidFill>
                  <a:schemeClr val="lt1"/>
                </a:solidFill>
                <a:latin typeface="Montserrat SemiBold"/>
                <a:ea typeface="Montserrat SemiBold"/>
                <a:cs typeface="Montserrat SemiBold"/>
                <a:sym typeface="Montserrat SemiBold"/>
              </a:rPr>
              <a:t>Health Equity &amp; Advancement Fund</a:t>
            </a:r>
            <a:r>
              <a:rPr b="1" lang="en-US" sz="4400">
                <a:solidFill>
                  <a:schemeClr val="lt1"/>
                </a:solidFill>
                <a:latin typeface="Montserrat"/>
                <a:ea typeface="Montserrat"/>
                <a:cs typeface="Montserrat"/>
                <a:sym typeface="Montserrat"/>
              </a:rPr>
              <a:t>​</a:t>
            </a:r>
            <a:endParaRPr b="1" sz="4400">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type="title"/>
          </p:nvPr>
        </p:nvSpPr>
        <p:spPr>
          <a:xfrm>
            <a:off x="338328" y="2057400"/>
            <a:ext cx="11521440" cy="2743200"/>
          </a:xfrm>
          <a:prstGeom prst="rect">
            <a:avLst/>
          </a:prstGeom>
          <a:noFill/>
          <a:ln>
            <a:noFill/>
          </a:ln>
        </p:spPr>
        <p:txBody>
          <a:bodyPr anchorCtr="0" anchor="ctr" bIns="0" lIns="73150" spcFirstLastPara="1" rIns="73150" wrap="square" tIns="0">
            <a:normAutofit/>
          </a:bodyPr>
          <a:lstStyle/>
          <a:p>
            <a:pPr indent="0" lvl="0" marL="0" rtl="0" algn="l">
              <a:lnSpc>
                <a:spcPct val="100000"/>
              </a:lnSpc>
              <a:spcBef>
                <a:spcPts val="0"/>
              </a:spcBef>
              <a:spcAft>
                <a:spcPts val="0"/>
              </a:spcAft>
              <a:buClr>
                <a:schemeClr val="lt1"/>
              </a:buClr>
              <a:buSzPts val="6000"/>
              <a:buFont typeface="Montserrat"/>
              <a:buNone/>
            </a:pPr>
            <a:r>
              <a:rPr lang="en-US"/>
              <a:t> </a:t>
            </a:r>
            <a:endParaRPr/>
          </a:p>
        </p:txBody>
      </p:sp>
      <p:sp>
        <p:nvSpPr>
          <p:cNvPr id="231" name="Google Shape;231;p14"/>
          <p:cNvSpPr txBox="1"/>
          <p:nvPr>
            <p:ph idx="12" type="sldNum"/>
          </p:nvPr>
        </p:nvSpPr>
        <p:spPr>
          <a:xfrm>
            <a:off x="9113520" y="626018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2" name="Google Shape;232;p14"/>
          <p:cNvSpPr/>
          <p:nvPr/>
        </p:nvSpPr>
        <p:spPr>
          <a:xfrm>
            <a:off x="472575" y="497358"/>
            <a:ext cx="7404000" cy="430320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1000"/>
              </a:spcBef>
              <a:spcAft>
                <a:spcPts val="0"/>
              </a:spcAft>
              <a:buClr>
                <a:srgbClr val="002855"/>
              </a:buClr>
              <a:buSzPts val="4800"/>
              <a:buFont typeface="Arial"/>
              <a:buNone/>
            </a:pPr>
            <a:r>
              <a:t/>
            </a:r>
            <a:endParaRPr b="1" sz="4800">
              <a:solidFill>
                <a:srgbClr val="002855"/>
              </a:solidFill>
              <a:latin typeface="Montserrat SemiBold"/>
              <a:ea typeface="Montserrat SemiBold"/>
              <a:cs typeface="Montserrat SemiBold"/>
              <a:sym typeface="Montserrat SemiBold"/>
            </a:endParaRPr>
          </a:p>
        </p:txBody>
      </p:sp>
      <p:sp>
        <p:nvSpPr>
          <p:cNvPr id="233" name="Google Shape;233;p14"/>
          <p:cNvSpPr txBox="1"/>
          <p:nvPr/>
        </p:nvSpPr>
        <p:spPr>
          <a:xfrm>
            <a:off x="3684872" y="2154600"/>
            <a:ext cx="76830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 </a:t>
            </a:r>
            <a:endParaRPr/>
          </a:p>
        </p:txBody>
      </p:sp>
      <p:pic>
        <p:nvPicPr>
          <p:cNvPr descr="A building with a cross on top&#10;&#10;Description automatically generated with medium confidence" id="234" name="Google Shape;234;p14"/>
          <p:cNvPicPr preferRelativeResize="0"/>
          <p:nvPr/>
        </p:nvPicPr>
        <p:blipFill rotWithShape="1">
          <a:blip r:embed="rId3">
            <a:alphaModFix/>
          </a:blip>
          <a:srcRect b="0" l="0" r="0" t="0"/>
          <a:stretch/>
        </p:blipFill>
        <p:spPr>
          <a:xfrm>
            <a:off x="8121315" y="281657"/>
            <a:ext cx="3810000" cy="6343650"/>
          </a:xfrm>
          <a:prstGeom prst="rect">
            <a:avLst/>
          </a:prstGeom>
          <a:noFill/>
          <a:ln>
            <a:noFill/>
          </a:ln>
        </p:spPr>
      </p:pic>
      <p:sp>
        <p:nvSpPr>
          <p:cNvPr id="235" name="Google Shape;235;p14"/>
          <p:cNvSpPr txBox="1"/>
          <p:nvPr/>
        </p:nvSpPr>
        <p:spPr>
          <a:xfrm>
            <a:off x="382275" y="430991"/>
            <a:ext cx="7494300" cy="501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rPr>
              <a:t>Health care that truly cares</a:t>
            </a:r>
            <a:endParaRPr b="1" sz="3600">
              <a:solidFill>
                <a:schemeClr val="lt1"/>
              </a:solidFill>
            </a:endParaRPr>
          </a:p>
          <a:p>
            <a:pPr indent="0" lvl="0" marL="0" marR="0" rtl="0" algn="l">
              <a:spcBef>
                <a:spcPts val="0"/>
              </a:spcBef>
              <a:spcAft>
                <a:spcPts val="0"/>
              </a:spcAft>
              <a:buNone/>
            </a:pPr>
            <a:r>
              <a:t/>
            </a:r>
            <a:endParaRPr b="1" sz="2300">
              <a:solidFill>
                <a:schemeClr val="lt1"/>
              </a:solidFill>
            </a:endParaRPr>
          </a:p>
          <a:p>
            <a:pPr indent="0" lvl="0" marL="0" marR="0" rtl="0" algn="l">
              <a:spcBef>
                <a:spcPts val="0"/>
              </a:spcBef>
              <a:spcAft>
                <a:spcPts val="0"/>
              </a:spcAft>
              <a:buNone/>
            </a:pPr>
            <a:r>
              <a:rPr lang="en-US" sz="2900">
                <a:solidFill>
                  <a:schemeClr val="lt1"/>
                </a:solidFill>
              </a:rPr>
              <a:t>At CommonSpirit, we combine clinical expertise with compassion to deliver humankindness to all we serve. Because we treat more than patients—we treat people. We champion the humanity of everyone who walks through our doors and see beyond what ails them. And we believe that guiding one along their path to healing is as important as walking alongside them.</a:t>
            </a:r>
            <a:endParaRPr sz="2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1" name="Google Shape;111;p2"/>
          <p:cNvSpPr txBox="1"/>
          <p:nvPr/>
        </p:nvSpPr>
        <p:spPr>
          <a:xfrm>
            <a:off x="453625" y="361350"/>
            <a:ext cx="11330700" cy="24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900">
                <a:solidFill>
                  <a:schemeClr val="dk2"/>
                </a:solidFill>
                <a:highlight>
                  <a:srgbClr val="FFFFFF"/>
                </a:highlight>
                <a:latin typeface="Montserrat"/>
                <a:ea typeface="Montserrat"/>
                <a:cs typeface="Montserrat"/>
                <a:sym typeface="Montserrat"/>
              </a:rPr>
              <a:t>Building healthy communities together.</a:t>
            </a:r>
            <a:endParaRPr b="1" sz="29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b="1" sz="2800">
              <a:solidFill>
                <a:schemeClr val="dk2"/>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US" sz="2400">
                <a:solidFill>
                  <a:schemeClr val="dk1"/>
                </a:solidFill>
                <a:highlight>
                  <a:srgbClr val="FFFFFF"/>
                </a:highlight>
                <a:latin typeface="Montserrat"/>
                <a:ea typeface="Montserrat"/>
                <a:cs typeface="Montserrat"/>
                <a:sym typeface="Montserrat"/>
              </a:rPr>
              <a:t>Weaving better health in our communities is at the heart of everything we do. It’s how we help more people and places prosper. And it’s all inspired by faith, driven by innovation, and powered by humanity.</a:t>
            </a:r>
            <a:endParaRPr/>
          </a:p>
        </p:txBody>
      </p:sp>
      <p:pic>
        <p:nvPicPr>
          <p:cNvPr id="112" name="Google Shape;112;p2"/>
          <p:cNvPicPr preferRelativeResize="0"/>
          <p:nvPr/>
        </p:nvPicPr>
        <p:blipFill>
          <a:blip r:embed="rId3">
            <a:alphaModFix/>
          </a:blip>
          <a:stretch>
            <a:fillRect/>
          </a:stretch>
        </p:blipFill>
        <p:spPr>
          <a:xfrm>
            <a:off x="497950" y="3490975"/>
            <a:ext cx="3738925" cy="2455900"/>
          </a:xfrm>
          <a:prstGeom prst="rect">
            <a:avLst/>
          </a:prstGeom>
          <a:noFill/>
          <a:ln>
            <a:noFill/>
          </a:ln>
        </p:spPr>
      </p:pic>
      <p:pic>
        <p:nvPicPr>
          <p:cNvPr id="113" name="Google Shape;113;p2"/>
          <p:cNvPicPr preferRelativeResize="0"/>
          <p:nvPr/>
        </p:nvPicPr>
        <p:blipFill>
          <a:blip r:embed="rId4">
            <a:alphaModFix/>
          </a:blip>
          <a:stretch>
            <a:fillRect/>
          </a:stretch>
        </p:blipFill>
        <p:spPr>
          <a:xfrm>
            <a:off x="4249450" y="3490975"/>
            <a:ext cx="3693096" cy="2455900"/>
          </a:xfrm>
          <a:prstGeom prst="rect">
            <a:avLst/>
          </a:prstGeom>
          <a:noFill/>
          <a:ln>
            <a:noFill/>
          </a:ln>
        </p:spPr>
      </p:pic>
      <p:pic>
        <p:nvPicPr>
          <p:cNvPr id="114" name="Google Shape;114;p2"/>
          <p:cNvPicPr preferRelativeResize="0"/>
          <p:nvPr/>
        </p:nvPicPr>
        <p:blipFill>
          <a:blip r:embed="rId5">
            <a:alphaModFix/>
          </a:blip>
          <a:stretch>
            <a:fillRect/>
          </a:stretch>
        </p:blipFill>
        <p:spPr>
          <a:xfrm>
            <a:off x="7955125" y="3490975"/>
            <a:ext cx="3693101" cy="2455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3"/>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121" name="Google Shape;121;p3"/>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p>
            <a:pPr indent="0" lvl="0" marL="0" rtl="0" algn="l">
              <a:lnSpc>
                <a:spcPct val="100000"/>
              </a:lnSpc>
              <a:spcBef>
                <a:spcPts val="0"/>
              </a:spcBef>
              <a:spcAft>
                <a:spcPts val="0"/>
              </a:spcAft>
              <a:buClr>
                <a:srgbClr val="7F7F7F"/>
              </a:buClr>
              <a:buSzPts val="4800"/>
              <a:buFont typeface="Montserrat SemiBold"/>
              <a:buNone/>
            </a:pPr>
            <a:r>
              <a:rPr lang="en-US" sz="4800">
                <a:solidFill>
                  <a:srgbClr val="7F7F7F"/>
                </a:solidFill>
              </a:rPr>
              <a:t>Our Mission</a:t>
            </a:r>
            <a:endParaRPr/>
          </a:p>
        </p:txBody>
      </p:sp>
      <p:sp>
        <p:nvSpPr>
          <p:cNvPr id="122" name="Google Shape;122;p3"/>
          <p:cNvSpPr txBox="1"/>
          <p:nvPr>
            <p:ph idx="1" type="body"/>
          </p:nvPr>
        </p:nvSpPr>
        <p:spPr>
          <a:xfrm>
            <a:off x="335280" y="1234440"/>
            <a:ext cx="11521440" cy="438912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44000"/>
              </a:lnSpc>
              <a:spcBef>
                <a:spcPts val="0"/>
              </a:spcBef>
              <a:spcAft>
                <a:spcPts val="0"/>
              </a:spcAft>
              <a:buSzPts val="2400"/>
              <a:buNone/>
            </a:pPr>
            <a:r>
              <a:t/>
            </a:r>
            <a:endParaRPr b="1" i="0">
              <a:solidFill>
                <a:srgbClr val="000000"/>
              </a:solidFill>
              <a:latin typeface="Rasa"/>
              <a:ea typeface="Rasa"/>
              <a:cs typeface="Rasa"/>
              <a:sym typeface="Rasa"/>
            </a:endParaRPr>
          </a:p>
          <a:p>
            <a:pPr indent="0" lvl="0" marL="0" rtl="0" algn="l">
              <a:lnSpc>
                <a:spcPct val="144000"/>
              </a:lnSpc>
              <a:spcBef>
                <a:spcPts val="1000"/>
              </a:spcBef>
              <a:spcAft>
                <a:spcPts val="0"/>
              </a:spcAft>
              <a:buSzPts val="3600"/>
              <a:buNone/>
            </a:pPr>
            <a:r>
              <a:rPr b="0" i="0" lang="en-US" sz="3600">
                <a:solidFill>
                  <a:schemeClr val="lt2"/>
                </a:solidFill>
              </a:rPr>
              <a:t>As CommonSpirit Health, we make the healing presence of God known in our world by improving the health of the people we serve, especially those who are vulnerable, while we advance social justice for all.</a:t>
            </a:r>
            <a:endParaRPr/>
          </a:p>
          <a:p>
            <a:pPr indent="-76200" lvl="0" marL="228600" rtl="0" algn="l">
              <a:lnSpc>
                <a:spcPct val="144000"/>
              </a:lnSpc>
              <a:spcBef>
                <a:spcPts val="1000"/>
              </a:spcBef>
              <a:spcAft>
                <a:spcPts val="0"/>
              </a:spcAft>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8" name="Google Shape;128;p4"/>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129" name="Google Shape;129;p4"/>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p>
            <a:pPr indent="0" lvl="0" marL="0" rtl="0" algn="l">
              <a:lnSpc>
                <a:spcPct val="100000"/>
              </a:lnSpc>
              <a:spcBef>
                <a:spcPts val="0"/>
              </a:spcBef>
              <a:spcAft>
                <a:spcPts val="0"/>
              </a:spcAft>
              <a:buClr>
                <a:srgbClr val="7F7F7F"/>
              </a:buClr>
              <a:buSzPts val="4800"/>
              <a:buFont typeface="Montserrat SemiBold"/>
              <a:buNone/>
            </a:pPr>
            <a:r>
              <a:rPr lang="en-US" sz="4800">
                <a:solidFill>
                  <a:srgbClr val="7F7F7F"/>
                </a:solidFill>
              </a:rPr>
              <a:t>Our Vision</a:t>
            </a:r>
            <a:endParaRPr/>
          </a:p>
        </p:txBody>
      </p:sp>
      <p:sp>
        <p:nvSpPr>
          <p:cNvPr id="130" name="Google Shape;130;p4"/>
          <p:cNvSpPr txBox="1"/>
          <p:nvPr>
            <p:ph idx="1" type="body"/>
          </p:nvPr>
        </p:nvSpPr>
        <p:spPr>
          <a:xfrm>
            <a:off x="335280" y="1234440"/>
            <a:ext cx="11521440" cy="438912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44000"/>
              </a:lnSpc>
              <a:spcBef>
                <a:spcPts val="0"/>
              </a:spcBef>
              <a:spcAft>
                <a:spcPts val="0"/>
              </a:spcAft>
              <a:buSzPct val="100000"/>
              <a:buNone/>
            </a:pPr>
            <a:r>
              <a:t/>
            </a:r>
            <a:endParaRPr b="1" i="0">
              <a:solidFill>
                <a:srgbClr val="000000"/>
              </a:solidFill>
              <a:latin typeface="Rasa"/>
              <a:ea typeface="Rasa"/>
              <a:cs typeface="Rasa"/>
              <a:sym typeface="Rasa"/>
            </a:endParaRPr>
          </a:p>
          <a:p>
            <a:pPr indent="0" lvl="0" marL="0" rtl="0" algn="l">
              <a:lnSpc>
                <a:spcPct val="144000"/>
              </a:lnSpc>
              <a:spcBef>
                <a:spcPts val="1000"/>
              </a:spcBef>
              <a:spcAft>
                <a:spcPts val="0"/>
              </a:spcAft>
              <a:buSzPct val="100000"/>
              <a:buNone/>
            </a:pPr>
            <a:r>
              <a:rPr b="0" i="0" lang="en-US" sz="4800">
                <a:solidFill>
                  <a:schemeClr val="lt2"/>
                </a:solidFill>
              </a:rPr>
              <a:t>A healthier future for all – inspired by faith, driven by innovation and powered by our humanity.</a:t>
            </a:r>
            <a:endParaRPr/>
          </a:p>
          <a:p>
            <a:pPr indent="0" lvl="0" marL="0" rtl="0" algn="l">
              <a:lnSpc>
                <a:spcPct val="144000"/>
              </a:lnSpc>
              <a:spcBef>
                <a:spcPts val="1000"/>
              </a:spcBef>
              <a:spcAft>
                <a:spcPts val="0"/>
              </a:spcAft>
              <a:buSzPct val="100000"/>
              <a:buNone/>
            </a:pP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6" name="Google Shape;136;p5"/>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137" name="Google Shape;137;p5"/>
          <p:cNvSpPr txBox="1"/>
          <p:nvPr>
            <p:ph type="title"/>
          </p:nvPr>
        </p:nvSpPr>
        <p:spPr>
          <a:xfrm>
            <a:off x="335280" y="395150"/>
            <a:ext cx="11521440" cy="1015488"/>
          </a:xfrm>
          <a:prstGeom prst="rect">
            <a:avLst/>
          </a:prstGeom>
          <a:noFill/>
          <a:ln>
            <a:noFill/>
          </a:ln>
        </p:spPr>
        <p:txBody>
          <a:bodyPr anchorCtr="0" anchor="ctr" bIns="0" lIns="73150" spcFirstLastPara="1" rIns="73150" wrap="square" tIns="0">
            <a:normAutofit/>
          </a:bodyPr>
          <a:lstStyle/>
          <a:p>
            <a:pPr indent="0" lvl="0" marL="0" rtl="0" algn="l">
              <a:lnSpc>
                <a:spcPct val="100000"/>
              </a:lnSpc>
              <a:spcBef>
                <a:spcPts val="0"/>
              </a:spcBef>
              <a:spcAft>
                <a:spcPts val="0"/>
              </a:spcAft>
              <a:buClr>
                <a:srgbClr val="7F7F7F"/>
              </a:buClr>
              <a:buSzPts val="4800"/>
              <a:buFont typeface="Montserrat SemiBold"/>
              <a:buNone/>
            </a:pPr>
            <a:r>
              <a:rPr lang="en-US" sz="4800">
                <a:solidFill>
                  <a:srgbClr val="7F7F7F"/>
                </a:solidFill>
              </a:rPr>
              <a:t>Our Values</a:t>
            </a:r>
            <a:endParaRPr/>
          </a:p>
        </p:txBody>
      </p:sp>
      <p:sp>
        <p:nvSpPr>
          <p:cNvPr id="138" name="Google Shape;138;p5"/>
          <p:cNvSpPr txBox="1"/>
          <p:nvPr>
            <p:ph idx="1" type="body"/>
          </p:nvPr>
        </p:nvSpPr>
        <p:spPr>
          <a:xfrm>
            <a:off x="335280" y="1495697"/>
            <a:ext cx="11521440" cy="438912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4400">
                <a:solidFill>
                  <a:srgbClr val="000000"/>
                </a:solidFill>
                <a:latin typeface="Rasa"/>
                <a:ea typeface="Rasa"/>
                <a:cs typeface="Rasa"/>
                <a:sym typeface="Rasa"/>
              </a:rPr>
              <a:t>     </a:t>
            </a:r>
            <a:r>
              <a:rPr b="0" i="0" lang="en-US" sz="4400">
                <a:solidFill>
                  <a:srgbClr val="000000"/>
                </a:solidFill>
                <a:latin typeface="Rasa"/>
                <a:ea typeface="Rasa"/>
                <a:cs typeface="Rasa"/>
                <a:sym typeface="Rasa"/>
              </a:rPr>
              <a:t>  </a:t>
            </a:r>
            <a:r>
              <a:rPr b="0" i="0" lang="en-US" sz="5400">
                <a:solidFill>
                  <a:schemeClr val="lt2"/>
                </a:solidFill>
              </a:rPr>
              <a:t>Compassion</a:t>
            </a:r>
            <a:r>
              <a:rPr b="0" i="0" lang="en-US" sz="4400">
                <a:solidFill>
                  <a:schemeClr val="lt2"/>
                </a:solidFill>
              </a:rPr>
              <a:t> </a:t>
            </a:r>
            <a:endParaRPr/>
          </a:p>
          <a:p>
            <a:pPr indent="-342900" lvl="4" marL="2057400" rtl="0" algn="l">
              <a:lnSpc>
                <a:spcPct val="100000"/>
              </a:lnSpc>
              <a:spcBef>
                <a:spcPts val="500"/>
              </a:spcBef>
              <a:spcAft>
                <a:spcPts val="0"/>
              </a:spcAft>
              <a:buClr>
                <a:schemeClr val="lt2"/>
              </a:buClr>
              <a:buSzPts val="5400"/>
              <a:buChar char="•"/>
            </a:pPr>
            <a:r>
              <a:rPr b="0" i="0" lang="en-US" sz="5400">
                <a:solidFill>
                  <a:schemeClr val="lt2"/>
                </a:solidFill>
              </a:rPr>
              <a:t>  Inclusion </a:t>
            </a:r>
            <a:endParaRPr/>
          </a:p>
          <a:p>
            <a:pPr indent="-342900" lvl="7" marL="3429000" rtl="0" algn="l">
              <a:lnSpc>
                <a:spcPct val="100000"/>
              </a:lnSpc>
              <a:spcBef>
                <a:spcPts val="500"/>
              </a:spcBef>
              <a:spcAft>
                <a:spcPts val="0"/>
              </a:spcAft>
              <a:buClr>
                <a:schemeClr val="lt2"/>
              </a:buClr>
              <a:buSzPts val="5400"/>
              <a:buChar char="•"/>
            </a:pPr>
            <a:r>
              <a:rPr b="0" i="0" lang="en-US" sz="5400">
                <a:solidFill>
                  <a:schemeClr val="lt2"/>
                </a:solidFill>
              </a:rPr>
              <a:t>  Integrity </a:t>
            </a:r>
            <a:endParaRPr/>
          </a:p>
          <a:p>
            <a:pPr indent="-342900" lvl="8" marL="3886200" rtl="0" algn="l">
              <a:lnSpc>
                <a:spcPct val="100000"/>
              </a:lnSpc>
              <a:spcBef>
                <a:spcPts val="500"/>
              </a:spcBef>
              <a:spcAft>
                <a:spcPts val="0"/>
              </a:spcAft>
              <a:buClr>
                <a:schemeClr val="lt2"/>
              </a:buClr>
              <a:buSzPts val="5400"/>
              <a:buChar char="•"/>
            </a:pPr>
            <a:r>
              <a:rPr b="0" i="0" lang="en-US" sz="5400">
                <a:solidFill>
                  <a:schemeClr val="lt2"/>
                </a:solidFill>
              </a:rPr>
              <a:t> </a:t>
            </a:r>
            <a:r>
              <a:rPr lang="en-US" sz="5400">
                <a:solidFill>
                  <a:schemeClr val="lt2"/>
                </a:solidFill>
              </a:rPr>
              <a:t>      </a:t>
            </a:r>
            <a:r>
              <a:rPr b="0" i="0" lang="en-US" sz="5400">
                <a:solidFill>
                  <a:schemeClr val="lt2"/>
                </a:solidFill>
              </a:rPr>
              <a:t>Excellence </a:t>
            </a:r>
            <a:endParaRPr/>
          </a:p>
          <a:p>
            <a:pPr indent="0" lvl="8" marL="3657600" rtl="0" algn="l">
              <a:lnSpc>
                <a:spcPct val="100000"/>
              </a:lnSpc>
              <a:spcBef>
                <a:spcPts val="500"/>
              </a:spcBef>
              <a:spcAft>
                <a:spcPts val="0"/>
              </a:spcAft>
              <a:buClr>
                <a:schemeClr val="lt2"/>
              </a:buClr>
              <a:buSzPts val="5400"/>
              <a:buNone/>
            </a:pPr>
            <a:r>
              <a:rPr lang="en-US" sz="5400">
                <a:solidFill>
                  <a:schemeClr val="lt2"/>
                </a:solidFill>
              </a:rPr>
              <a:t>	</a:t>
            </a:r>
            <a:r>
              <a:rPr b="0" i="0" lang="en-US" sz="5400">
                <a:solidFill>
                  <a:schemeClr val="lt2"/>
                </a:solidFill>
              </a:rPr>
              <a:t>  	           Collaboration</a:t>
            </a:r>
            <a:endParaRPr sz="5400">
              <a:solidFill>
                <a:schemeClr val="lt2"/>
              </a:solidFill>
            </a:endParaRPr>
          </a:p>
        </p:txBody>
      </p:sp>
      <p:pic>
        <p:nvPicPr>
          <p:cNvPr id="139" name="Google Shape;139;p5"/>
          <p:cNvPicPr preferRelativeResize="0"/>
          <p:nvPr/>
        </p:nvPicPr>
        <p:blipFill rotWithShape="1">
          <a:blip r:embed="rId3">
            <a:alphaModFix/>
          </a:blip>
          <a:srcRect b="0" l="0" r="0" t="0"/>
          <a:stretch/>
        </p:blipFill>
        <p:spPr>
          <a:xfrm>
            <a:off x="4841427" y="4435932"/>
            <a:ext cx="308908" cy="308908"/>
          </a:xfrm>
          <a:prstGeom prst="rect">
            <a:avLst/>
          </a:prstGeom>
          <a:noFill/>
          <a:ln>
            <a:noFill/>
          </a:ln>
        </p:spPr>
      </p:pic>
      <p:pic>
        <p:nvPicPr>
          <p:cNvPr id="140" name="Google Shape;140;p5"/>
          <p:cNvPicPr preferRelativeResize="0"/>
          <p:nvPr/>
        </p:nvPicPr>
        <p:blipFill rotWithShape="1">
          <a:blip r:embed="rId3">
            <a:alphaModFix/>
          </a:blip>
          <a:srcRect b="0" l="0" r="0" t="0"/>
          <a:stretch/>
        </p:blipFill>
        <p:spPr>
          <a:xfrm>
            <a:off x="6273999" y="5350360"/>
            <a:ext cx="314351" cy="314351"/>
          </a:xfrm>
          <a:prstGeom prst="rect">
            <a:avLst/>
          </a:prstGeom>
          <a:noFill/>
          <a:ln>
            <a:noFill/>
          </a:ln>
        </p:spPr>
      </p:pic>
      <p:pic>
        <p:nvPicPr>
          <p:cNvPr id="141" name="Google Shape;141;p5"/>
          <p:cNvPicPr preferRelativeResize="0"/>
          <p:nvPr/>
        </p:nvPicPr>
        <p:blipFill rotWithShape="1">
          <a:blip r:embed="rId3">
            <a:alphaModFix/>
          </a:blip>
          <a:srcRect b="0" l="0" r="0" t="0"/>
          <a:stretch/>
        </p:blipFill>
        <p:spPr>
          <a:xfrm>
            <a:off x="635208" y="1805796"/>
            <a:ext cx="325090" cy="325090"/>
          </a:xfrm>
          <a:prstGeom prst="rect">
            <a:avLst/>
          </a:prstGeom>
          <a:noFill/>
          <a:ln>
            <a:noFill/>
          </a:ln>
        </p:spPr>
      </p:pic>
      <p:sp>
        <p:nvSpPr>
          <p:cNvPr id="142" name="Google Shape;142;p5"/>
          <p:cNvSpPr/>
          <p:nvPr/>
        </p:nvSpPr>
        <p:spPr>
          <a:xfrm>
            <a:off x="3959679" y="4435932"/>
            <a:ext cx="457200" cy="37283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5802c8fc52_0_9"/>
          <p:cNvSpPr txBox="1"/>
          <p:nvPr>
            <p:ph type="title"/>
          </p:nvPr>
        </p:nvSpPr>
        <p:spPr>
          <a:xfrm>
            <a:off x="335280" y="395150"/>
            <a:ext cx="11521500" cy="1015500"/>
          </a:xfrm>
          <a:prstGeom prst="rect">
            <a:avLst/>
          </a:prstGeom>
        </p:spPr>
        <p:txBody>
          <a:bodyPr anchorCtr="0" anchor="ctr" bIns="0" lIns="73150" spcFirstLastPara="1" rIns="73150" wrap="square" tIns="0">
            <a:normAutofit/>
          </a:bodyPr>
          <a:lstStyle/>
          <a:p>
            <a:pPr indent="0" lvl="0" marL="0" rtl="0" algn="l">
              <a:spcBef>
                <a:spcPts val="0"/>
              </a:spcBef>
              <a:spcAft>
                <a:spcPts val="0"/>
              </a:spcAft>
              <a:buNone/>
            </a:pPr>
            <a:r>
              <a:rPr b="0" lang="en-US" sz="3000">
                <a:solidFill>
                  <a:srgbClr val="000000"/>
                </a:solidFill>
              </a:rPr>
              <a:t> </a:t>
            </a:r>
            <a:r>
              <a:rPr lang="en-US" sz="3000">
                <a:solidFill>
                  <a:schemeClr val="dk2"/>
                </a:solidFill>
                <a:latin typeface="Montserrat"/>
                <a:ea typeface="Montserrat"/>
                <a:cs typeface="Montserrat"/>
                <a:sym typeface="Montserrat"/>
              </a:rPr>
              <a:t>Our Culture</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p>
        </p:txBody>
      </p:sp>
      <p:sp>
        <p:nvSpPr>
          <p:cNvPr id="149" name="Google Shape;149;g35802c8fc52_0_9"/>
          <p:cNvSpPr txBox="1"/>
          <p:nvPr>
            <p:ph idx="1" type="body"/>
          </p:nvPr>
        </p:nvSpPr>
        <p:spPr>
          <a:xfrm>
            <a:off x="335275" y="1354175"/>
            <a:ext cx="7712700" cy="4389000"/>
          </a:xfrm>
          <a:prstGeom prst="rect">
            <a:avLst/>
          </a:prstGeom>
        </p:spPr>
        <p:txBody>
          <a:bodyPr anchorCtr="0" anchor="t" bIns="45700" lIns="91425" spcFirstLastPara="1" rIns="91425" wrap="square" tIns="45700">
            <a:noAutofit/>
          </a:bodyPr>
          <a:lstStyle/>
          <a:p>
            <a:pPr indent="-374650" lvl="0" marL="457200" rtl="0" algn="l">
              <a:spcBef>
                <a:spcPts val="0"/>
              </a:spcBef>
              <a:spcAft>
                <a:spcPts val="0"/>
              </a:spcAft>
              <a:buClr>
                <a:srgbClr val="EEEEEE"/>
              </a:buClr>
              <a:buSzPts val="2300"/>
              <a:buFont typeface="Montserrat"/>
              <a:buChar char="●"/>
            </a:pPr>
            <a:r>
              <a:rPr lang="en-US" sz="2300">
                <a:solidFill>
                  <a:srgbClr val="000000"/>
                </a:solidFill>
              </a:rPr>
              <a:t>We work collaboratively. </a:t>
            </a:r>
            <a:endParaRPr sz="2300">
              <a:solidFill>
                <a:srgbClr val="000000"/>
              </a:solidFill>
            </a:endParaRPr>
          </a:p>
          <a:p>
            <a:pPr indent="-374650" lvl="0" marL="457200" rtl="0" algn="l">
              <a:spcBef>
                <a:spcPts val="0"/>
              </a:spcBef>
              <a:spcAft>
                <a:spcPts val="0"/>
              </a:spcAft>
              <a:buClr>
                <a:srgbClr val="EEEEEE"/>
              </a:buClr>
              <a:buSzPts val="2300"/>
              <a:buFont typeface="Montserrat"/>
              <a:buChar char="●"/>
            </a:pPr>
            <a:r>
              <a:rPr lang="en-US" sz="2300">
                <a:solidFill>
                  <a:srgbClr val="000000"/>
                </a:solidFill>
              </a:rPr>
              <a:t>We assume good intentions. </a:t>
            </a:r>
            <a:endParaRPr sz="2300">
              <a:solidFill>
                <a:srgbClr val="000000"/>
              </a:solidFill>
            </a:endParaRPr>
          </a:p>
          <a:p>
            <a:pPr indent="-374650" lvl="0" marL="457200" rtl="0" algn="l">
              <a:spcBef>
                <a:spcPts val="0"/>
              </a:spcBef>
              <a:spcAft>
                <a:spcPts val="0"/>
              </a:spcAft>
              <a:buClr>
                <a:srgbClr val="EEEEEE"/>
              </a:buClr>
              <a:buSzPts val="2300"/>
              <a:buFont typeface="Montserrat"/>
              <a:buChar char="●"/>
            </a:pPr>
            <a:r>
              <a:rPr lang="en-US" sz="2300">
                <a:solidFill>
                  <a:srgbClr val="000000"/>
                </a:solidFill>
              </a:rPr>
              <a:t>We have a bias towards action and execution. </a:t>
            </a:r>
            <a:endParaRPr sz="2300">
              <a:solidFill>
                <a:srgbClr val="000000"/>
              </a:solidFill>
            </a:endParaRPr>
          </a:p>
          <a:p>
            <a:pPr indent="-374650" lvl="0" marL="457200" rtl="0" algn="l">
              <a:spcBef>
                <a:spcPts val="0"/>
              </a:spcBef>
              <a:spcAft>
                <a:spcPts val="0"/>
              </a:spcAft>
              <a:buClr>
                <a:srgbClr val="EEEEEE"/>
              </a:buClr>
              <a:buSzPts val="2300"/>
              <a:buFont typeface="Montserrat"/>
              <a:buChar char="●"/>
            </a:pPr>
            <a:r>
              <a:rPr lang="en-US" sz="2300">
                <a:solidFill>
                  <a:srgbClr val="000000"/>
                </a:solidFill>
              </a:rPr>
              <a:t>We hold ourselves accountable. </a:t>
            </a:r>
            <a:endParaRPr sz="2300">
              <a:solidFill>
                <a:srgbClr val="000000"/>
              </a:solidFill>
            </a:endParaRPr>
          </a:p>
          <a:p>
            <a:pPr indent="-374650" lvl="0" marL="457200" rtl="0" algn="l">
              <a:spcBef>
                <a:spcPts val="0"/>
              </a:spcBef>
              <a:spcAft>
                <a:spcPts val="0"/>
              </a:spcAft>
              <a:buClr>
                <a:srgbClr val="EEEEEE"/>
              </a:buClr>
              <a:buSzPts val="2300"/>
              <a:buFont typeface="Montserrat"/>
              <a:buChar char="●"/>
            </a:pPr>
            <a:r>
              <a:rPr lang="en-US" sz="2300">
                <a:solidFill>
                  <a:srgbClr val="000000"/>
                </a:solidFill>
              </a:rPr>
              <a:t>We empower decision-making at all levels. </a:t>
            </a:r>
            <a:endParaRPr sz="2300">
              <a:solidFill>
                <a:srgbClr val="000000"/>
              </a:solidFill>
            </a:endParaRPr>
          </a:p>
          <a:p>
            <a:pPr indent="-374650" lvl="0" marL="457200" rtl="0" algn="l">
              <a:spcBef>
                <a:spcPts val="0"/>
              </a:spcBef>
              <a:spcAft>
                <a:spcPts val="0"/>
              </a:spcAft>
              <a:buClr>
                <a:srgbClr val="EEEEEE"/>
              </a:buClr>
              <a:buSzPts val="2300"/>
              <a:buFont typeface="Montserrat"/>
              <a:buChar char="●"/>
            </a:pPr>
            <a:r>
              <a:rPr lang="en-US" sz="2300">
                <a:solidFill>
                  <a:srgbClr val="000000"/>
                </a:solidFill>
              </a:rPr>
              <a:t>We balance resource stewardship with doing what’s right for the patient and their families. </a:t>
            </a:r>
            <a:endParaRPr sz="2300">
              <a:solidFill>
                <a:srgbClr val="000000"/>
              </a:solidFill>
            </a:endParaRPr>
          </a:p>
          <a:p>
            <a:pPr indent="0" lvl="0" marL="0" rtl="0" algn="l">
              <a:spcBef>
                <a:spcPts val="1000"/>
              </a:spcBef>
              <a:spcAft>
                <a:spcPts val="0"/>
              </a:spcAft>
              <a:buNone/>
            </a:pPr>
            <a:r>
              <a:t/>
            </a:r>
            <a:endParaRPr sz="2300"/>
          </a:p>
        </p:txBody>
      </p:sp>
      <p:sp>
        <p:nvSpPr>
          <p:cNvPr id="150" name="Google Shape;150;g35802c8fc52_0_9"/>
          <p:cNvSpPr txBox="1"/>
          <p:nvPr>
            <p:ph idx="12" type="sldNum"/>
          </p:nvPr>
        </p:nvSpPr>
        <p:spPr>
          <a:xfrm>
            <a:off x="9113520" y="624535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1" name="Google Shape;151;g35802c8fc52_0_9"/>
          <p:cNvPicPr preferRelativeResize="0"/>
          <p:nvPr/>
        </p:nvPicPr>
        <p:blipFill rotWithShape="1">
          <a:blip r:embed="rId3">
            <a:alphaModFix/>
          </a:blip>
          <a:srcRect b="0" l="36177" r="24097" t="0"/>
          <a:stretch/>
        </p:blipFill>
        <p:spPr>
          <a:xfrm>
            <a:off x="7893521" y="44600"/>
            <a:ext cx="4209280" cy="6857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type="title"/>
          </p:nvPr>
        </p:nvSpPr>
        <p:spPr>
          <a:xfrm>
            <a:off x="335280" y="223776"/>
            <a:ext cx="11856720" cy="1015488"/>
          </a:xfrm>
          <a:prstGeom prst="rect">
            <a:avLst/>
          </a:prstGeom>
          <a:noFill/>
          <a:ln>
            <a:noFill/>
          </a:ln>
        </p:spPr>
        <p:txBody>
          <a:bodyPr anchorCtr="0" anchor="ctr" bIns="0" lIns="73150" spcFirstLastPara="1" rIns="73150" wrap="square" tIns="0">
            <a:noAutofit/>
          </a:bodyPr>
          <a:lstStyle/>
          <a:p>
            <a:pPr indent="0" lvl="0" marL="0" rtl="0" algn="l">
              <a:lnSpc>
                <a:spcPct val="100000"/>
              </a:lnSpc>
              <a:spcBef>
                <a:spcPts val="0"/>
              </a:spcBef>
              <a:spcAft>
                <a:spcPts val="0"/>
              </a:spcAft>
              <a:buClr>
                <a:schemeClr val="dk2"/>
              </a:buClr>
              <a:buSzPts val="4400"/>
              <a:buFont typeface="Montserrat SemiBold"/>
              <a:buNone/>
            </a:pPr>
            <a:r>
              <a:rPr lang="en-US" sz="4400">
                <a:solidFill>
                  <a:schemeClr val="dk2"/>
                </a:solidFill>
              </a:rPr>
              <a:t>Building healthy communities together</a:t>
            </a:r>
            <a:endParaRPr/>
          </a:p>
        </p:txBody>
      </p:sp>
      <p:sp>
        <p:nvSpPr>
          <p:cNvPr id="157" name="Google Shape;157;p6"/>
          <p:cNvSpPr txBox="1"/>
          <p:nvPr>
            <p:ph idx="1" type="body"/>
          </p:nvPr>
        </p:nvSpPr>
        <p:spPr>
          <a:xfrm>
            <a:off x="335280" y="1600200"/>
            <a:ext cx="11521440" cy="4389120"/>
          </a:xfrm>
          <a:prstGeom prst="rect">
            <a:avLst/>
          </a:prstGeom>
          <a:noFill/>
          <a:ln>
            <a:noFill/>
          </a:ln>
        </p:spPr>
        <p:txBody>
          <a:bodyPr anchorCtr="0" anchor="t" bIns="45700" lIns="91425" spcFirstLastPara="1" rIns="91425" wrap="square" tIns="45700">
            <a:normAutofit/>
          </a:bodyPr>
          <a:lstStyle/>
          <a:p>
            <a:pPr indent="-228600" lvl="0" marL="228600" rtl="0" algn="l">
              <a:lnSpc>
                <a:spcPct val="150000"/>
              </a:lnSpc>
              <a:spcBef>
                <a:spcPts val="0"/>
              </a:spcBef>
              <a:spcAft>
                <a:spcPts val="0"/>
              </a:spcAft>
              <a:buSzPts val="2400"/>
              <a:buChar char="•"/>
            </a:pPr>
            <a:r>
              <a:rPr lang="en-US">
                <a:solidFill>
                  <a:schemeClr val="dk2"/>
                </a:solidFill>
              </a:rPr>
              <a:t>Weaving better health on our communities is at the heart of everything we do. It’s how we help more people and places prosper. And it’s all inspired by faith, driven by innovation, and powered by humanity.</a:t>
            </a:r>
            <a:endParaRPr/>
          </a:p>
        </p:txBody>
      </p:sp>
      <p:sp>
        <p:nvSpPr>
          <p:cNvPr id="158" name="Google Shape;158;p6"/>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59" name="Google Shape;159;p6"/>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pic>
        <p:nvPicPr>
          <p:cNvPr id="160" name="Google Shape;160;p6"/>
          <p:cNvPicPr preferRelativeResize="0"/>
          <p:nvPr/>
        </p:nvPicPr>
        <p:blipFill rotWithShape="1">
          <a:blip r:embed="rId3">
            <a:alphaModFix/>
          </a:blip>
          <a:srcRect b="0" l="0" r="0" t="0"/>
          <a:stretch/>
        </p:blipFill>
        <p:spPr>
          <a:xfrm>
            <a:off x="424543" y="1579510"/>
            <a:ext cx="11432178" cy="3943900"/>
          </a:xfrm>
          <a:prstGeom prst="rect">
            <a:avLst/>
          </a:prstGeom>
          <a:noFill/>
          <a:ln>
            <a:noFill/>
          </a:ln>
        </p:spPr>
      </p:pic>
      <p:pic>
        <p:nvPicPr>
          <p:cNvPr id="161" name="Google Shape;161;p6"/>
          <p:cNvPicPr preferRelativeResize="0"/>
          <p:nvPr/>
        </p:nvPicPr>
        <p:blipFill rotWithShape="1">
          <a:blip r:embed="rId4">
            <a:alphaModFix/>
          </a:blip>
          <a:srcRect b="0" l="0" r="0" t="0"/>
          <a:stretch/>
        </p:blipFill>
        <p:spPr>
          <a:xfrm>
            <a:off x="4662388" y="4923064"/>
            <a:ext cx="2867224" cy="19349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5802c8fc52_0_17"/>
          <p:cNvSpPr txBox="1"/>
          <p:nvPr>
            <p:ph type="title"/>
          </p:nvPr>
        </p:nvSpPr>
        <p:spPr>
          <a:xfrm>
            <a:off x="381526" y="269813"/>
            <a:ext cx="8235300" cy="1015500"/>
          </a:xfrm>
          <a:prstGeom prst="rect">
            <a:avLst/>
          </a:prstGeom>
        </p:spPr>
        <p:txBody>
          <a:bodyPr anchorCtr="0" anchor="ctr" bIns="0" lIns="73150" spcFirstLastPara="1" rIns="73150" wrap="square" tIns="0">
            <a:noAutofit/>
          </a:bodyPr>
          <a:lstStyle/>
          <a:p>
            <a:pPr indent="0" lvl="0" marL="0" rtl="0" algn="l">
              <a:spcBef>
                <a:spcPts val="0"/>
              </a:spcBef>
              <a:spcAft>
                <a:spcPts val="0"/>
              </a:spcAft>
              <a:buClr>
                <a:schemeClr val="dk1"/>
              </a:buClr>
              <a:buSzPts val="990"/>
              <a:buFont typeface="Arial"/>
              <a:buNone/>
            </a:pPr>
            <a:r>
              <a:rPr b="0" lang="en-US" sz="2900">
                <a:solidFill>
                  <a:schemeClr val="dk2"/>
                </a:solidFill>
              </a:rPr>
              <a:t>Holy Cross Hospital - Davis</a:t>
            </a:r>
            <a:endParaRPr b="0" sz="2900">
              <a:solidFill>
                <a:schemeClr val="dk2"/>
              </a:solidFill>
            </a:endParaRPr>
          </a:p>
          <a:p>
            <a:pPr indent="0" lvl="0" marL="0" rtl="0" algn="l">
              <a:spcBef>
                <a:spcPts val="0"/>
              </a:spcBef>
              <a:spcAft>
                <a:spcPts val="0"/>
              </a:spcAft>
              <a:buClr>
                <a:schemeClr val="dk1"/>
              </a:buClr>
              <a:buSzPts val="990"/>
              <a:buFont typeface="Arial"/>
              <a:buNone/>
            </a:pPr>
            <a:r>
              <a:rPr lang="en-US" sz="1640">
                <a:solidFill>
                  <a:schemeClr val="dk2"/>
                </a:solidFill>
                <a:latin typeface="Montserrat"/>
                <a:ea typeface="Montserrat"/>
                <a:cs typeface="Montserrat"/>
                <a:sym typeface="Montserrat"/>
              </a:rPr>
              <a:t>Award-winning care that heals, inspires, and connects.</a:t>
            </a:r>
            <a:endParaRPr b="0" sz="2900">
              <a:solidFill>
                <a:schemeClr val="dk2"/>
              </a:solidFill>
            </a:endParaRPr>
          </a:p>
          <a:p>
            <a:pPr indent="0" lvl="0" marL="0" rtl="0" algn="l">
              <a:spcBef>
                <a:spcPts val="0"/>
              </a:spcBef>
              <a:spcAft>
                <a:spcPts val="0"/>
              </a:spcAft>
              <a:buSzPts val="990"/>
              <a:buNone/>
            </a:pPr>
            <a:r>
              <a:t/>
            </a:r>
            <a:endParaRPr sz="3240"/>
          </a:p>
        </p:txBody>
      </p:sp>
      <p:sp>
        <p:nvSpPr>
          <p:cNvPr id="168" name="Google Shape;168;g35802c8fc52_0_17"/>
          <p:cNvSpPr txBox="1"/>
          <p:nvPr>
            <p:ph idx="1" type="body"/>
          </p:nvPr>
        </p:nvSpPr>
        <p:spPr>
          <a:xfrm>
            <a:off x="335275" y="1099875"/>
            <a:ext cx="8089500" cy="5589300"/>
          </a:xfrm>
          <a:prstGeom prst="rect">
            <a:avLst/>
          </a:prstGeom>
        </p:spPr>
        <p:txBody>
          <a:bodyPr anchorCtr="0" anchor="t" bIns="45700" lIns="91425" spcFirstLastPara="1" rIns="91425" wrap="square" tIns="45700">
            <a:noAutofit/>
          </a:bodyPr>
          <a:lstStyle/>
          <a:p>
            <a:pPr indent="0" lvl="0" marL="0" rtl="0" algn="l">
              <a:lnSpc>
                <a:spcPct val="110000"/>
              </a:lnSpc>
              <a:spcBef>
                <a:spcPts val="0"/>
              </a:spcBef>
              <a:spcAft>
                <a:spcPts val="0"/>
              </a:spcAft>
              <a:buNone/>
            </a:pPr>
            <a:r>
              <a:rPr lang="en-US" sz="2100">
                <a:solidFill>
                  <a:srgbClr val="08131E"/>
                </a:solidFill>
              </a:rPr>
              <a:t>Founded in 1976, Holy Cross Hospital - Davis has grown into a 220-bed hospital of choice for the flourishing communities of northern Utah. With advanced medical services, such as a thrombectomy-capable stroke center, leading-edge radiation therapy, a chest pain-accredited cardiac catheterization lab, and the only Level III neonatal intensive care unit (NICU) in Davis County, our hospital provides innovative, compassionate care to our patients 24 hours a day.</a:t>
            </a:r>
            <a:endParaRPr sz="2100">
              <a:solidFill>
                <a:srgbClr val="08131E"/>
              </a:solidFill>
            </a:endParaRPr>
          </a:p>
          <a:p>
            <a:pPr indent="0" lvl="0" marL="0" rtl="0" algn="l">
              <a:lnSpc>
                <a:spcPct val="110000"/>
              </a:lnSpc>
              <a:spcBef>
                <a:spcPts val="0"/>
              </a:spcBef>
              <a:spcAft>
                <a:spcPts val="0"/>
              </a:spcAft>
              <a:buNone/>
            </a:pPr>
            <a:r>
              <a:t/>
            </a:r>
            <a:endParaRPr sz="900">
              <a:solidFill>
                <a:srgbClr val="08131E"/>
              </a:solidFill>
            </a:endParaRPr>
          </a:p>
          <a:p>
            <a:pPr indent="0" lvl="0" marL="0" rtl="0" algn="l">
              <a:lnSpc>
                <a:spcPct val="110000"/>
              </a:lnSpc>
              <a:spcBef>
                <a:spcPts val="0"/>
              </a:spcBef>
              <a:spcAft>
                <a:spcPts val="0"/>
              </a:spcAft>
              <a:buNone/>
            </a:pPr>
            <a:r>
              <a:rPr lang="en-US" sz="2100">
                <a:solidFill>
                  <a:srgbClr val="08131E"/>
                </a:solidFill>
              </a:rPr>
              <a:t>We offer a whole person care experience with a broad range of services in a comfortable and convenient environment. Our Vision is a healthier future for all – inspired by faith, driven by innovation, and powered by our humanity.</a:t>
            </a:r>
            <a:endParaRPr sz="2100">
              <a:solidFill>
                <a:srgbClr val="08131E"/>
              </a:solidFill>
              <a:highlight>
                <a:srgbClr val="FFFFFF"/>
              </a:highlight>
            </a:endParaRPr>
          </a:p>
          <a:p>
            <a:pPr indent="0" lvl="0" marL="0" rtl="0" algn="l">
              <a:spcBef>
                <a:spcPts val="1000"/>
              </a:spcBef>
              <a:spcAft>
                <a:spcPts val="0"/>
              </a:spcAft>
              <a:buNone/>
            </a:pPr>
            <a:r>
              <a:t/>
            </a:r>
            <a:endParaRPr sz="2100"/>
          </a:p>
        </p:txBody>
      </p:sp>
      <p:sp>
        <p:nvSpPr>
          <p:cNvPr id="169" name="Google Shape;169;g35802c8fc52_0_17"/>
          <p:cNvSpPr txBox="1"/>
          <p:nvPr>
            <p:ph idx="12" type="sldNum"/>
          </p:nvPr>
        </p:nvSpPr>
        <p:spPr>
          <a:xfrm>
            <a:off x="9113520" y="6245352"/>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0" name="Google Shape;170;g35802c8fc52_0_17"/>
          <p:cNvSpPr/>
          <p:nvPr/>
        </p:nvSpPr>
        <p:spPr>
          <a:xfrm>
            <a:off x="8616826" y="0"/>
            <a:ext cx="3575100" cy="6858000"/>
          </a:xfrm>
          <a:prstGeom prst="rect">
            <a:avLst/>
          </a:prstGeom>
          <a:solidFill>
            <a:srgbClr val="EFEFE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pic>
        <p:nvPicPr>
          <p:cNvPr id="171" name="Google Shape;171;g35802c8fc52_0_17"/>
          <p:cNvPicPr preferRelativeResize="0"/>
          <p:nvPr/>
        </p:nvPicPr>
        <p:blipFill>
          <a:blip r:embed="rId3">
            <a:alphaModFix/>
          </a:blip>
          <a:stretch>
            <a:fillRect/>
          </a:stretch>
        </p:blipFill>
        <p:spPr>
          <a:xfrm>
            <a:off x="10088788" y="395145"/>
            <a:ext cx="631150" cy="764825"/>
          </a:xfrm>
          <a:prstGeom prst="rect">
            <a:avLst/>
          </a:prstGeom>
          <a:noFill/>
          <a:ln>
            <a:noFill/>
          </a:ln>
        </p:spPr>
      </p:pic>
      <p:sp>
        <p:nvSpPr>
          <p:cNvPr id="172" name="Google Shape;172;g35802c8fc52_0_17"/>
          <p:cNvSpPr txBox="1"/>
          <p:nvPr/>
        </p:nvSpPr>
        <p:spPr>
          <a:xfrm>
            <a:off x="8616825" y="1099875"/>
            <a:ext cx="3575100" cy="542040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US" sz="2200">
                <a:solidFill>
                  <a:srgbClr val="BA4896"/>
                </a:solidFill>
                <a:latin typeface="Montserrat"/>
                <a:ea typeface="Montserrat"/>
                <a:cs typeface="Montserrat"/>
                <a:sym typeface="Montserrat"/>
              </a:rPr>
              <a:t>1,592</a:t>
            </a:r>
            <a:endParaRPr b="1" sz="2200">
              <a:solidFill>
                <a:srgbClr val="BA4896"/>
              </a:solidFill>
              <a:latin typeface="Montserrat"/>
              <a:ea typeface="Montserrat"/>
              <a:cs typeface="Montserrat"/>
              <a:sym typeface="Montserrat"/>
            </a:endParaRPr>
          </a:p>
          <a:p>
            <a:pPr indent="0" lvl="0" marL="0" marR="0" rtl="0" algn="ctr">
              <a:spcBef>
                <a:spcPts val="0"/>
              </a:spcBef>
              <a:spcAft>
                <a:spcPts val="0"/>
              </a:spcAft>
              <a:buNone/>
            </a:pPr>
            <a:r>
              <a:rPr lang="en-US" sz="1500">
                <a:solidFill>
                  <a:srgbClr val="BA4896"/>
                </a:solidFill>
                <a:latin typeface="Montserrat"/>
                <a:ea typeface="Montserrat"/>
                <a:cs typeface="Montserrat"/>
                <a:sym typeface="Montserrat"/>
              </a:rPr>
              <a:t>Caregivers</a:t>
            </a:r>
            <a:endParaRPr sz="1500">
              <a:solidFill>
                <a:srgbClr val="BA4896"/>
              </a:solidFill>
              <a:latin typeface="Montserrat"/>
              <a:ea typeface="Montserrat"/>
              <a:cs typeface="Montserrat"/>
              <a:sym typeface="Montserrat"/>
            </a:endParaRPr>
          </a:p>
          <a:p>
            <a:pPr indent="0" lvl="0" marL="0" marR="0" rtl="0" algn="ctr">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ctr">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ctr">
              <a:spcBef>
                <a:spcPts val="0"/>
              </a:spcBef>
              <a:spcAft>
                <a:spcPts val="0"/>
              </a:spcAft>
              <a:buNone/>
            </a:pPr>
            <a:r>
              <a:t/>
            </a:r>
            <a:endParaRPr b="1">
              <a:solidFill>
                <a:srgbClr val="BA4896"/>
              </a:solidFill>
              <a:latin typeface="Montserrat"/>
              <a:ea typeface="Montserrat"/>
              <a:cs typeface="Montserrat"/>
              <a:sym typeface="Montserrat"/>
            </a:endParaRPr>
          </a:p>
          <a:p>
            <a:pPr indent="0" lvl="0" marL="0" marR="0" rtl="0" algn="ctr">
              <a:spcBef>
                <a:spcPts val="0"/>
              </a:spcBef>
              <a:spcAft>
                <a:spcPts val="0"/>
              </a:spcAft>
              <a:buNone/>
            </a:pPr>
            <a:r>
              <a:rPr b="1" lang="en-US" sz="2200">
                <a:solidFill>
                  <a:srgbClr val="BA4896"/>
                </a:solidFill>
                <a:latin typeface="Montserrat"/>
                <a:ea typeface="Montserrat"/>
                <a:cs typeface="Montserrat"/>
                <a:sym typeface="Montserrat"/>
              </a:rPr>
              <a:t>220</a:t>
            </a:r>
            <a:endParaRPr b="1" sz="2200">
              <a:solidFill>
                <a:srgbClr val="BA4896"/>
              </a:solidFill>
              <a:latin typeface="Montserrat"/>
              <a:ea typeface="Montserrat"/>
              <a:cs typeface="Montserrat"/>
              <a:sym typeface="Montserrat"/>
            </a:endParaRPr>
          </a:p>
          <a:p>
            <a:pPr indent="0" lvl="0" marL="0" marR="0" rtl="0" algn="ctr">
              <a:spcBef>
                <a:spcPts val="0"/>
              </a:spcBef>
              <a:spcAft>
                <a:spcPts val="0"/>
              </a:spcAft>
              <a:buNone/>
            </a:pPr>
            <a:r>
              <a:rPr lang="en-US" sz="1500">
                <a:solidFill>
                  <a:srgbClr val="BA4896"/>
                </a:solidFill>
                <a:latin typeface="Montserrat"/>
                <a:ea typeface="Montserrat"/>
                <a:cs typeface="Montserrat"/>
                <a:sym typeface="Montserrat"/>
              </a:rPr>
              <a:t>Licensed beds</a:t>
            </a:r>
            <a:endParaRPr sz="1500">
              <a:solidFill>
                <a:srgbClr val="BA4896"/>
              </a:solidFill>
              <a:latin typeface="Montserrat"/>
              <a:ea typeface="Montserrat"/>
              <a:cs typeface="Montserrat"/>
              <a:sym typeface="Montserrat"/>
            </a:endParaRPr>
          </a:p>
          <a:p>
            <a:pPr indent="0" lvl="0" marL="0" marR="0" rtl="0" algn="ctr">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ctr">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l">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ctr">
              <a:spcBef>
                <a:spcPts val="0"/>
              </a:spcBef>
              <a:spcAft>
                <a:spcPts val="0"/>
              </a:spcAft>
              <a:buNone/>
            </a:pPr>
            <a:r>
              <a:rPr b="1" lang="en-US" sz="2200">
                <a:solidFill>
                  <a:srgbClr val="BA4896"/>
                </a:solidFill>
                <a:latin typeface="Montserrat"/>
                <a:ea typeface="Montserrat"/>
                <a:cs typeface="Montserrat"/>
                <a:sym typeface="Montserrat"/>
              </a:rPr>
              <a:t>33,948</a:t>
            </a:r>
            <a:endParaRPr b="1" sz="2200">
              <a:solidFill>
                <a:srgbClr val="BA4896"/>
              </a:solidFill>
              <a:latin typeface="Montserrat"/>
              <a:ea typeface="Montserrat"/>
              <a:cs typeface="Montserrat"/>
              <a:sym typeface="Montserrat"/>
            </a:endParaRPr>
          </a:p>
          <a:p>
            <a:pPr indent="0" lvl="0" marL="0" marR="0" rtl="0" algn="ctr">
              <a:spcBef>
                <a:spcPts val="0"/>
              </a:spcBef>
              <a:spcAft>
                <a:spcPts val="0"/>
              </a:spcAft>
              <a:buNone/>
            </a:pPr>
            <a:r>
              <a:rPr lang="en-US" sz="1500">
                <a:solidFill>
                  <a:srgbClr val="BA4896"/>
                </a:solidFill>
                <a:latin typeface="Montserrat"/>
                <a:ea typeface="Montserrat"/>
                <a:cs typeface="Montserrat"/>
                <a:sym typeface="Montserrat"/>
              </a:rPr>
              <a:t>FY24 ED visits</a:t>
            </a:r>
            <a:endParaRPr sz="1500">
              <a:solidFill>
                <a:srgbClr val="BA4896"/>
              </a:solidFill>
              <a:latin typeface="Montserrat"/>
              <a:ea typeface="Montserrat"/>
              <a:cs typeface="Montserrat"/>
              <a:sym typeface="Montserrat"/>
            </a:endParaRPr>
          </a:p>
          <a:p>
            <a:pPr indent="0" lvl="0" marL="0" marR="0" rtl="0" algn="l">
              <a:spcBef>
                <a:spcPts val="0"/>
              </a:spcBef>
              <a:spcAft>
                <a:spcPts val="0"/>
              </a:spcAft>
              <a:buNone/>
            </a:pPr>
            <a:r>
              <a:t/>
            </a:r>
            <a:endParaRPr b="1" i="0" sz="2200" u="none" cap="none" strike="noStrike">
              <a:solidFill>
                <a:srgbClr val="BA4896"/>
              </a:solidFill>
              <a:latin typeface="Montserrat"/>
              <a:ea typeface="Montserrat"/>
              <a:cs typeface="Montserrat"/>
              <a:sym typeface="Montserrat"/>
            </a:endParaRPr>
          </a:p>
          <a:p>
            <a:pPr indent="0" lvl="0" marL="0" marR="0" rtl="0" algn="ctr">
              <a:lnSpc>
                <a:spcPct val="50000"/>
              </a:lnSpc>
              <a:spcBef>
                <a:spcPts val="0"/>
              </a:spcBef>
              <a:spcAft>
                <a:spcPts val="0"/>
              </a:spcAft>
              <a:buNone/>
            </a:pPr>
            <a:br>
              <a:rPr b="1" lang="en-US" sz="2200">
                <a:solidFill>
                  <a:srgbClr val="BA4896"/>
                </a:solidFill>
                <a:latin typeface="Montserrat"/>
                <a:ea typeface="Montserrat"/>
                <a:cs typeface="Montserrat"/>
                <a:sym typeface="Montserrat"/>
              </a:rPr>
            </a:br>
            <a:endParaRPr b="1" i="0" sz="3200" u="none" cap="none" strike="noStrike">
              <a:solidFill>
                <a:srgbClr val="BA4896"/>
              </a:solidFill>
              <a:latin typeface="Montserrat"/>
              <a:ea typeface="Montserrat"/>
              <a:cs typeface="Montserrat"/>
              <a:sym typeface="Montserrat"/>
            </a:endParaRPr>
          </a:p>
          <a:p>
            <a:pPr indent="0" lvl="0" marL="0" marR="0" rtl="0" algn="ctr">
              <a:spcBef>
                <a:spcPts val="0"/>
              </a:spcBef>
              <a:spcAft>
                <a:spcPts val="0"/>
              </a:spcAft>
              <a:buNone/>
            </a:pPr>
            <a:r>
              <a:rPr b="1" i="0" lang="en-US" sz="2200" u="none" cap="none" strike="noStrike">
                <a:solidFill>
                  <a:srgbClr val="BA4896"/>
                </a:solidFill>
                <a:latin typeface="Montserrat"/>
                <a:ea typeface="Montserrat"/>
                <a:cs typeface="Montserrat"/>
                <a:sym typeface="Montserrat"/>
              </a:rPr>
              <a:t>$</a:t>
            </a:r>
            <a:r>
              <a:rPr b="1" lang="en-US" sz="2200">
                <a:solidFill>
                  <a:srgbClr val="BA4896"/>
                </a:solidFill>
                <a:latin typeface="Montserrat"/>
                <a:ea typeface="Montserrat"/>
                <a:cs typeface="Montserrat"/>
                <a:sym typeface="Montserrat"/>
              </a:rPr>
              <a:t>10.7 million</a:t>
            </a:r>
            <a:endParaRPr b="1" sz="2200">
              <a:solidFill>
                <a:srgbClr val="BA4896"/>
              </a:solidFill>
              <a:latin typeface="Montserrat"/>
              <a:ea typeface="Montserrat"/>
              <a:cs typeface="Montserrat"/>
              <a:sym typeface="Montserrat"/>
            </a:endParaRPr>
          </a:p>
          <a:p>
            <a:pPr indent="0" lvl="0" marL="0" marR="0" rtl="0" algn="ctr">
              <a:spcBef>
                <a:spcPts val="0"/>
              </a:spcBef>
              <a:spcAft>
                <a:spcPts val="0"/>
              </a:spcAft>
              <a:buNone/>
            </a:pPr>
            <a:r>
              <a:rPr lang="en-US" sz="1500">
                <a:solidFill>
                  <a:srgbClr val="BA4896"/>
                </a:solidFill>
                <a:latin typeface="Montserrat"/>
                <a:ea typeface="Montserrat"/>
                <a:cs typeface="Montserrat"/>
                <a:sym typeface="Montserrat"/>
              </a:rPr>
              <a:t>FY 24 </a:t>
            </a:r>
            <a:br>
              <a:rPr lang="en-US" sz="1500">
                <a:solidFill>
                  <a:srgbClr val="BA4896"/>
                </a:solidFill>
                <a:latin typeface="Montserrat"/>
                <a:ea typeface="Montserrat"/>
                <a:cs typeface="Montserrat"/>
                <a:sym typeface="Montserrat"/>
              </a:rPr>
            </a:br>
            <a:r>
              <a:rPr lang="en-US" sz="1500">
                <a:solidFill>
                  <a:srgbClr val="BA4896"/>
                </a:solidFill>
                <a:latin typeface="Montserrat"/>
                <a:ea typeface="Montserrat"/>
                <a:cs typeface="Montserrat"/>
                <a:sym typeface="Montserrat"/>
              </a:rPr>
              <a:t>Charity/Uncompensated Care</a:t>
            </a:r>
            <a:endParaRPr sz="1500">
              <a:solidFill>
                <a:srgbClr val="BA4896"/>
              </a:solidFill>
              <a:latin typeface="Montserrat"/>
              <a:ea typeface="Montserrat"/>
              <a:cs typeface="Montserrat"/>
              <a:sym typeface="Montserrat"/>
            </a:endParaRPr>
          </a:p>
        </p:txBody>
      </p:sp>
      <p:pic>
        <p:nvPicPr>
          <p:cNvPr id="173" name="Google Shape;173;g35802c8fc52_0_17"/>
          <p:cNvPicPr preferRelativeResize="0"/>
          <p:nvPr/>
        </p:nvPicPr>
        <p:blipFill>
          <a:blip r:embed="rId4">
            <a:alphaModFix/>
          </a:blip>
          <a:stretch>
            <a:fillRect/>
          </a:stretch>
        </p:blipFill>
        <p:spPr>
          <a:xfrm>
            <a:off x="9979151" y="2107796"/>
            <a:ext cx="850425" cy="546705"/>
          </a:xfrm>
          <a:prstGeom prst="rect">
            <a:avLst/>
          </a:prstGeom>
          <a:noFill/>
          <a:ln>
            <a:noFill/>
          </a:ln>
        </p:spPr>
      </p:pic>
      <p:pic>
        <p:nvPicPr>
          <p:cNvPr id="174" name="Google Shape;174;g35802c8fc52_0_17"/>
          <p:cNvPicPr preferRelativeResize="0"/>
          <p:nvPr/>
        </p:nvPicPr>
        <p:blipFill>
          <a:blip r:embed="rId5">
            <a:alphaModFix/>
          </a:blip>
          <a:stretch>
            <a:fillRect/>
          </a:stretch>
        </p:blipFill>
        <p:spPr>
          <a:xfrm>
            <a:off x="9953141" y="3434850"/>
            <a:ext cx="902466" cy="750450"/>
          </a:xfrm>
          <a:prstGeom prst="rect">
            <a:avLst/>
          </a:prstGeom>
          <a:noFill/>
          <a:ln>
            <a:noFill/>
          </a:ln>
        </p:spPr>
      </p:pic>
      <p:pic>
        <p:nvPicPr>
          <p:cNvPr id="175" name="Google Shape;175;g35802c8fc52_0_17"/>
          <p:cNvPicPr preferRelativeResize="0"/>
          <p:nvPr/>
        </p:nvPicPr>
        <p:blipFill>
          <a:blip r:embed="rId6">
            <a:alphaModFix/>
          </a:blip>
          <a:stretch>
            <a:fillRect/>
          </a:stretch>
        </p:blipFill>
        <p:spPr>
          <a:xfrm>
            <a:off x="10028900" y="4965654"/>
            <a:ext cx="750952" cy="54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idx="12" type="sldNum"/>
          </p:nvPr>
        </p:nvSpPr>
        <p:spPr>
          <a:xfrm>
            <a:off x="9113520" y="6245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8"/>
          <p:cNvSpPr txBox="1"/>
          <p:nvPr/>
        </p:nvSpPr>
        <p:spPr>
          <a:xfrm>
            <a:off x="-1736987" y="-1754326"/>
            <a:ext cx="10485120"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2,200+</a:t>
            </a:r>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care sites in 24 states coast to coast</a:t>
            </a:r>
            <a:endParaRPr/>
          </a:p>
          <a:p>
            <a:pPr indent="0" lvl="0" marL="0" marR="0" rtl="0" algn="l">
              <a:spcBef>
                <a:spcPts val="0"/>
              </a:spcBef>
              <a:spcAft>
                <a:spcPts val="0"/>
              </a:spcAft>
              <a:buNone/>
            </a:pPr>
            <a:r>
              <a:t/>
            </a:r>
            <a:endParaRPr sz="3600">
              <a:solidFill>
                <a:schemeClr val="dk1"/>
              </a:solidFill>
              <a:latin typeface="Montserrat"/>
              <a:ea typeface="Montserrat"/>
              <a:cs typeface="Montserrat"/>
              <a:sym typeface="Montserrat"/>
            </a:endParaRPr>
          </a:p>
          <a:p>
            <a:pPr indent="0" lvl="0" marL="0" marR="0" rtl="0" algn="l">
              <a:spcBef>
                <a:spcPts val="0"/>
              </a:spcBef>
              <a:spcAft>
                <a:spcPts val="0"/>
              </a:spcAft>
              <a:buNone/>
            </a:pPr>
            <a:r>
              <a:rPr lang="en-US" sz="1800">
                <a:solidFill>
                  <a:schemeClr val="dk1"/>
                </a:solidFill>
                <a:latin typeface="Montserrat"/>
                <a:ea typeface="Montserrat"/>
                <a:cs typeface="Montserrat"/>
                <a:sym typeface="Montserrat"/>
              </a:rPr>
              <a:t>35,000 physicians and advanced practice providers across a system of hospitals and clinics</a:t>
            </a:r>
            <a:endParaRPr/>
          </a:p>
        </p:txBody>
      </p:sp>
      <p:sp>
        <p:nvSpPr>
          <p:cNvPr id="182" name="Google Shape;182;p8"/>
          <p:cNvSpPr txBox="1"/>
          <p:nvPr>
            <p:ph type="title"/>
          </p:nvPr>
        </p:nvSpPr>
        <p:spPr>
          <a:xfrm>
            <a:off x="335280" y="1898706"/>
            <a:ext cx="11521500" cy="1015500"/>
          </a:xfrm>
          <a:prstGeom prst="rect">
            <a:avLst/>
          </a:prstGeom>
          <a:noFill/>
          <a:ln>
            <a:noFill/>
          </a:ln>
        </p:spPr>
        <p:txBody>
          <a:bodyPr anchorCtr="0" anchor="ctr" bIns="0" lIns="73150" spcFirstLastPara="1" rIns="73150" wrap="square" tIns="0">
            <a:noAutofit/>
          </a:bodyPr>
          <a:lstStyle/>
          <a:p>
            <a:pPr indent="0" lvl="0" marL="0" rtl="0" algn="l">
              <a:lnSpc>
                <a:spcPct val="100000"/>
              </a:lnSpc>
              <a:spcBef>
                <a:spcPts val="0"/>
              </a:spcBef>
              <a:spcAft>
                <a:spcPts val="0"/>
              </a:spcAft>
              <a:buClr>
                <a:schemeClr val="lt2"/>
              </a:buClr>
              <a:buSzPts val="5400"/>
              <a:buFont typeface="Montserrat SemiBold"/>
              <a:buNone/>
            </a:pPr>
            <a:r>
              <a:rPr b="1" i="0" lang="en-US" sz="5400">
                <a:solidFill>
                  <a:schemeClr val="dk2"/>
                </a:solidFill>
              </a:rPr>
              <a:t>Humankindness</a:t>
            </a:r>
            <a:r>
              <a:rPr b="1" i="0" lang="en-US" sz="5400">
                <a:solidFill>
                  <a:srgbClr val="595959"/>
                </a:solidFill>
              </a:rPr>
              <a:t> </a:t>
            </a:r>
            <a:br>
              <a:rPr b="1" i="0" lang="en-US" sz="4400">
                <a:solidFill>
                  <a:srgbClr val="595959"/>
                </a:solidFill>
              </a:rPr>
            </a:br>
            <a:r>
              <a:rPr b="1" i="0" lang="en-US" sz="4400">
                <a:solidFill>
                  <a:srgbClr val="595959"/>
                </a:solidFill>
              </a:rPr>
              <a:t>makes the world a better place.</a:t>
            </a:r>
            <a:br>
              <a:rPr b="1" i="0" lang="en-US" sz="4400"/>
            </a:br>
            <a:endParaRPr sz="4400"/>
          </a:p>
        </p:txBody>
      </p:sp>
      <p:pic>
        <p:nvPicPr>
          <p:cNvPr id="183" name="Google Shape;183;p8"/>
          <p:cNvPicPr preferRelativeResize="0"/>
          <p:nvPr/>
        </p:nvPicPr>
        <p:blipFill rotWithShape="1">
          <a:blip r:embed="rId3">
            <a:alphaModFix/>
          </a:blip>
          <a:srcRect b="0" l="0" r="0" t="0"/>
          <a:stretch/>
        </p:blipFill>
        <p:spPr>
          <a:xfrm>
            <a:off x="335275" y="325325"/>
            <a:ext cx="3753125" cy="631050"/>
          </a:xfrm>
          <a:prstGeom prst="rect">
            <a:avLst/>
          </a:prstGeom>
          <a:noFill/>
          <a:ln>
            <a:noFill/>
          </a:ln>
        </p:spPr>
      </p:pic>
      <p:sp>
        <p:nvSpPr>
          <p:cNvPr id="184" name="Google Shape;184;p8"/>
          <p:cNvSpPr txBox="1"/>
          <p:nvPr>
            <p:ph idx="1" type="body"/>
          </p:nvPr>
        </p:nvSpPr>
        <p:spPr>
          <a:xfrm>
            <a:off x="422850" y="3333525"/>
            <a:ext cx="10886700" cy="218580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7F7F7F"/>
              </a:buClr>
              <a:buSzPts val="2400"/>
              <a:buFont typeface="Arial"/>
              <a:buNone/>
            </a:pPr>
            <a:r>
              <a:rPr b="0" i="1" lang="en-US" sz="2400" u="none" cap="none" strike="noStrike">
                <a:solidFill>
                  <a:srgbClr val="7F7F7F"/>
                </a:solidFill>
                <a:latin typeface="Montserrat"/>
                <a:ea typeface="Montserrat"/>
                <a:cs typeface="Montserrat"/>
                <a:sym typeface="Montserrat"/>
              </a:rPr>
              <a:t>“Humankindness is at the heart of our ministry and a powerful reminder</a:t>
            </a:r>
            <a:r>
              <a:rPr lang="en-US"/>
              <a:t> </a:t>
            </a:r>
            <a:r>
              <a:rPr b="0" i="1" lang="en-US" sz="2400" u="none" cap="none" strike="noStrike">
                <a:solidFill>
                  <a:srgbClr val="7F7F7F"/>
                </a:solidFill>
                <a:latin typeface="Montserrat"/>
                <a:ea typeface="Montserrat"/>
                <a:cs typeface="Montserrat"/>
                <a:sym typeface="Montserrat"/>
              </a:rPr>
              <a:t>that we all hold the power to heal. At the center of humankindness are our people who play a vital role in helping fulfill our promise to lead and transform health care to meet the evolving needs of our communities and patients.”</a:t>
            </a:r>
            <a:endParaRPr/>
          </a:p>
          <a:p>
            <a:pPr indent="0" lvl="0" marL="0" marR="0" rtl="0" algn="l">
              <a:lnSpc>
                <a:spcPct val="100000"/>
              </a:lnSpc>
              <a:spcBef>
                <a:spcPts val="0"/>
              </a:spcBef>
              <a:spcAft>
                <a:spcPts val="0"/>
              </a:spcAft>
              <a:buClr>
                <a:srgbClr val="7060A7"/>
              </a:buClr>
              <a:buSzPts val="2200"/>
              <a:buFont typeface="Arial"/>
              <a:buNone/>
            </a:pPr>
            <a:r>
              <a:rPr b="1" i="1" lang="en-US" sz="2200" u="none" cap="none" strike="noStrike">
                <a:solidFill>
                  <a:srgbClr val="7060A7"/>
                </a:solidFill>
                <a:latin typeface="Rasa"/>
                <a:ea typeface="Rasa"/>
                <a:cs typeface="Rasa"/>
                <a:sym typeface="Rasa"/>
              </a:rPr>
              <a:t>							                                                        Wright Lassiter III, Chief Executive Officer</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mmonSpirit Version 2">
  <a:themeElements>
    <a:clrScheme name="CommonSpirit">
      <a:dk1>
        <a:srgbClr val="000000"/>
      </a:dk1>
      <a:lt1>
        <a:srgbClr val="FFFFFF"/>
      </a:lt1>
      <a:dk2>
        <a:srgbClr val="565658"/>
      </a:dk2>
      <a:lt2>
        <a:srgbClr val="BA4896"/>
      </a:lt2>
      <a:accent1>
        <a:srgbClr val="00AE9D"/>
      </a:accent1>
      <a:accent2>
        <a:srgbClr val="F47A4B"/>
      </a:accent2>
      <a:accent3>
        <a:srgbClr val="7060A7"/>
      </a:accent3>
      <a:accent4>
        <a:srgbClr val="F2A900"/>
      </a:accent4>
      <a:accent5>
        <a:srgbClr val="953309"/>
      </a:accent5>
      <a:accent6>
        <a:srgbClr val="00615A"/>
      </a:accent6>
      <a:hlink>
        <a:srgbClr val="0000FF"/>
      </a:hlink>
      <a:folHlink>
        <a:srgbClr val="00AE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2023-07-31T15:44:15Z</dcterms:created>
  <dc:creator>Paquette, Pernilla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0x010100D805D9ADEBFCD54D97632EA38D4B302C</vt:lpwstr>
  </property>
</Properties>
</file>