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5116B-FE87-4256-A603-CC62C489F202}" v="11" dt="2025-05-15T13:53:10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99FDEEB5-4807-4184-AD40-2B82E8919278}"/>
    <pc:docChg chg="addSld delSld">
      <pc:chgData name="Teresa Puskedra" userId="NEZlWEWVaphFnQX2xKt9c+npxS9wr0HwVV4zIhl1kuY=" providerId="None" clId="Web-{99FDEEB5-4807-4184-AD40-2B82E8919278}" dt="2025-05-10T19:07:49.933" v="3"/>
      <pc:docMkLst>
        <pc:docMk/>
      </pc:docMkLst>
      <pc:sldChg chg="add del">
        <pc:chgData name="Teresa Puskedra" userId="NEZlWEWVaphFnQX2xKt9c+npxS9wr0HwVV4zIhl1kuY=" providerId="None" clId="Web-{99FDEEB5-4807-4184-AD40-2B82E8919278}" dt="2025-05-10T19:07:49.917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99FDEEB5-4807-4184-AD40-2B82E8919278}" dt="2025-05-10T19:07:49.933" v="3"/>
        <pc:sldMkLst>
          <pc:docMk/>
          <pc:sldMk cId="4248440807" sldId="260"/>
        </pc:sldMkLst>
      </pc:sldChg>
    </pc:docChg>
  </pc:docChgLst>
  <pc:docChgLst>
    <pc:chgData name="Teresa Puskedra" userId="NEZlWEWVaphFnQX2xKt9c+npxS9wr0HwVV4zIhl1kuY=" providerId="None" clId="Web-{77D5116B-FE87-4256-A603-CC62C489F202}"/>
    <pc:docChg chg="modSld">
      <pc:chgData name="Teresa Puskedra" userId="NEZlWEWVaphFnQX2xKt9c+npxS9wr0HwVV4zIhl1kuY=" providerId="None" clId="Web-{77D5116B-FE87-4256-A603-CC62C489F202}" dt="2025-05-15T13:53:10.762" v="10" actId="14100"/>
      <pc:docMkLst>
        <pc:docMk/>
      </pc:docMkLst>
      <pc:sldChg chg="addSp modSp">
        <pc:chgData name="Teresa Puskedra" userId="NEZlWEWVaphFnQX2xKt9c+npxS9wr0HwVV4zIhl1kuY=" providerId="None" clId="Web-{77D5116B-FE87-4256-A603-CC62C489F202}" dt="2025-05-15T13:53:10.762" v="10" actId="14100"/>
        <pc:sldMkLst>
          <pc:docMk/>
          <pc:sldMk cId="4184013724" sldId="262"/>
        </pc:sldMkLst>
        <pc:picChg chg="add mod">
          <ac:chgData name="Teresa Puskedra" userId="NEZlWEWVaphFnQX2xKt9c+npxS9wr0HwVV4zIhl1kuY=" providerId="None" clId="Web-{77D5116B-FE87-4256-A603-CC62C489F202}" dt="2025-05-15T13:53:10.762" v="10" actId="14100"/>
          <ac:picMkLst>
            <pc:docMk/>
            <pc:sldMk cId="4184013724" sldId="262"/>
            <ac:picMk id="2" creationId="{88E3C019-8C38-FCF0-FF10-8510F2A511EE}"/>
          </ac:picMkLst>
        </pc:picChg>
        <pc:picChg chg="mod">
          <ac:chgData name="Teresa Puskedra" userId="NEZlWEWVaphFnQX2xKt9c+npxS9wr0HwVV4zIhl1kuY=" providerId="None" clId="Web-{77D5116B-FE87-4256-A603-CC62C489F202}" dt="2025-05-15T13:53:03.168" v="9" actId="1076"/>
          <ac:picMkLst>
            <pc:docMk/>
            <pc:sldMk cId="4184013724" sldId="262"/>
            <ac:picMk id="27" creationId="{1A627349-32B0-5129-BB51-F7C8EE5C9E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9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27" name="Picture 26" descr="A close-up of a logo&#10;&#10;AI-generated content may be incorrect.">
            <a:extLst>
              <a:ext uri="{FF2B5EF4-FFF2-40B4-BE49-F238E27FC236}">
                <a16:creationId xmlns:a16="http://schemas.microsoft.com/office/drawing/2014/main" id="{1A627349-32B0-5129-BB51-F7C8EE5C9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6" y="2766083"/>
            <a:ext cx="4819017" cy="2157290"/>
          </a:xfrm>
          <a:prstGeom prst="rect">
            <a:avLst/>
          </a:prstGeom>
        </p:spPr>
      </p:pic>
      <p:pic>
        <p:nvPicPr>
          <p:cNvPr id="2" name="Picture 1" descr="Associates of Pathology | Pap smears | 5475 South 500 East, Ogden, UT, USA">
            <a:extLst>
              <a:ext uri="{FF2B5EF4-FFF2-40B4-BE49-F238E27FC236}">
                <a16:creationId xmlns:a16="http://schemas.microsoft.com/office/drawing/2014/main" id="{88E3C019-8C38-FCF0-FF10-8510F2A511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6475" y="2762250"/>
            <a:ext cx="36099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36</cp:revision>
  <dcterms:created xsi:type="dcterms:W3CDTF">2025-04-15T15:39:23Z</dcterms:created>
  <dcterms:modified xsi:type="dcterms:W3CDTF">2025-05-15T13:53:13Z</dcterms:modified>
</cp:coreProperties>
</file>