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15FCD1-6539-4AC1-B0DE-E584024D0796}" v="4" dt="2025-05-10T19:08:55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7" autoAdjust="0"/>
    <p:restoredTop sz="94660"/>
  </p:normalViewPr>
  <p:slideViewPr>
    <p:cSldViewPr snapToGrid="0">
      <p:cViewPr>
        <p:scale>
          <a:sx n="58" d="100"/>
          <a:sy n="58" d="100"/>
        </p:scale>
        <p:origin x="115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Puskedra" userId="NEZlWEWVaphFnQX2xKt9c+npxS9wr0HwVV4zIhl1kuY=" providerId="None" clId="Web-{6D15FCD1-6539-4AC1-B0DE-E584024D0796}"/>
    <pc:docChg chg="addSld delSld">
      <pc:chgData name="Teresa Puskedra" userId="NEZlWEWVaphFnQX2xKt9c+npxS9wr0HwVV4zIhl1kuY=" providerId="None" clId="Web-{6D15FCD1-6539-4AC1-B0DE-E584024D0796}" dt="2025-05-10T19:08:55.401" v="3"/>
      <pc:docMkLst>
        <pc:docMk/>
      </pc:docMkLst>
      <pc:sldChg chg="add del">
        <pc:chgData name="Teresa Puskedra" userId="NEZlWEWVaphFnQX2xKt9c+npxS9wr0HwVV4zIhl1kuY=" providerId="None" clId="Web-{6D15FCD1-6539-4AC1-B0DE-E584024D0796}" dt="2025-05-10T19:08:55.385" v="2"/>
        <pc:sldMkLst>
          <pc:docMk/>
          <pc:sldMk cId="1517688248" sldId="259"/>
        </pc:sldMkLst>
      </pc:sldChg>
      <pc:sldChg chg="add del">
        <pc:chgData name="Teresa Puskedra" userId="NEZlWEWVaphFnQX2xKt9c+npxS9wr0HwVV4zIhl1kuY=" providerId="None" clId="Web-{6D15FCD1-6539-4AC1-B0DE-E584024D0796}" dt="2025-05-10T19:08:55.401" v="3"/>
        <pc:sldMkLst>
          <pc:docMk/>
          <pc:sldMk cId="4248440807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8B65-19E3-4084-8F9F-E32D4D8365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C44B-6EB9-4649-BA7D-869F8D17A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9581-80F7-EB41-F226-48EBEC1AF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B3F28-7746-00E4-15BC-57DFC3AB4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C98C-1E78-D598-BA1B-95E3BD68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ECEF-40C9-5D04-599F-724AF49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3495-5676-C4F5-2392-1D613FDF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FBA1-5D88-0F35-416E-B0AD2259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70443-1485-2253-89AD-36599BD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E9037-A551-AD65-3FAE-C5D18E89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8E05-A11C-D4D5-A3C4-465783D2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A3FC-DE7F-156A-691A-C9729E28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6635-7CF2-AD09-8E20-7E12BC259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FE738-EDE4-1566-0B7D-57E2AB78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62E0-5895-B126-37A3-10417798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51A8-1B59-7FA1-5398-C434B516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2FD1-0065-F7C3-7DCA-53477EAA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CF9A-69C8-030B-7B8C-A3DAD8D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F076-6E63-E4FE-49D4-705D3E2F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60EDA-B67B-862A-D9F3-5A77ED36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4B9F-B4EE-D692-7DD1-481815A2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5991-4772-301F-8C0F-FD69B40F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A714-458B-4C79-C5A7-C558F0E8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08AD-6256-C24C-B54A-4055FF2B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1DC2-5680-5513-3816-0F9AF9E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01763-18BC-96B4-3F58-BB5C2EAF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3D1C-A7CB-4FB4-1810-37973126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9609-90BE-A8A8-97C3-CC52D01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E293-41C1-37F5-FEF6-99CC95482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F8EED-72B8-842D-32B7-6033BA00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4847F-E26C-2297-6759-BFF6ACAA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C6C9-0290-EA5A-0536-03D229D8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F841-1342-82EC-8A66-67E5BA0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F01-58CB-4F0D-AF42-38A2A30F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4E61-FD51-6670-CF02-070E3918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6BE-9396-86FA-FF20-41721A23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AE4A7-A70F-C578-86D7-1B6FDEB14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6B992-792A-BEB4-E03F-0853062CA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81175-148E-E31D-0A09-2E46FDC1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46B46-41ED-CBBA-90D0-95CBB0D2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47B7C-2F5F-4CD7-223C-246CFE53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BFD0-6333-6EB0-82F1-D0149D23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28830-A072-1ECB-F0A2-2B25C3BB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A5122-EDD4-1537-FC16-901E343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021D7-ACEC-BD0E-4BDB-6E52BDC8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51760-3223-36DF-1294-000084F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90695-17B1-CE33-A49D-0670C33E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E67D-057B-2719-1F68-5B4E39A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410-866E-183C-98E3-41EC73BF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7C87-7C10-27D5-FCCF-3C3EE599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EFC78-4CED-EE06-0EE5-E5E8B971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7723C-AB64-554C-EAA1-BB3E149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6242-5451-C5AA-7EBD-4396F125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EBAB-737B-F25C-2283-5437B700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AFB-106E-195C-EDB6-668E63B0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CB3B8-3A17-9290-DCB9-CE4F4A52C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47A-C69F-7B93-CBF8-4D8E2AE8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8856-65AC-1364-ADC3-17123600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7FB89-1460-4216-CC31-2AE3726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BF2CC-1F76-3246-A0BA-AEBB29D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A80BC-B8F9-C358-AF4F-E6161FDE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CC77-3356-971D-B713-ADD0739B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E24E-0ADF-D254-2010-6B7DD95A2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A428-F3EC-F729-811B-526D6F97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BBF-29A4-63A7-E466-A43DAEC0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5.jpg"/><Relationship Id="rId10" Type="http://schemas.openxmlformats.org/officeDocument/2006/relationships/image" Target="../media/image9.jpg"/><Relationship Id="rId19" Type="http://schemas.openxmlformats.org/officeDocument/2006/relationships/image" Target="../media/image1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0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2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72650C1-4470-7E5E-2E83-9559C0FF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3125228" y="-3411394"/>
            <a:ext cx="5941523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78D61-AF1F-F281-9836-D14FBA6A0180}"/>
              </a:ext>
            </a:extLst>
          </p:cNvPr>
          <p:cNvSpPr txBox="1"/>
          <p:nvPr/>
        </p:nvSpPr>
        <p:spPr>
          <a:xfrm>
            <a:off x="371228" y="1940993"/>
            <a:ext cx="111280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  </a:t>
            </a:r>
            <a:r>
              <a:rPr lang="en-US" sz="13000" b="1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Dermatology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BAD3C255-7DA5-9318-F7F3-5726ED31A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03873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2FE079F-2019-E45D-5D36-1D201F2AD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03872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4256F483-C623-7A82-1BF7-776B7EFF8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93544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4692473C-53D4-3CCE-A0AB-732DFEFBA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43392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B3AD48F-630E-8C3F-1047-433479450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43392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9FF83C23-636D-2C4A-379B-76B032558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17046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592720C6-9621-28EA-34C7-53D58FF35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51534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8C62FC0F-1D00-EB32-A30F-1F53EB8F2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15183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78A155CE-1B18-A52B-C8BE-52AB3FCC3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06557"/>
            <a:ext cx="918784" cy="6125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0B2BEB1-5626-A4F8-CDBC-75B0C996300A}"/>
              </a:ext>
            </a:extLst>
          </p:cNvPr>
          <p:cNvSpPr txBox="1"/>
          <p:nvPr/>
        </p:nvSpPr>
        <p:spPr>
          <a:xfrm>
            <a:off x="165252" y="3935647"/>
            <a:ext cx="1182074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In Specialty and Primary Care</a:t>
            </a:r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A45357B8-3166-B615-454F-ECE7F675B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5" y="5062428"/>
            <a:ext cx="3835503" cy="15565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2BBA82-3E94-25E9-29E2-83EFDE602750}"/>
              </a:ext>
            </a:extLst>
          </p:cNvPr>
          <p:cNvSpPr txBox="1"/>
          <p:nvPr/>
        </p:nvSpPr>
        <p:spPr>
          <a:xfrm>
            <a:off x="2375440" y="5058529"/>
            <a:ext cx="71196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70028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61E1-C851-B224-9A78-A1BEC0BB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62C8E0E1-01DE-5214-DE09-013D66EF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66926" y="-2653087"/>
            <a:ext cx="7458138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5520A8-0F07-B582-549B-E02C5C981F5B}"/>
              </a:ext>
            </a:extLst>
          </p:cNvPr>
          <p:cNvSpPr txBox="1"/>
          <p:nvPr/>
        </p:nvSpPr>
        <p:spPr>
          <a:xfrm>
            <a:off x="2106518" y="42505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Partners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A9C94EB1-019B-47C2-15A6-7741E05D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781F0813-B5B3-944D-1AC5-3191E0DE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98FCD0EC-0BE1-0123-D2C6-ADF41BA32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99539590-9B71-44AF-750C-8F87319B7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3AB5BA80-B022-4C8E-D759-F34E33D94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B50A703B-64E2-F790-CA62-FD093889E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6F749356-199B-44F2-EDC5-81F777102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DD756B32-D320-4B50-2727-40E324E21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02137081-B207-98C5-B251-C092A751D7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group of logos with blue mountains&#10;&#10;AI-generated content may be incorrect.">
            <a:extLst>
              <a:ext uri="{FF2B5EF4-FFF2-40B4-BE49-F238E27FC236}">
                <a16:creationId xmlns:a16="http://schemas.microsoft.com/office/drawing/2014/main" id="{EAD00ADC-F47E-FEA2-90CD-D38E71A37C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0935" r="28646" b="57617"/>
          <a:stretch/>
        </p:blipFill>
        <p:spPr>
          <a:xfrm>
            <a:off x="2587566" y="4445662"/>
            <a:ext cx="2997200" cy="1179918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C213E608-00D8-2734-5603-62720194E5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31" y="4362890"/>
            <a:ext cx="1481473" cy="1481473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5D70002-0FC3-B64A-7E30-5F921994F6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7932"/>
          <a:stretch/>
        </p:blipFill>
        <p:spPr>
          <a:xfrm>
            <a:off x="1396791" y="2979994"/>
            <a:ext cx="2552700" cy="1576527"/>
          </a:xfrm>
          <a:prstGeom prst="rect">
            <a:avLst/>
          </a:prstGeom>
        </p:spPr>
      </p:pic>
      <p:pic>
        <p:nvPicPr>
          <p:cNvPr id="11" name="Picture 10" descr="A logo for a national kidney foundation&#10;&#10;AI-generated content may be incorrect.">
            <a:extLst>
              <a:ext uri="{FF2B5EF4-FFF2-40B4-BE49-F238E27FC236}">
                <a16:creationId xmlns:a16="http://schemas.microsoft.com/office/drawing/2014/main" id="{C6EADA9A-923F-CBAD-879D-652A188D9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38" y="2840487"/>
            <a:ext cx="2383812" cy="1736252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3860E4BA-641A-86D8-523A-B6815B640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51" y="6042983"/>
            <a:ext cx="1745876" cy="473978"/>
          </a:xfrm>
          <a:prstGeom prst="rect">
            <a:avLst/>
          </a:prstGeom>
        </p:spPr>
      </p:pic>
      <p:pic>
        <p:nvPicPr>
          <p:cNvPr id="17" name="Picture 16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C78B2066-EE63-DD63-B839-FE4AADC54D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4292213" y="5828120"/>
            <a:ext cx="1563878" cy="832039"/>
          </a:xfrm>
          <a:prstGeom prst="rect">
            <a:avLst/>
          </a:prstGeom>
        </p:spPr>
      </p:pic>
      <p:pic>
        <p:nvPicPr>
          <p:cNvPr id="21" name="Picture 20" descr="A logo for a clinic&#10;&#10;AI-generated content may be incorrect.">
            <a:extLst>
              <a:ext uri="{FF2B5EF4-FFF2-40B4-BE49-F238E27FC236}">
                <a16:creationId xmlns:a16="http://schemas.microsoft.com/office/drawing/2014/main" id="{329BAF70-0D78-B4E0-7573-8A002CD9EA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5"/>
          <a:stretch/>
        </p:blipFill>
        <p:spPr>
          <a:xfrm>
            <a:off x="7204677" y="6030659"/>
            <a:ext cx="1091414" cy="832040"/>
          </a:xfrm>
          <a:prstGeom prst="rect">
            <a:avLst/>
          </a:prstGeom>
        </p:spPr>
      </p:pic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77BB80D6-A99B-EA97-F5F2-128FF15625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77" y="5829992"/>
            <a:ext cx="1451607" cy="657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CAA75-FF92-3FFD-5B17-C16BF216B23F}"/>
              </a:ext>
            </a:extLst>
          </p:cNvPr>
          <p:cNvSpPr txBox="1"/>
          <p:nvPr/>
        </p:nvSpPr>
        <p:spPr>
          <a:xfrm>
            <a:off x="5056543" y="3266139"/>
            <a:ext cx="3014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DR. EZEKIEL R. AND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EDNA WATTIS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DUMKE FOUNDATION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PLENARY SPEAKER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25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0C9B-CBE1-32BA-8C6A-93FAE4D1B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8C9818E-133C-D2ED-95BB-F3A9A160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39384" y="-2673170"/>
            <a:ext cx="7513222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0767A-295F-AA8B-D246-44241EC813A5}"/>
              </a:ext>
            </a:extLst>
          </p:cNvPr>
          <p:cNvSpPr txBox="1"/>
          <p:nvPr/>
        </p:nvSpPr>
        <p:spPr>
          <a:xfrm>
            <a:off x="2058273" y="11900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Sponsors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C3F0F0C7-FDF8-0BEE-2FDF-88E3DD6E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43FE392-5D62-1673-781F-10FB6E10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9F3BF9F-5154-9193-636C-DAB6E241A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D766FD80-C63E-6699-9972-9EF142C25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418FCBC9-D77E-75F4-150A-25045D723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3BFD3E57-5A9F-7121-4925-3026315A2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ABE05ECC-1169-CBFF-F5EC-309F695F1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FF615326-3B61-4262-7C82-8054B46DC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37E3B174-EA80-EC17-C6A4-C107D700C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8C2326-46FB-C20C-2058-A03EFCA0AECA}"/>
              </a:ext>
            </a:extLst>
          </p:cNvPr>
          <p:cNvSpPr txBox="1"/>
          <p:nvPr/>
        </p:nvSpPr>
        <p:spPr>
          <a:xfrm>
            <a:off x="806744" y="3091226"/>
            <a:ext cx="6076656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Chad M. Gonzales,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California Academy of Family Physicians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Capitol Payroll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Child Richards, CPAs, &amp; Advisors </a:t>
            </a:r>
            <a:endParaRPr lang="en-US" dirty="0">
              <a:latin typeface="Avenir LT Pro 35 Light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CommonSpirit Holy Cross Hospital-Davis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Donna &amp; Ralph Friz Family Foundation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Douglas &amp; Shelley Felt Family Foundation 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Drs. Willard Z. &amp; Rona Lee Maughn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Intermountain Health McKay-Dee Hospital</a:t>
            </a:r>
            <a:endParaRPr lang="en-US" sz="1400" dirty="0">
              <a:solidFill>
                <a:srgbClr val="211D1E"/>
              </a:solidFill>
              <a:latin typeface="Avenir LT Pro 35 Light"/>
            </a:endParaRPr>
          </a:p>
          <a:p>
            <a:r>
              <a:rPr lang="en-US" sz="1400" dirty="0">
                <a:latin typeface="Avenir LT Pro 35 Light"/>
              </a:rPr>
              <a:t>Intermountain Health McKay-Dee Surgery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Jack W. and Sandra L. Crosland Family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James Tatton,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Jeffery Booth,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Lawrence T. &amp; Janet T. Dee Foundation</a:t>
            </a: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-</a:t>
            </a:r>
            <a:b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</a:b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Memory of William Riley Brown,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National Kidney Foundation of Utah and Idaho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Northern Utah Surgeons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17930-C68C-D136-107F-5DB53F619037}"/>
              </a:ext>
            </a:extLst>
          </p:cNvPr>
          <p:cNvSpPr txBox="1"/>
          <p:nvPr/>
        </p:nvSpPr>
        <p:spPr>
          <a:xfrm>
            <a:off x="5318119" y="3094857"/>
            <a:ext cx="6096000" cy="3754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Clinic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Regional Medical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Pathology Watch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Physician Wealth Advisors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Spencer S. &amp; Hope Fox Eccles Family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Steve F. Johnson, MD, Joyce Stillwell &amp; Val B. Johnson, MD </a:t>
            </a:r>
            <a:r>
              <a:rPr lang="en-US" sz="1400" i="1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loving memory of Vernal H. Johnson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Stewart Education Foundation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Tanner Clinic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THE DR. EZEKIAL R. &amp; EDNA WATTIS DUMKE FOUNDATION PLENARY SPEAKER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Thomas Dietz,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True Vision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Utah Medical Association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Weber County ENTs- Douglas K. Anderson, MD &amp; Nadim Bikhazi,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College of Science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Dumke College of Health Professionals</a:t>
            </a:r>
          </a:p>
          <a:p>
            <a:endParaRPr lang="en-US" sz="1400" dirty="0">
              <a:latin typeface="Avenir LT Pro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8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8721-1D2D-FDDC-6D38-5CF140F4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5A95648-A4EF-558B-5025-48323474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55904" y="-2642070"/>
            <a:ext cx="74801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B15325-6AA9-17AC-18EE-79AA15F1BABE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Annual Hall of Fame 2025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5D21B650-2D71-7508-2342-1073A7BC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A0A0B32C-FF9B-A4F0-9579-A4A208C49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A86DC630-73EE-F5C6-4141-C319C5C32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3649240C-4515-34BE-0543-9F2ED2DD4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6BEBA1D3-8947-22C3-84F4-5DD9A564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84AADFB5-64E1-444C-7054-F94BB0B1D2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B5A693EA-C46D-A1EB-8521-7D16AB650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A79570-65E8-6B6E-8A57-C0D7DA34F2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1AE8B25-5037-634A-0463-1C26F6712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7CA1F-CB31-D2D4-7BE8-9EF1FC20A262}"/>
              </a:ext>
            </a:extLst>
          </p:cNvPr>
          <p:cNvSpPr txBox="1"/>
          <p:nvPr/>
        </p:nvSpPr>
        <p:spPr>
          <a:xfrm>
            <a:off x="7300784" y="4160933"/>
            <a:ext cx="48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Gabriel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Andeen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Gordon D. Brown,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Thomas Hamilton,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Heather Heileson,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Robert Newman,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David Peterson,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George F. Snell,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Michael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Symond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Matthew G. Weeks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Raymond Yaworsky, MD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65523-7398-26E5-D872-7B8EFA67E06A}"/>
              </a:ext>
            </a:extLst>
          </p:cNvPr>
          <p:cNvSpPr txBox="1"/>
          <p:nvPr/>
        </p:nvSpPr>
        <p:spPr>
          <a:xfrm>
            <a:off x="1760649" y="2322929"/>
            <a:ext cx="10133727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Platinum $1,000 - 4,999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     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Gold $500 - $999</a:t>
            </a:r>
            <a:endParaRPr lang="en-US" sz="1900" b="1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Jack W. &amp; Sandra L. Crosland Family		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Thomas Diaz,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Douglas &amp; Shelly Felt Family Foundation		                    James A. Tatton, MD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Donna &amp; Ralph Friz Family Foundation</a:t>
            </a:r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                                                                      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Bronze $100 - $249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                                     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  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D. Edgar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Allen, MD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	</a:t>
            </a:r>
          </a:p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Silver $250 - $499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Heidi </a:t>
            </a:r>
            <a:r>
              <a:rPr lang="en-US" sz="17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Kapanka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MD, MPH				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Laurie and Frank Brown, MD			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Brent Burdett, MD			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Bradley Melville, MD				</a:t>
            </a:r>
            <a:endParaRPr lang="en-US" sz="17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Noel Nellis,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Rifleman Family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Cheryl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Walczak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</a:t>
            </a:r>
          </a:p>
          <a:p>
            <a:endParaRPr lang="en-US" sz="14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6C10925F-D702-D4AB-A493-8E7F01D38B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3" y="5761799"/>
            <a:ext cx="2375939" cy="9642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15192A-BB50-40B2-4F96-961EBAC0380F}"/>
              </a:ext>
            </a:extLst>
          </p:cNvPr>
          <p:cNvCxnSpPr/>
          <p:nvPr/>
        </p:nvCxnSpPr>
        <p:spPr>
          <a:xfrm>
            <a:off x="7408545" y="3400507"/>
            <a:ext cx="270401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492D13-470D-3D75-9F4A-96DBA2A062E8}"/>
              </a:ext>
            </a:extLst>
          </p:cNvPr>
          <p:cNvCxnSpPr>
            <a:cxnSpLocks/>
          </p:cNvCxnSpPr>
          <p:nvPr/>
        </p:nvCxnSpPr>
        <p:spPr>
          <a:xfrm>
            <a:off x="1842540" y="4250438"/>
            <a:ext cx="361773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B92102-D4C8-C297-A025-AC6835123D1F}"/>
              </a:ext>
            </a:extLst>
          </p:cNvPr>
          <p:cNvSpPr txBox="1"/>
          <p:nvPr/>
        </p:nvSpPr>
        <p:spPr>
          <a:xfrm>
            <a:off x="1761461" y="3476956"/>
            <a:ext cx="358954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Val B. Johnson,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Drs. Willard Z. &amp; Rona Lee Maughan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1E06-240C-F8B6-EDFF-30F76228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9969B6F7-5F89-F61E-266E-96F830BA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813103" y="-3099270"/>
            <a:ext cx="65657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5B0265-81E5-7056-E0B9-ED247661A241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Vendor Game &amp; Prizes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64E561D-90F9-3BA6-4E3C-A5BB44F0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2D9C82D-FD5F-1379-12A5-EEE84E9F4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3FFBFBC2-1471-96AA-B9C5-B4BD85811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219AB38-D236-429D-D9F5-B2612E6C8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9FE4CB1E-8331-7C85-664A-4C3207D23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CA7F3B88-93BD-6A99-8F79-7D172E16E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497AD61A-FB34-0F1B-0CB8-DB95B2107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B129F68E-A916-413D-B3A8-E49207153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51A7C5C-EB9F-EBEA-9B8C-A4A88E70F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A77BBD8-4174-6A41-90B9-569B98EB93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9D81B2-FF8C-8146-2B6B-DA2DABEB49DB}"/>
              </a:ext>
            </a:extLst>
          </p:cNvPr>
          <p:cNvSpPr txBox="1"/>
          <p:nvPr/>
        </p:nvSpPr>
        <p:spPr>
          <a:xfrm>
            <a:off x="6065413" y="2215974"/>
            <a:ext cx="60421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Avenir LT Pro 35 Light" panose="020B0402020203020204" pitchFamily="34" charset="0"/>
              </a:rPr>
              <a:t> 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Download the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app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During scheduled breaks with exhibitors, locate vendor with answer to your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Receive answer and code from correct vendor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Enter code to app and receive the next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Locate next vendor</a:t>
            </a:r>
          </a:p>
          <a:p>
            <a:endParaRPr lang="en-US" sz="1900" dirty="0">
              <a:latin typeface="Avenir LT Pro 35 Light" panose="020B0402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77884-07BE-463F-BF4C-0F32714CA753}"/>
              </a:ext>
            </a:extLst>
          </p:cNvPr>
          <p:cNvSpPr txBox="1"/>
          <p:nvPr/>
        </p:nvSpPr>
        <p:spPr>
          <a:xfrm>
            <a:off x="518102" y="2395181"/>
            <a:ext cx="52988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Visit as many vendors as you can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First to find all the vendors and all the   </a:t>
            </a:r>
          </a:p>
          <a:p>
            <a:pPr rtl="0" fontAlgn="base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LT Pro 35 Light" panose="020B0402020203020204" pitchFamily="34" charset="0"/>
              </a:rPr>
              <a:t>...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codes wins!</a:t>
            </a:r>
          </a:p>
          <a:p>
            <a:endParaRPr lang="en-US" dirty="0">
              <a:latin typeface="Avenir LT Pro 35 Light" panose="020B04020202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C2480-B41C-CCE7-0ADB-DA8F063B2502}"/>
              </a:ext>
            </a:extLst>
          </p:cNvPr>
          <p:cNvSpPr/>
          <p:nvPr/>
        </p:nvSpPr>
        <p:spPr>
          <a:xfrm>
            <a:off x="1620854" y="5641128"/>
            <a:ext cx="2375939" cy="1101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F8C786-A94F-98DC-C0DB-7E5111C3D9B6}"/>
              </a:ext>
            </a:extLst>
          </p:cNvPr>
          <p:cNvSpPr/>
          <p:nvPr/>
        </p:nvSpPr>
        <p:spPr>
          <a:xfrm>
            <a:off x="3996793" y="5132679"/>
            <a:ext cx="2375939" cy="16096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74734-49EB-B587-04F7-A47F55DB7618}"/>
              </a:ext>
            </a:extLst>
          </p:cNvPr>
          <p:cNvSpPr/>
          <p:nvPr/>
        </p:nvSpPr>
        <p:spPr>
          <a:xfrm>
            <a:off x="6372732" y="5585955"/>
            <a:ext cx="2375939" cy="1156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 protector on a tablet&#10;&#10;AI-generated content may be incorrect.">
            <a:extLst>
              <a:ext uri="{FF2B5EF4-FFF2-40B4-BE49-F238E27FC236}">
                <a16:creationId xmlns:a16="http://schemas.microsoft.com/office/drawing/2014/main" id="{0D047528-CAC1-DDE0-5D1B-26B9F34E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53" y="3798739"/>
            <a:ext cx="1268422" cy="12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0FE6693C-D8A2-8C34-5AD6-E86D54FC6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7040222" y="4061309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689E57CE-D49E-CA76-6CF1-D446B862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2288174" y="4107014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D2E8AC-C661-3F0D-8DA0-80C6F8F92DE3}"/>
              </a:ext>
            </a:extLst>
          </p:cNvPr>
          <p:cNvSpPr txBox="1"/>
          <p:nvPr/>
        </p:nvSpPr>
        <p:spPr>
          <a:xfrm>
            <a:off x="1760648" y="5805891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A001-0FDF-9A7B-97B2-25A32E9D6BC9}"/>
              </a:ext>
            </a:extLst>
          </p:cNvPr>
          <p:cNvSpPr txBox="1"/>
          <p:nvPr/>
        </p:nvSpPr>
        <p:spPr>
          <a:xfrm>
            <a:off x="4094380" y="5481585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1</a:t>
            </a:r>
            <a:r>
              <a:rPr lang="en-US" baseline="30000" dirty="0">
                <a:latin typeface="Avenir LT Pro 35 Light" panose="020B0402020203020204" pitchFamily="34" charset="0"/>
              </a:rPr>
              <a:t>st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10</a:t>
            </a:r>
            <a:r>
              <a:rPr lang="en-US" baseline="30000" dirty="0">
                <a:latin typeface="Avenir LT Pro 35 Light" panose="020B0402020203020204" pitchFamily="34" charset="0"/>
              </a:rPr>
              <a:t>th</a:t>
            </a:r>
            <a:r>
              <a:rPr lang="en-US" dirty="0">
                <a:latin typeface="Avenir LT Pro 35 Light" panose="020B0402020203020204" pitchFamily="34" charset="0"/>
              </a:rPr>
              <a:t> Generation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iPad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B615B8-06A1-157E-948F-A94AF2ED6ADE}"/>
              </a:ext>
            </a:extLst>
          </p:cNvPr>
          <p:cNvSpPr txBox="1"/>
          <p:nvPr/>
        </p:nvSpPr>
        <p:spPr>
          <a:xfrm>
            <a:off x="6151728" y="1819915"/>
            <a:ext cx="122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 Light" panose="020B0304020202020204" pitchFamily="34" charset="0"/>
              </a:rPr>
              <a:t>Rules: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8A34E-BDDC-7700-FFBC-1A676BAF09D6}"/>
              </a:ext>
            </a:extLst>
          </p:cNvPr>
          <p:cNvSpPr txBox="1"/>
          <p:nvPr/>
        </p:nvSpPr>
        <p:spPr>
          <a:xfrm>
            <a:off x="6456667" y="5745113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</p:spTree>
    <p:extLst>
      <p:ext uri="{BB962C8B-B14F-4D97-AF65-F5344CB8AC3E}">
        <p14:creationId xmlns:p14="http://schemas.microsoft.com/office/powerpoint/2010/main" val="50973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1734-8D6E-3787-6A1A-1A844B7F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0CCAD45-9619-CC82-1D70-B5186FD9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582246" y="-2868406"/>
            <a:ext cx="7027499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D5414-A7B8-9F3D-6AC6-E3501517EEA5}"/>
              </a:ext>
            </a:extLst>
          </p:cNvPr>
          <p:cNvSpPr txBox="1"/>
          <p:nvPr/>
        </p:nvSpPr>
        <p:spPr>
          <a:xfrm>
            <a:off x="2748655" y="425565"/>
            <a:ext cx="8656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Sponsored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1017121-3B6C-9BB7-CA65-2ACE673DB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054490A-6B06-3289-5BF1-D7EA61ADA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5F69E60-D5C9-0776-1EE7-BD92F451B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11AA072-202E-E2E9-FDCD-E12DD0520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09B3BDD-719E-81B8-A286-2CE90428A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0B87B4F3-79FE-2FA1-EE4A-D8412504D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908AABD0-5DE2-B053-50A5-0FB991E69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9241B2-7B01-781C-2023-87FA01BA6C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9C011A3E-82A8-8669-5D85-9C9FFD3A1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7E87F79-5E45-5506-C198-B0AE4E5E83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pic>
        <p:nvPicPr>
          <p:cNvPr id="6" name="Picture 5" descr="A logo of a health department&#10;&#10;AI-generated content may be incorrect.">
            <a:extLst>
              <a:ext uri="{FF2B5EF4-FFF2-40B4-BE49-F238E27FC236}">
                <a16:creationId xmlns:a16="http://schemas.microsoft.com/office/drawing/2014/main" id="{047EF6A7-E847-96E5-293D-70F94F63CE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2" b="15865"/>
          <a:stretch/>
        </p:blipFill>
        <p:spPr>
          <a:xfrm>
            <a:off x="3031128" y="2721856"/>
            <a:ext cx="5825068" cy="363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1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515</Words>
  <Application>Microsoft Office PowerPoint</Application>
  <PresentationFormat>Widescreen</PresentationFormat>
  <Paragraphs>83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f2.1237974064</dc:creator>
  <cp:lastModifiedBy>f2.1237974064</cp:lastModifiedBy>
  <cp:revision>34</cp:revision>
  <dcterms:created xsi:type="dcterms:W3CDTF">2025-04-15T15:39:23Z</dcterms:created>
  <dcterms:modified xsi:type="dcterms:W3CDTF">2025-05-10T19:09:02Z</dcterms:modified>
</cp:coreProperties>
</file>