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6CE5A-A32D-4B99-B78A-523DEB3A0979}" v="1" dt="2025-08-12T21:24:0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>
        <p:scale>
          <a:sx n="58" d="100"/>
          <a:sy n="58" d="100"/>
        </p:scale>
        <p:origin x="11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D156EB93-ECF8-4C2C-9E44-88A5FE320B23}"/>
    <pc:docChg chg="addSld delSld">
      <pc:chgData name="Teresa Puskedra" userId="NEZlWEWVaphFnQX2xKt9c+npxS9wr0HwVV4zIhl1kuY=" providerId="None" clId="Web-{D156EB93-ECF8-4C2C-9E44-88A5FE320B23}" dt="2025-05-10T19:10:02.724" v="3"/>
      <pc:docMkLst>
        <pc:docMk/>
      </pc:docMkLst>
      <pc:sldChg chg="add del">
        <pc:chgData name="Teresa Puskedra" userId="NEZlWEWVaphFnQX2xKt9c+npxS9wr0HwVV4zIhl1kuY=" providerId="None" clId="Web-{D156EB93-ECF8-4C2C-9E44-88A5FE320B23}" dt="2025-05-10T19:10:02.708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D156EB93-ECF8-4C2C-9E44-88A5FE320B23}" dt="2025-05-10T19:10:02.724" v="3"/>
        <pc:sldMkLst>
          <pc:docMk/>
          <pc:sldMk cId="4248440807" sldId="260"/>
        </pc:sldMkLst>
      </pc:sldChg>
    </pc:docChg>
  </pc:docChgLst>
  <pc:docChgLst>
    <pc:chgData name="Teresa Puskedra" userId="NEZlWEWVaphFnQX2xKt9c+npxS9wr0HwVV4zIhl1kuY=" providerId="None" clId="Web-{27D6CE5A-A32D-4B99-B78A-523DEB3A0979}"/>
    <pc:docChg chg="delSld">
      <pc:chgData name="Teresa Puskedra" userId="NEZlWEWVaphFnQX2xKt9c+npxS9wr0HwVV4zIhl1kuY=" providerId="None" clId="Web-{27D6CE5A-A32D-4B99-B78A-523DEB3A0979}" dt="2025-08-12T21:24:04.068" v="0"/>
      <pc:docMkLst>
        <pc:docMk/>
      </pc:docMkLst>
      <pc:sldChg chg="del">
        <pc:chgData name="Teresa Puskedra" userId="NEZlWEWVaphFnQX2xKt9c+npxS9wr0HwVV4zIhl1kuY=" providerId="None" clId="Web-{27D6CE5A-A32D-4B99-B78A-523DEB3A0979}" dt="2025-08-12T21:24:04.068" v="0"/>
        <pc:sldMkLst>
          <pc:docMk/>
          <pc:sldMk cId="418401372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515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35</cp:revision>
  <dcterms:created xsi:type="dcterms:W3CDTF">2025-04-15T15:39:23Z</dcterms:created>
  <dcterms:modified xsi:type="dcterms:W3CDTF">2025-08-12T21:24:04Z</dcterms:modified>
</cp:coreProperties>
</file>