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B17297-58ED-4B28-BC21-FCF311BBF2F5}" v="1031" dt="2025-05-13T21:31:31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>
        <p:scale>
          <a:sx n="58" d="100"/>
          <a:sy n="58" d="100"/>
        </p:scale>
        <p:origin x="11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66B17297-58ED-4B28-BC21-FCF311BBF2F5}"/>
    <pc:docChg chg="delSld modSld">
      <pc:chgData name="Teresa Puskedra" userId="NEZlWEWVaphFnQX2xKt9c+npxS9wr0HwVV4zIhl1kuY=" providerId="None" clId="Web-{66B17297-58ED-4B28-BC21-FCF311BBF2F5}" dt="2025-05-13T21:31:31.679" v="547" actId="1076"/>
      <pc:docMkLst>
        <pc:docMk/>
      </pc:docMkLst>
      <pc:sldChg chg="del">
        <pc:chgData name="Teresa Puskedra" userId="NEZlWEWVaphFnQX2xKt9c+npxS9wr0HwVV4zIhl1kuY=" providerId="None" clId="Web-{66B17297-58ED-4B28-BC21-FCF311BBF2F5}" dt="2025-05-13T21:19:00.069" v="2"/>
        <pc:sldMkLst>
          <pc:docMk/>
          <pc:sldMk cId="1700287875" sldId="256"/>
        </pc:sldMkLst>
      </pc:sldChg>
      <pc:sldChg chg="del">
        <pc:chgData name="Teresa Puskedra" userId="NEZlWEWVaphFnQX2xKt9c+npxS9wr0HwVV4zIhl1kuY=" providerId="None" clId="Web-{66B17297-58ED-4B28-BC21-FCF311BBF2F5}" dt="2025-05-13T21:19:03.241" v="3"/>
        <pc:sldMkLst>
          <pc:docMk/>
          <pc:sldMk cId="3505258518" sldId="258"/>
        </pc:sldMkLst>
      </pc:sldChg>
      <pc:sldChg chg="addSp delSp modSp">
        <pc:chgData name="Teresa Puskedra" userId="NEZlWEWVaphFnQX2xKt9c+npxS9wr0HwVV4zIhl1kuY=" providerId="None" clId="Web-{66B17297-58ED-4B28-BC21-FCF311BBF2F5}" dt="2025-05-13T21:31:31.679" v="547" actId="1076"/>
        <pc:sldMkLst>
          <pc:docMk/>
          <pc:sldMk cId="1517688248" sldId="259"/>
        </pc:sldMkLst>
        <pc:spChg chg="add del mod">
          <ac:chgData name="Teresa Puskedra" userId="NEZlWEWVaphFnQX2xKt9c+npxS9wr0HwVV4zIhl1kuY=" providerId="None" clId="Web-{66B17297-58ED-4B28-BC21-FCF311BBF2F5}" dt="2025-05-13T21:30:54.913" v="542" actId="1076"/>
          <ac:spMkLst>
            <pc:docMk/>
            <pc:sldMk cId="1517688248" sldId="259"/>
            <ac:spMk id="6" creationId="{218C2326-46FB-C20C-2058-A03EFCA0AECA}"/>
          </ac:spMkLst>
        </pc:spChg>
        <pc:spChg chg="mod">
          <ac:chgData name="Teresa Puskedra" userId="NEZlWEWVaphFnQX2xKt9c+npxS9wr0HwVV4zIhl1kuY=" providerId="None" clId="Web-{66B17297-58ED-4B28-BC21-FCF311BBF2F5}" dt="2025-05-13T21:21:18.181" v="83" actId="20577"/>
          <ac:spMkLst>
            <pc:docMk/>
            <pc:sldMk cId="1517688248" sldId="259"/>
            <ac:spMk id="9" creationId="{F360767A-295F-AA8B-D246-44241EC813A5}"/>
          </ac:spMkLst>
        </pc:spChg>
        <pc:spChg chg="mod">
          <ac:chgData name="Teresa Puskedra" userId="NEZlWEWVaphFnQX2xKt9c+npxS9wr0HwVV4zIhl1kuY=" providerId="None" clId="Web-{66B17297-58ED-4B28-BC21-FCF311BBF2F5}" dt="2025-05-13T21:31:31.679" v="547" actId="1076"/>
          <ac:spMkLst>
            <pc:docMk/>
            <pc:sldMk cId="1517688248" sldId="259"/>
            <ac:spMk id="12" creationId="{95617930-C68C-D136-107F-5DB53F619037}"/>
          </ac:spMkLst>
        </pc:spChg>
        <pc:picChg chg="mod">
          <ac:chgData name="Teresa Puskedra" userId="NEZlWEWVaphFnQX2xKt9c+npxS9wr0HwVV4zIhl1kuY=" providerId="None" clId="Web-{66B17297-58ED-4B28-BC21-FCF311BBF2F5}" dt="2025-05-13T21:31:09.132" v="546" actId="1076"/>
          <ac:picMkLst>
            <pc:docMk/>
            <pc:sldMk cId="1517688248" sldId="259"/>
            <ac:picMk id="8" creationId="{F8C9818E-133C-D2ED-95BB-F3A9A1600EB8}"/>
          </ac:picMkLst>
        </pc:picChg>
      </pc:sldChg>
      <pc:sldChg chg="del">
        <pc:chgData name="Teresa Puskedra" userId="NEZlWEWVaphFnQX2xKt9c+npxS9wr0HwVV4zIhl1kuY=" providerId="None" clId="Web-{66B17297-58ED-4B28-BC21-FCF311BBF2F5}" dt="2025-05-13T21:19:11.897" v="4"/>
        <pc:sldMkLst>
          <pc:docMk/>
          <pc:sldMk cId="4248440807" sldId="260"/>
        </pc:sldMkLst>
      </pc:sldChg>
      <pc:sldChg chg="del">
        <pc:chgData name="Teresa Puskedra" userId="NEZlWEWVaphFnQX2xKt9c+npxS9wr0HwVV4zIhl1kuY=" providerId="None" clId="Web-{66B17297-58ED-4B28-BC21-FCF311BBF2F5}" dt="2025-05-13T21:18:55.897" v="0"/>
        <pc:sldMkLst>
          <pc:docMk/>
          <pc:sldMk cId="4184013724" sldId="262"/>
        </pc:sldMkLst>
      </pc:sldChg>
      <pc:sldChg chg="del">
        <pc:chgData name="Teresa Puskedra" userId="NEZlWEWVaphFnQX2xKt9c+npxS9wr0HwVV4zIhl1kuY=" providerId="None" clId="Web-{66B17297-58ED-4B28-BC21-FCF311BBF2F5}" dt="2025-05-13T21:18:58.444" v="1"/>
        <pc:sldMkLst>
          <pc:docMk/>
          <pc:sldMk cId="509738981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25545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3334623" y="2375"/>
            <a:ext cx="885737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Board Members 2026 </a:t>
            </a:r>
            <a:endParaRPr lang="en-US" sz="8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768644" y="3205526"/>
            <a:ext cx="6076656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Critt Aardema, MD – President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Adam Taintor, MD – Past President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Brian Heaton, MD – President Elect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Marc Johnson, MD – Chair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Heather Heileson, MD – Co-Chair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Steve Scharmann, MD – Treasurer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Kurt E. Rifleman, MD – CME Chair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Bryan Campbell, MD – Secretary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Val Johnson, MD – Historian/Trustee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Douglas K. Anderson, MD – Trustee</a:t>
            </a: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Jason R. Hoagland, MD - Trustee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6089644" y="3209157"/>
            <a:ext cx="6096000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Petronella Adomako, MD – Member-at-Large</a:t>
            </a:r>
            <a:endParaRPr lang="en-US" b="1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Kirsten Baca, MD – Member-at-Large</a:t>
            </a:r>
            <a:endParaRPr lang="en-US" b="1">
              <a:solidFill>
                <a:srgbClr val="211D1E"/>
              </a:solidFill>
              <a:latin typeface="Aptos"/>
            </a:endParaRP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Frank H. Brown, MD – Member-at-Large</a:t>
            </a:r>
            <a:endParaRPr lang="en-US" b="1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Brian Cowan, MPH – Member-at-Large</a:t>
            </a:r>
            <a:endParaRPr lang="en-US" b="1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Joelle Creager, FNP – Member-at-Large</a:t>
            </a:r>
            <a:endParaRPr lang="en-US" b="1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Michael Grant, MD – Member-at-Large</a:t>
            </a:r>
            <a:endParaRPr lang="en-US" b="1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Albert Hartman, MD – Member-at-Large</a:t>
            </a:r>
            <a:endParaRPr lang="en-US" b="1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Clark Madsen, MD – Member-at-Large</a:t>
            </a:r>
            <a:endParaRPr lang="en-US" b="1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Scott Moore, DO – Member-at-Large</a:t>
            </a:r>
            <a:endParaRPr lang="en-US" b="1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b="1" dirty="0">
                <a:solidFill>
                  <a:srgbClr val="211D1E"/>
                </a:solidFill>
                <a:latin typeface="Avenir LT Pro 35 Light"/>
              </a:rPr>
              <a:t>Robert Whipple, MD – Member-at-Large</a:t>
            </a:r>
            <a:endParaRPr lang="en-US" b="1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515</Words>
  <Application>Microsoft Office PowerPoint</Application>
  <PresentationFormat>Widescreen</PresentationFormat>
  <Paragraphs>83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115</cp:revision>
  <dcterms:created xsi:type="dcterms:W3CDTF">2025-04-15T15:39:23Z</dcterms:created>
  <dcterms:modified xsi:type="dcterms:W3CDTF">2025-05-13T21:31:37Z</dcterms:modified>
</cp:coreProperties>
</file>