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11D77-1269-4DAB-B195-E059330B1687}" v="4" dt="2025-05-10T19:07:21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3AC11D77-1269-4DAB-B195-E059330B1687}"/>
    <pc:docChg chg="addSld delSld">
      <pc:chgData name="Teresa Puskedra" userId="NEZlWEWVaphFnQX2xKt9c+npxS9wr0HwVV4zIhl1kuY=" providerId="None" clId="Web-{3AC11D77-1269-4DAB-B195-E059330B1687}" dt="2025-05-10T19:07:21.577" v="3"/>
      <pc:docMkLst>
        <pc:docMk/>
      </pc:docMkLst>
      <pc:sldChg chg="add del">
        <pc:chgData name="Teresa Puskedra" userId="NEZlWEWVaphFnQX2xKt9c+npxS9wr0HwVV4zIhl1kuY=" providerId="None" clId="Web-{3AC11D77-1269-4DAB-B195-E059330B1687}" dt="2025-05-10T19:07:21.561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3AC11D77-1269-4DAB-B195-E059330B1687}" dt="2025-05-10T19:07:21.577" v="3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4" name="Picture 3" descr="A logo for a clinic&#10;&#10;AI-generated content may be incorrect.">
            <a:extLst>
              <a:ext uri="{FF2B5EF4-FFF2-40B4-BE49-F238E27FC236}">
                <a16:creationId xmlns:a16="http://schemas.microsoft.com/office/drawing/2014/main" id="{6FEA0986-FC09-F540-5248-93D8F67647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 b="28606"/>
          <a:stretch/>
        </p:blipFill>
        <p:spPr>
          <a:xfrm>
            <a:off x="270184" y="3526568"/>
            <a:ext cx="4968268" cy="2366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8C191-19F0-EDFA-16FD-09EC3CE569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1510" r="6915" b="17587"/>
          <a:stretch/>
        </p:blipFill>
        <p:spPr>
          <a:xfrm>
            <a:off x="5715000" y="3135086"/>
            <a:ext cx="5987143" cy="26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33</cp:revision>
  <dcterms:created xsi:type="dcterms:W3CDTF">2025-04-15T15:39:23Z</dcterms:created>
  <dcterms:modified xsi:type="dcterms:W3CDTF">2025-05-10T19:07:28Z</dcterms:modified>
</cp:coreProperties>
</file>