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5EC20-D8A4-4575-B030-D6E652B2FC46}" v="167" dt="2025-08-12T21:53:50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3725EC20-D8A4-4575-B030-D6E652B2FC46}"/>
    <pc:docChg chg="modSld">
      <pc:chgData name="Teresa Puskedra" userId="NEZlWEWVaphFnQX2xKt9c+npxS9wr0HwVV4zIhl1kuY=" providerId="None" clId="Web-{3725EC20-D8A4-4575-B030-D6E652B2FC46}" dt="2025-08-12T21:53:49.280" v="88" actId="20577"/>
      <pc:docMkLst>
        <pc:docMk/>
      </pc:docMkLst>
      <pc:sldChg chg="delSp modSp">
        <pc:chgData name="Teresa Puskedra" userId="NEZlWEWVaphFnQX2xKt9c+npxS9wr0HwVV4zIhl1kuY=" providerId="None" clId="Web-{3725EC20-D8A4-4575-B030-D6E652B2FC46}" dt="2025-08-12T21:53:49.280" v="88" actId="20577"/>
        <pc:sldMkLst>
          <pc:docMk/>
          <pc:sldMk cId="1700287875" sldId="256"/>
        </pc:sldMkLst>
        <pc:spChg chg="mod">
          <ac:chgData name="Teresa Puskedra" userId="NEZlWEWVaphFnQX2xKt9c+npxS9wr0HwVV4zIhl1kuY=" providerId="None" clId="Web-{3725EC20-D8A4-4575-B030-D6E652B2FC46}" dt="2025-08-12T21:53:05.484" v="61" actId="20577"/>
          <ac:spMkLst>
            <pc:docMk/>
            <pc:sldMk cId="1700287875" sldId="256"/>
            <ac:spMk id="9" creationId="{98E78D61-AF1F-F281-9836-D14FBA6A0180}"/>
          </ac:spMkLst>
        </pc:spChg>
        <pc:spChg chg="mod">
          <ac:chgData name="Teresa Puskedra" userId="NEZlWEWVaphFnQX2xKt9c+npxS9wr0HwVV4zIhl1kuY=" providerId="None" clId="Web-{3725EC20-D8A4-4575-B030-D6E652B2FC46}" dt="2025-08-12T21:53:49.280" v="88" actId="20577"/>
          <ac:spMkLst>
            <pc:docMk/>
            <pc:sldMk cId="1700287875" sldId="256"/>
            <ac:spMk id="31" creationId="{40B2BEB1-5626-A4F8-CDBC-75B0C996300A}"/>
          </ac:spMkLst>
        </pc:spChg>
        <pc:spChg chg="del mod">
          <ac:chgData name="Teresa Puskedra" userId="NEZlWEWVaphFnQX2xKt9c+npxS9wr0HwVV4zIhl1kuY=" providerId="None" clId="Web-{3725EC20-D8A4-4575-B030-D6E652B2FC46}" dt="2025-08-12T21:53:17.749" v="73"/>
          <ac:spMkLst>
            <pc:docMk/>
            <pc:sldMk cId="1700287875" sldId="256"/>
            <ac:spMk id="35" creationId="{A22BBA82-3E94-25E9-29E2-83EFDE602750}"/>
          </ac:spMkLst>
        </pc:spChg>
      </pc:sldChg>
      <pc:sldChg chg="addSp modSp">
        <pc:chgData name="Teresa Puskedra" userId="NEZlWEWVaphFnQX2xKt9c+npxS9wr0HwVV4zIhl1kuY=" providerId="None" clId="Web-{3725EC20-D8A4-4575-B030-D6E652B2FC46}" dt="2025-08-12T21:52:31.249" v="57" actId="20577"/>
        <pc:sldMkLst>
          <pc:docMk/>
          <pc:sldMk cId="4184013724" sldId="262"/>
        </pc:sldMkLst>
        <pc:spChg chg="add mod">
          <ac:chgData name="Teresa Puskedra" userId="NEZlWEWVaphFnQX2xKt9c+npxS9wr0HwVV4zIhl1kuY=" providerId="None" clId="Web-{3725EC20-D8A4-4575-B030-D6E652B2FC46}" dt="2025-08-12T21:52:31.249" v="57" actId="20577"/>
          <ac:spMkLst>
            <pc:docMk/>
            <pc:sldMk cId="4184013724" sldId="262"/>
            <ac:spMk id="2" creationId="{4F173750-C48B-3CCD-B6EF-97A41657056F}"/>
          </ac:spMkLst>
        </pc:spChg>
        <pc:picChg chg="mod">
          <ac:chgData name="Teresa Puskedra" userId="NEZlWEWVaphFnQX2xKt9c+npxS9wr0HwVV4zIhl1kuY=" providerId="None" clId="Web-{3725EC20-D8A4-4575-B030-D6E652B2FC46}" dt="2025-08-12T21:50:56.030" v="0" actId="14100"/>
          <ac:picMkLst>
            <pc:docMk/>
            <pc:sldMk cId="4184013724" sldId="262"/>
            <ac:picMk id="23" creationId="{CF39DDC9-6A0D-C8A8-482E-147FB3534A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/>
              </a:rPr>
              <a:t>  </a:t>
            </a:r>
            <a:endParaRPr lang="en-US" sz="13000" b="1" dirty="0">
              <a:solidFill>
                <a:schemeClr val="bg2">
                  <a:lumMod val="10000"/>
                </a:schemeClr>
              </a:solidFill>
              <a:latin typeface="Avenir Next LT Pro Light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27152" y="2278297"/>
            <a:ext cx="11820749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Dermatology</a:t>
            </a:r>
          </a:p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In Specialty and Primary Care</a:t>
            </a:r>
          </a:p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2025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25545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Capitol Payroll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Child Richards, CPAs, &amp; Advisors </a:t>
            </a:r>
          </a:p>
          <a:p>
            <a:r>
              <a:rPr lang="en-US" sz="1400" b="0" i="0" u="none" strike="noStrike" baseline="0" dirty="0" err="1">
                <a:solidFill>
                  <a:srgbClr val="211D1E"/>
                </a:solidFill>
                <a:latin typeface="Avenir LT Pro 35 Light" panose="020B0402020203020204" pitchFamily="34" charset="0"/>
              </a:rPr>
              <a:t>CommonSpirit</a:t>
            </a:r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 Holy Cross Hospital-Davis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D. Edgar Allen, MD</a:t>
            </a:r>
            <a:endParaRPr lang="en-US" sz="1400" b="0" i="0" u="none" strike="noStrike" baseline="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Intermountain Health McKay-Dee Hospital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918194" y="2875782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County ENT s- Douglas K. Anderson, MD &amp; Nadim </a:t>
            </a:r>
            <a:r>
              <a:rPr lang="en-US" sz="1400" dirty="0" err="1">
                <a:solidFill>
                  <a:srgbClr val="211D1E"/>
                </a:solidFill>
                <a:latin typeface="Avenir LT Pro 35 Light" panose="020B0402020203020204" pitchFamily="34" charset="0"/>
              </a:rPr>
              <a:t>Bikhazi</a:t>
            </a:r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51504"/>
            <a:ext cx="101337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Platinum $1,000 - 4,999			Gold $500 - $999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Jack W. &amp; Sandra L. Crosland Family			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Douglas &amp; Shelly Felt Family Foundation		James A. Tatton, MD</a:t>
            </a:r>
          </a:p>
          <a:p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Donna &amp; Ralph Friz Family Foundation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	</a:t>
            </a:r>
            <a:r>
              <a:rPr lang="en-US" sz="18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	</a:t>
            </a:r>
            <a:r>
              <a:rPr lang="en-US" sz="240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Bronze $100 - $249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	 	D. Edgar, MD Thomas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		</a:t>
            </a:r>
          </a:p>
          <a:p>
            <a:r>
              <a:rPr lang="en-US" sz="240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	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MD, MPH	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Rifleman Family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Cheryl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Waczak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132320" y="341955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51936" y="3515056"/>
            <a:ext cx="217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Val B. Johnson, MD</a:t>
            </a:r>
          </a:p>
          <a:p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Lee Maughan</a:t>
            </a:r>
            <a:endParaRPr lang="en-US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23" name="Picture 22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F39DDC9-6A0D-C8A8-482E-147FB3534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2388453" y="2424917"/>
            <a:ext cx="6842608" cy="1964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173750-C48B-3CCD-B6EF-97A41657056F}"/>
              </a:ext>
            </a:extLst>
          </p:cNvPr>
          <p:cNvSpPr txBox="1"/>
          <p:nvPr/>
        </p:nvSpPr>
        <p:spPr>
          <a:xfrm>
            <a:off x="2520164" y="4256277"/>
            <a:ext cx="691645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                        &amp;</a:t>
            </a:r>
          </a:p>
          <a:p>
            <a:r>
              <a:rPr lang="en-US" sz="4000" b="1" dirty="0"/>
              <a:t>California Academy of Family Physicians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515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45</cp:revision>
  <dcterms:created xsi:type="dcterms:W3CDTF">2025-04-15T15:39:23Z</dcterms:created>
  <dcterms:modified xsi:type="dcterms:W3CDTF">2025-08-12T21:53:52Z</dcterms:modified>
</cp:coreProperties>
</file>