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6BB3E-C630-4D0A-9039-56A3E2CFF3CF}" v="2" dt="2025-08-12T19:14:04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7" autoAdjust="0"/>
    <p:restoredTop sz="94660"/>
  </p:normalViewPr>
  <p:slideViewPr>
    <p:cSldViewPr snapToGrid="0">
      <p:cViewPr>
        <p:scale>
          <a:sx n="58" d="100"/>
          <a:sy n="58" d="100"/>
        </p:scale>
        <p:origin x="11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B9C6BB3E-C630-4D0A-9039-56A3E2CFF3CF}"/>
    <pc:docChg chg="modSld">
      <pc:chgData name="Teresa Puskedra" userId="NEZlWEWVaphFnQX2xKt9c+npxS9wr0HwVV4zIhl1kuY=" providerId="None" clId="Web-{B9C6BB3E-C630-4D0A-9039-56A3E2CFF3CF}" dt="2025-08-12T19:14:04.803" v="0" actId="20577"/>
      <pc:docMkLst>
        <pc:docMk/>
      </pc:docMkLst>
      <pc:sldChg chg="modSp">
        <pc:chgData name="Teresa Puskedra" userId="NEZlWEWVaphFnQX2xKt9c+npxS9wr0HwVV4zIhl1kuY=" providerId="None" clId="Web-{B9C6BB3E-C630-4D0A-9039-56A3E2CFF3CF}" dt="2025-08-12T19:14:04.803" v="0" actId="20577"/>
        <pc:sldMkLst>
          <pc:docMk/>
          <pc:sldMk cId="1700287875" sldId="256"/>
        </pc:sldMkLst>
        <pc:spChg chg="mod">
          <ac:chgData name="Teresa Puskedra" userId="NEZlWEWVaphFnQX2xKt9c+npxS9wr0HwVV4zIhl1kuY=" providerId="None" clId="Web-{B9C6BB3E-C630-4D0A-9039-56A3E2CFF3CF}" dt="2025-08-12T19:14:04.803" v="0" actId="20577"/>
          <ac:spMkLst>
            <pc:docMk/>
            <pc:sldMk cId="1700287875" sldId="256"/>
            <ac:spMk id="9" creationId="{98E78D61-AF1F-F281-9836-D14FBA6A01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0">
                <a:solidFill>
                  <a:schemeClr val="bg2">
                    <a:lumMod val="10000"/>
                  </a:schemeClr>
                </a:solidFill>
                <a:latin typeface="Avenir Next LT Pro Light"/>
              </a:rPr>
              <a:t> </a:t>
            </a:r>
            <a:r>
              <a:rPr lang="en-US" sz="13000" b="1">
                <a:solidFill>
                  <a:schemeClr val="bg2">
                    <a:lumMod val="10000"/>
                  </a:schemeClr>
                </a:solidFill>
                <a:latin typeface="Avenir Next LT Pro Light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25545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Capitol Payroll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Child Richards, CPAs, &amp; Advisors </a:t>
            </a:r>
          </a:p>
          <a:p>
            <a:r>
              <a:rPr lang="en-US" sz="1400" b="0" i="0" u="none" strike="noStrike" baseline="0" dirty="0" err="1">
                <a:solidFill>
                  <a:srgbClr val="211D1E"/>
                </a:solidFill>
                <a:latin typeface="Avenir LT Pro 35 Light" panose="020B0402020203020204" pitchFamily="34" charset="0"/>
              </a:rPr>
              <a:t>CommonSpirit</a:t>
            </a:r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 Holy Cross Hospital-Davis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D. Edgar Allen, MD</a:t>
            </a:r>
            <a:endParaRPr lang="en-US" sz="1400" b="0" i="0" u="none" strike="noStrike" baseline="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Intermountain Health McKay-Dee Hospital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918194" y="2875782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County ENT s- Douglas K. Anderson, MD &amp; Nadim </a:t>
            </a:r>
            <a:r>
              <a:rPr lang="en-US" sz="1400" dirty="0" err="1">
                <a:solidFill>
                  <a:srgbClr val="211D1E"/>
                </a:solidFill>
                <a:latin typeface="Avenir LT Pro 35 Light" panose="020B0402020203020204" pitchFamily="34" charset="0"/>
              </a:rPr>
              <a:t>Bikhazi</a:t>
            </a:r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51504"/>
            <a:ext cx="101337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Platinum $1,000 - 4,999			Gold $500 - $999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Jack W. &amp; Sandra L. Crosland Family			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Douglas &amp; Shelly Felt Family Foundation		James A. Tatton, MD</a:t>
            </a:r>
          </a:p>
          <a:p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Donna &amp; Ralph Friz Family Foundation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	</a:t>
            </a:r>
            <a:r>
              <a:rPr lang="en-US" sz="18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	</a:t>
            </a:r>
            <a:r>
              <a:rPr lang="en-US" sz="240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Bronze $100 - $249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	 	D. Edgar, MD Thomas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		</a:t>
            </a:r>
          </a:p>
          <a:p>
            <a:r>
              <a:rPr lang="en-US" sz="240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MD, MPH	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Rifleman Family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Cheryl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Waczak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132320" y="341955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51936" y="3515056"/>
            <a:ext cx="217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Val B. Johnson, MD</a:t>
            </a:r>
          </a:p>
          <a:p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Lee Maughan</a:t>
            </a:r>
            <a:endParaRPr lang="en-US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513</Words>
  <Application>Microsoft Office PowerPoint</Application>
  <PresentationFormat>Widescreen</PresentationFormat>
  <Paragraphs>82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31</cp:revision>
  <dcterms:created xsi:type="dcterms:W3CDTF">2025-04-15T15:39:23Z</dcterms:created>
  <dcterms:modified xsi:type="dcterms:W3CDTF">2025-08-12T19:14:05Z</dcterms:modified>
</cp:coreProperties>
</file>