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C850F-1572-4612-954E-1A2ABA8C95E7}" v="126" dt="2025-05-10T19:38:02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C98C850F-1572-4612-954E-1A2ABA8C95E7}"/>
    <pc:docChg chg="modSld">
      <pc:chgData name="Teresa Puskedra" userId="NEZlWEWVaphFnQX2xKt9c+npxS9wr0HwVV4zIhl1kuY=" providerId="None" clId="Web-{C98C850F-1572-4612-954E-1A2ABA8C95E7}" dt="2025-05-10T19:38:02.549" v="58" actId="20577"/>
      <pc:docMkLst>
        <pc:docMk/>
      </pc:docMkLst>
      <pc:sldChg chg="modSp">
        <pc:chgData name="Teresa Puskedra" userId="NEZlWEWVaphFnQX2xKt9c+npxS9wr0HwVV4zIhl1kuY=" providerId="None" clId="Web-{C98C850F-1572-4612-954E-1A2ABA8C95E7}" dt="2025-05-10T19:38:02.549" v="58" actId="20577"/>
        <pc:sldMkLst>
          <pc:docMk/>
          <pc:sldMk cId="4248440807" sldId="260"/>
        </pc:sldMkLst>
        <pc:spChg chg="mod">
          <ac:chgData name="Teresa Puskedra" userId="NEZlWEWVaphFnQX2xKt9c+npxS9wr0HwVV4zIhl1kuY=" providerId="None" clId="Web-{C98C850F-1572-4612-954E-1A2ABA8C95E7}" dt="2025-05-10T19:38:02.549" v="58" actId="20577"/>
          <ac:spMkLst>
            <pc:docMk/>
            <pc:sldMk cId="4248440807" sldId="260"/>
            <ac:spMk id="6" creationId="{19065523-7398-26E5-D872-7B8EFA67E0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 dirty="0">
              <a:latin typeface="Avenir LT Pro 35 Light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 dirty="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 dirty="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                     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 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824855" y="629456"/>
            <a:ext cx="8656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Lunch Sponsored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31" name="Picture 30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F6584E22-18E6-F0CF-1784-7138604386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1961764" y="2965039"/>
            <a:ext cx="7970564" cy="31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524</Words>
  <Application>Microsoft Office PowerPoint</Application>
  <PresentationFormat>Widescreen</PresentationFormat>
  <Paragraphs>84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42</cp:revision>
  <dcterms:created xsi:type="dcterms:W3CDTF">2025-04-15T15:39:23Z</dcterms:created>
  <dcterms:modified xsi:type="dcterms:W3CDTF">2025-05-10T19:38:03Z</dcterms:modified>
</cp:coreProperties>
</file>