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06FBBC-5849-4F5E-A115-28912306F37E}" v="55" dt="2025-08-12T19:12:17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4FC4ABCF-80AA-40E0-8786-CCC48A2A6655}"/>
    <pc:docChg chg="addSld delSld">
      <pc:chgData name="Teresa Puskedra" userId="NEZlWEWVaphFnQX2xKt9c+npxS9wr0HwVV4zIhl1kuY=" providerId="None" clId="Web-{4FC4ABCF-80AA-40E0-8786-CCC48A2A6655}" dt="2025-05-10T19:05:28.383" v="3"/>
      <pc:docMkLst>
        <pc:docMk/>
      </pc:docMkLst>
      <pc:sldChg chg="add del">
        <pc:chgData name="Teresa Puskedra" userId="NEZlWEWVaphFnQX2xKt9c+npxS9wr0HwVV4zIhl1kuY=" providerId="None" clId="Web-{4FC4ABCF-80AA-40E0-8786-CCC48A2A6655}" dt="2025-05-10T19:05:28.368" v="2"/>
        <pc:sldMkLst>
          <pc:docMk/>
          <pc:sldMk cId="1517688248" sldId="259"/>
        </pc:sldMkLst>
      </pc:sldChg>
      <pc:sldChg chg="add del">
        <pc:chgData name="Teresa Puskedra" userId="NEZlWEWVaphFnQX2xKt9c+npxS9wr0HwVV4zIhl1kuY=" providerId="None" clId="Web-{4FC4ABCF-80AA-40E0-8786-CCC48A2A6655}" dt="2025-05-10T19:05:28.383" v="3"/>
        <pc:sldMkLst>
          <pc:docMk/>
          <pc:sldMk cId="4248440807" sldId="260"/>
        </pc:sldMkLst>
      </pc:sldChg>
    </pc:docChg>
  </pc:docChgLst>
  <pc:docChgLst>
    <pc:chgData name="Teresa Puskedra" userId="NEZlWEWVaphFnQX2xKt9c+npxS9wr0HwVV4zIhl1kuY=" providerId="None" clId="Web-{AF06FBBC-5849-4F5E-A115-28912306F37E}"/>
    <pc:docChg chg="modSld">
      <pc:chgData name="Teresa Puskedra" userId="NEZlWEWVaphFnQX2xKt9c+npxS9wr0HwVV4zIhl1kuY=" providerId="None" clId="Web-{AF06FBBC-5849-4F5E-A115-28912306F37E}" dt="2025-08-12T19:12:17.605" v="34" actId="20577"/>
      <pc:docMkLst>
        <pc:docMk/>
      </pc:docMkLst>
      <pc:sldChg chg="delSp modSp">
        <pc:chgData name="Teresa Puskedra" userId="NEZlWEWVaphFnQX2xKt9c+npxS9wr0HwVV4zIhl1kuY=" providerId="None" clId="Web-{AF06FBBC-5849-4F5E-A115-28912306F37E}" dt="2025-08-12T19:12:17.605" v="34" actId="20577"/>
        <pc:sldMkLst>
          <pc:docMk/>
          <pc:sldMk cId="1700287875" sldId="256"/>
        </pc:sldMkLst>
        <pc:spChg chg="mod">
          <ac:chgData name="Teresa Puskedra" userId="NEZlWEWVaphFnQX2xKt9c+npxS9wr0HwVV4zIhl1kuY=" providerId="None" clId="Web-{AF06FBBC-5849-4F5E-A115-28912306F37E}" dt="2025-08-12T19:11:20.137" v="19" actId="20577"/>
          <ac:spMkLst>
            <pc:docMk/>
            <pc:sldMk cId="1700287875" sldId="256"/>
            <ac:spMk id="9" creationId="{98E78D61-AF1F-F281-9836-D14FBA6A0180}"/>
          </ac:spMkLst>
        </pc:spChg>
        <pc:spChg chg="mod">
          <ac:chgData name="Teresa Puskedra" userId="NEZlWEWVaphFnQX2xKt9c+npxS9wr0HwVV4zIhl1kuY=" providerId="None" clId="Web-{AF06FBBC-5849-4F5E-A115-28912306F37E}" dt="2025-08-12T19:12:17.605" v="34" actId="20577"/>
          <ac:spMkLst>
            <pc:docMk/>
            <pc:sldMk cId="1700287875" sldId="256"/>
            <ac:spMk id="31" creationId="{40B2BEB1-5626-A4F8-CDBC-75B0C996300A}"/>
          </ac:spMkLst>
        </pc:spChg>
        <pc:spChg chg="del mod">
          <ac:chgData name="Teresa Puskedra" userId="NEZlWEWVaphFnQX2xKt9c+npxS9wr0HwVV4zIhl1kuY=" providerId="None" clId="Web-{AF06FBBC-5849-4F5E-A115-28912306F37E}" dt="2025-08-12T19:10:58.043" v="16"/>
          <ac:spMkLst>
            <pc:docMk/>
            <pc:sldMk cId="1700287875" sldId="256"/>
            <ac:spMk id="35" creationId="{A22BBA82-3E94-25E9-29E2-83EFDE6027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0" dirty="0">
                <a:solidFill>
                  <a:schemeClr val="bg2">
                    <a:lumMod val="10000"/>
                  </a:schemeClr>
                </a:solidFill>
                <a:latin typeface="Avenir Next LT Pro Light"/>
              </a:rPr>
              <a:t>  </a:t>
            </a:r>
            <a:endParaRPr lang="en-US" sz="13000" b="1" dirty="0">
              <a:solidFill>
                <a:schemeClr val="bg2">
                  <a:lumMod val="10000"/>
                </a:schemeClr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84302" y="2745022"/>
            <a:ext cx="11820749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b="1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Dermatology</a:t>
            </a:r>
          </a:p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In Specialty and Primary Care</a:t>
            </a:r>
          </a:p>
          <a:p>
            <a:pPr algn="ctr"/>
            <a:r>
              <a:rPr lang="en-US" sz="6500" b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2025</a:t>
            </a:r>
            <a:endParaRPr lang="en-US" sz="6500" b="1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 dirty="0">
              <a:latin typeface="Avenir LT Pro 35 Light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 dirty="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 dirty="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                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  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 dirty="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1</a:t>
            </a:r>
            <a:r>
              <a:rPr lang="en-US" baseline="30000" dirty="0">
                <a:latin typeface="Avenir LT Pro 35 Light" panose="020B0402020203020204" pitchFamily="34" charset="0"/>
              </a:rPr>
              <a:t>st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10</a:t>
            </a:r>
            <a:r>
              <a:rPr lang="en-US" baseline="30000" dirty="0">
                <a:latin typeface="Avenir LT Pro 35 Light" panose="020B0402020203020204" pitchFamily="34" charset="0"/>
              </a:rPr>
              <a:t>th</a:t>
            </a:r>
            <a:r>
              <a:rPr lang="en-US" dirty="0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748655" y="425565"/>
            <a:ext cx="865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pic>
        <p:nvPicPr>
          <p:cNvPr id="23" name="Picture 22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F39DDC9-6A0D-C8A8-482E-147FB3534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2388453" y="2424917"/>
            <a:ext cx="6842608" cy="36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515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42</cp:revision>
  <dcterms:created xsi:type="dcterms:W3CDTF">2025-04-15T15:39:23Z</dcterms:created>
  <dcterms:modified xsi:type="dcterms:W3CDTF">2025-08-12T19:12:24Z</dcterms:modified>
</cp:coreProperties>
</file>