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B8CD3-7649-4F3B-8EEF-014D966898B2}" v="54" dt="2025-05-10T19:11:28.018"/>
    <p1510:client id="{9C7F5242-7E58-4872-ADF8-0E0C62A104B1}" v="4" dt="2025-05-10T19:02:2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61FB8CD3-7649-4F3B-8EEF-014D966898B2}"/>
    <pc:docChg chg="modSld">
      <pc:chgData name="Teresa Puskedra" userId="NEZlWEWVaphFnQX2xKt9c+npxS9wr0HwVV4zIhl1kuY=" providerId="None" clId="Web-{61FB8CD3-7649-4F3B-8EEF-014D966898B2}" dt="2025-05-10T19:11:28.018" v="34" actId="1076"/>
      <pc:docMkLst>
        <pc:docMk/>
      </pc:docMkLst>
      <pc:sldChg chg="addSp modSp">
        <pc:chgData name="Teresa Puskedra" userId="NEZlWEWVaphFnQX2xKt9c+npxS9wr0HwVV4zIhl1kuY=" providerId="None" clId="Web-{61FB8CD3-7649-4F3B-8EEF-014D966898B2}" dt="2025-05-10T19:11:28.018" v="34" actId="1076"/>
        <pc:sldMkLst>
          <pc:docMk/>
          <pc:sldMk cId="4184013724" sldId="262"/>
        </pc:sldMkLst>
        <pc:spChg chg="add mod">
          <ac:chgData name="Teresa Puskedra" userId="NEZlWEWVaphFnQX2xKt9c+npxS9wr0HwVV4zIhl1kuY=" providerId="None" clId="Web-{61FB8CD3-7649-4F3B-8EEF-014D966898B2}" dt="2025-05-10T19:11:28.018" v="34" actId="1076"/>
          <ac:spMkLst>
            <pc:docMk/>
            <pc:sldMk cId="4184013724" sldId="262"/>
            <ac:spMk id="2" creationId="{68B7ED49-28D6-503E-119A-77961B694FCC}"/>
          </ac:spMkLst>
        </pc:spChg>
        <pc:picChg chg="mod">
          <ac:chgData name="Teresa Puskedra" userId="NEZlWEWVaphFnQX2xKt9c+npxS9wr0HwVV4zIhl1kuY=" providerId="None" clId="Web-{61FB8CD3-7649-4F3B-8EEF-014D966898B2}" dt="2025-05-10T19:09:27.891" v="29" actId="1076"/>
          <ac:picMkLst>
            <pc:docMk/>
            <pc:sldMk cId="4184013724" sldId="262"/>
            <ac:picMk id="8" creationId="{70CCAD45-9619-CC82-1D70-B5186FD9F468}"/>
          </ac:picMkLst>
        </pc:picChg>
        <pc:picChg chg="mod">
          <ac:chgData name="Teresa Puskedra" userId="NEZlWEWVaphFnQX2xKt9c+npxS9wr0HwVV4zIhl1kuY=" providerId="None" clId="Web-{61FB8CD3-7649-4F3B-8EEF-014D966898B2}" dt="2025-05-10T19:11:16.284" v="33" actId="1076"/>
          <ac:picMkLst>
            <pc:docMk/>
            <pc:sldMk cId="4184013724" sldId="262"/>
            <ac:picMk id="27" creationId="{1A627349-32B0-5129-BB51-F7C8EE5C9EBA}"/>
          </ac:picMkLst>
        </pc:picChg>
      </pc:sldChg>
    </pc:docChg>
  </pc:docChgLst>
  <pc:docChgLst>
    <pc:chgData name="Teresa Puskedra" userId="NEZlWEWVaphFnQX2xKt9c+npxS9wr0HwVV4zIhl1kuY=" providerId="None" clId="Web-{9C7F5242-7E58-4872-ADF8-0E0C62A104B1}"/>
    <pc:docChg chg="addSld delSld">
      <pc:chgData name="Teresa Puskedra" userId="NEZlWEWVaphFnQX2xKt9c+npxS9wr0HwVV4zIhl1kuY=" providerId="None" clId="Web-{9C7F5242-7E58-4872-ADF8-0E0C62A104B1}" dt="2025-05-10T19:02:29.578" v="3"/>
      <pc:docMkLst>
        <pc:docMk/>
      </pc:docMkLst>
      <pc:sldChg chg="add del">
        <pc:chgData name="Teresa Puskedra" userId="NEZlWEWVaphFnQX2xKt9c+npxS9wr0HwVV4zIhl1kuY=" providerId="None" clId="Web-{9C7F5242-7E58-4872-ADF8-0E0C62A104B1}" dt="2025-05-10T19:02:16.515" v="1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9C7F5242-7E58-4872-ADF8-0E0C62A104B1}" dt="2025-05-10T19:02:29.578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9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58265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7" name="Picture 26" descr="A close-up of a logo&#10;&#10;AI-generated content may be incorrect.">
            <a:extLst>
              <a:ext uri="{FF2B5EF4-FFF2-40B4-BE49-F238E27FC236}">
                <a16:creationId xmlns:a16="http://schemas.microsoft.com/office/drawing/2014/main" id="{1A627349-32B0-5129-BB51-F7C8EE5C9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31" y="2994683"/>
            <a:ext cx="4466592" cy="3414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7ED49-28D6-503E-119A-77961B694FCC}"/>
              </a:ext>
            </a:extLst>
          </p:cNvPr>
          <p:cNvSpPr txBox="1"/>
          <p:nvPr/>
        </p:nvSpPr>
        <p:spPr>
          <a:xfrm>
            <a:off x="6683621" y="3513817"/>
            <a:ext cx="30861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900" b="1" dirty="0"/>
              <a:t>R. Joseph Watson, MD Endowed Lectureship</a:t>
            </a:r>
          </a:p>
        </p:txBody>
      </p:sp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49</cp:revision>
  <dcterms:created xsi:type="dcterms:W3CDTF">2025-04-15T15:39:23Z</dcterms:created>
  <dcterms:modified xsi:type="dcterms:W3CDTF">2025-05-10T19:11:28Z</dcterms:modified>
</cp:coreProperties>
</file>