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8BBBF-FEE4-4923-9ED8-F1248DCFE108}" v="5" dt="2025-05-10T19:03:03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A7E8BBBF-FEE4-4923-9ED8-F1248DCFE108}"/>
    <pc:docChg chg="addSld delSld">
      <pc:chgData name="Teresa Puskedra" userId="NEZlWEWVaphFnQX2xKt9c+npxS9wr0HwVV4zIhl1kuY=" providerId="None" clId="Web-{A7E8BBBF-FEE4-4923-9ED8-F1248DCFE108}" dt="2025-05-10T19:03:03.849" v="4"/>
      <pc:docMkLst>
        <pc:docMk/>
      </pc:docMkLst>
      <pc:sldChg chg="del">
        <pc:chgData name="Teresa Puskedra" userId="NEZlWEWVaphFnQX2xKt9c+npxS9wr0HwVV4zIhl1kuY=" providerId="None" clId="Web-{A7E8BBBF-FEE4-4923-9ED8-F1248DCFE108}" dt="2025-05-10T19:02:59.271" v="2"/>
        <pc:sldMkLst>
          <pc:docMk/>
          <pc:sldMk cId="1700287875" sldId="256"/>
        </pc:sldMkLst>
      </pc:sldChg>
      <pc:sldChg chg="add del">
        <pc:chgData name="Teresa Puskedra" userId="NEZlWEWVaphFnQX2xKt9c+npxS9wr0HwVV4zIhl1kuY=" providerId="None" clId="Web-{A7E8BBBF-FEE4-4923-9ED8-F1248DCFE108}" dt="2025-05-10T19:03:03.833" v="3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A7E8BBBF-FEE4-4923-9ED8-F1248DCFE108}" dt="2025-05-10T19:03:03.849" v="4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54C24E-A506-8588-55CC-8DCB95F95E0C}"/>
              </a:ext>
            </a:extLst>
          </p:cNvPr>
          <p:cNvSpPr txBox="1"/>
          <p:nvPr/>
        </p:nvSpPr>
        <p:spPr>
          <a:xfrm>
            <a:off x="1515563" y="3510261"/>
            <a:ext cx="9239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LT Pro 35 Light" panose="020B0402020203020204" pitchFamily="34" charset="0"/>
              </a:rPr>
              <a:t>DR. EZEKIEL R. AND EDNA WATTIS</a:t>
            </a:r>
            <a:br>
              <a:rPr lang="en-US" sz="3600" dirty="0">
                <a:latin typeface="Avenir LT Pro 35 Light" panose="020B0402020203020204" pitchFamily="34" charset="0"/>
              </a:rPr>
            </a:br>
            <a:r>
              <a:rPr lang="en-US" sz="3600" dirty="0">
                <a:latin typeface="Avenir LT Pro 35 Light" panose="020B0402020203020204" pitchFamily="34" charset="0"/>
              </a:rPr>
              <a:t>DUMKE FOUNDATION PLENARY SPEAKER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528</Words>
  <Application>Microsoft Office PowerPoint</Application>
  <PresentationFormat>Widescreen</PresentationFormat>
  <Paragraphs>84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25</cp:revision>
  <dcterms:created xsi:type="dcterms:W3CDTF">2025-04-15T15:39:23Z</dcterms:created>
  <dcterms:modified xsi:type="dcterms:W3CDTF">2025-05-10T19:03:09Z</dcterms:modified>
</cp:coreProperties>
</file>