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B82C9-B5A5-4728-BAC5-67E871BCBF89}" v="4" dt="2025-05-10T19:05:01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338B82C9-B5A5-4728-BAC5-67E871BCBF89}"/>
    <pc:docChg chg="addSld delSld">
      <pc:chgData name="Teresa Puskedra" userId="NEZlWEWVaphFnQX2xKt9c+npxS9wr0HwVV4zIhl1kuY=" providerId="None" clId="Web-{338B82C9-B5A5-4728-BAC5-67E871BCBF89}" dt="2025-05-10T19:05:01.916" v="3"/>
      <pc:docMkLst>
        <pc:docMk/>
      </pc:docMkLst>
      <pc:sldChg chg="add del">
        <pc:chgData name="Teresa Puskedra" userId="NEZlWEWVaphFnQX2xKt9c+npxS9wr0HwVV4zIhl1kuY=" providerId="None" clId="Web-{338B82C9-B5A5-4728-BAC5-67E871BCBF89}" dt="2025-05-10T19:05:01.916" v="2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338B82C9-B5A5-4728-BAC5-67E871BCBF89}" dt="2025-05-10T19:05:01.916" v="3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25" name="Picture 24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84B91C46-DBF9-D62E-BB5E-795452160A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26" y="2604859"/>
            <a:ext cx="5255126" cy="38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28</cp:revision>
  <dcterms:created xsi:type="dcterms:W3CDTF">2025-04-15T15:39:23Z</dcterms:created>
  <dcterms:modified xsi:type="dcterms:W3CDTF">2025-05-10T19:05:07Z</dcterms:modified>
</cp:coreProperties>
</file>