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2D93A-C35C-4705-B8ED-428FBE855E00}" v="4" dt="2025-05-10T19:00:52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CF62D93A-C35C-4705-B8ED-428FBE855E00}"/>
    <pc:docChg chg="addSld delSld">
      <pc:chgData name="Teresa Puskedra" userId="NEZlWEWVaphFnQX2xKt9c+npxS9wr0HwVV4zIhl1kuY=" providerId="None" clId="Web-{CF62D93A-C35C-4705-B8ED-428FBE855E00}" dt="2025-05-10T19:00:52.638" v="3"/>
      <pc:docMkLst>
        <pc:docMk/>
      </pc:docMkLst>
      <pc:sldChg chg="add del">
        <pc:chgData name="Teresa Puskedra" userId="NEZlWEWVaphFnQX2xKt9c+npxS9wr0HwVV4zIhl1kuY=" providerId="None" clId="Web-{CF62D93A-C35C-4705-B8ED-428FBE855E00}" dt="2025-05-10T19:00:36.185" v="1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CF62D93A-C35C-4705-B8ED-428FBE855E00}" dt="2025-05-10T19:00:52.638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19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>
              <a:latin typeface="Avenir LT Pro 35 Light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1</a:t>
            </a:r>
            <a:r>
              <a:rPr lang="en-US" baseline="30000">
                <a:latin typeface="Avenir LT Pro 35 Light" panose="020B0402020203020204" pitchFamily="34" charset="0"/>
              </a:rPr>
              <a:t>st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10</a:t>
            </a:r>
            <a:r>
              <a:rPr lang="en-US" baseline="30000">
                <a:latin typeface="Avenir LT Pro 35 Light" panose="020B0402020203020204" pitchFamily="34" charset="0"/>
              </a:rPr>
              <a:t>th</a:t>
            </a:r>
            <a:r>
              <a:rPr lang="en-US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3" name="Picture 22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F39DDC9-6A0D-C8A8-482E-147FB353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2388453" y="2424917"/>
            <a:ext cx="6842608" cy="36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revision>1</cp:revision>
  <dcterms:created xsi:type="dcterms:W3CDTF">2025-04-15T15:39:23Z</dcterms:created>
  <dcterms:modified xsi:type="dcterms:W3CDTF">2025-05-10T19:01:13Z</dcterms:modified>
</cp:coreProperties>
</file>