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12471-2B34-4ACF-99D4-5E6A5893AF5D}" v="4" dt="2025-05-10T19:01:51.403"/>
    <p1510:client id="{DA7B9816-ADB7-4FB4-86FB-85643EEC94F4}" v="6" dt="2025-05-10T18:54:59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DA7B9816-ADB7-4FB4-86FB-85643EEC94F4}"/>
    <pc:docChg chg="modSld">
      <pc:chgData name="Teresa Puskedra" userId="NEZlWEWVaphFnQX2xKt9c+npxS9wr0HwVV4zIhl1kuY=" providerId="None" clId="Web-{DA7B9816-ADB7-4FB4-86FB-85643EEC94F4}" dt="2025-05-10T18:54:59.546" v="5" actId="1076"/>
      <pc:docMkLst>
        <pc:docMk/>
      </pc:docMkLst>
      <pc:sldChg chg="modSp">
        <pc:chgData name="Teresa Puskedra" userId="NEZlWEWVaphFnQX2xKt9c+npxS9wr0HwVV4zIhl1kuY=" providerId="None" clId="Web-{DA7B9816-ADB7-4FB4-86FB-85643EEC94F4}" dt="2025-05-10T18:54:59.546" v="5" actId="1076"/>
        <pc:sldMkLst>
          <pc:docMk/>
          <pc:sldMk cId="4184013724" sldId="262"/>
        </pc:sldMkLst>
        <pc:picChg chg="mod">
          <ac:chgData name="Teresa Puskedra" userId="NEZlWEWVaphFnQX2xKt9c+npxS9wr0HwVV4zIhl1kuY=" providerId="None" clId="Web-{DA7B9816-ADB7-4FB4-86FB-85643EEC94F4}" dt="2025-05-10T18:54:59.546" v="5" actId="1076"/>
          <ac:picMkLst>
            <pc:docMk/>
            <pc:sldMk cId="4184013724" sldId="262"/>
            <ac:picMk id="4" creationId="{269CF48A-F109-61CB-51EA-1B8302341526}"/>
          </ac:picMkLst>
        </pc:picChg>
        <pc:picChg chg="mod">
          <ac:chgData name="Teresa Puskedra" userId="NEZlWEWVaphFnQX2xKt9c+npxS9wr0HwVV4zIhl1kuY=" providerId="None" clId="Web-{DA7B9816-ADB7-4FB4-86FB-85643EEC94F4}" dt="2025-05-10T18:54:56.734" v="4" actId="1076"/>
          <ac:picMkLst>
            <pc:docMk/>
            <pc:sldMk cId="4184013724" sldId="262"/>
            <ac:picMk id="17" creationId="{956592C8-11A1-0576-CFD8-00FE119491F8}"/>
          </ac:picMkLst>
        </pc:picChg>
      </pc:sldChg>
    </pc:docChg>
  </pc:docChgLst>
  <pc:docChgLst>
    <pc:chgData name="Teresa Puskedra" userId="NEZlWEWVaphFnQX2xKt9c+npxS9wr0HwVV4zIhl1kuY=" providerId="None" clId="Web-{CD312471-2B34-4ACF-99D4-5E6A5893AF5D}"/>
    <pc:docChg chg="addSld delSld">
      <pc:chgData name="Teresa Puskedra" userId="NEZlWEWVaphFnQX2xKt9c+npxS9wr0HwVV4zIhl1kuY=" providerId="None" clId="Web-{CD312471-2B34-4ACF-99D4-5E6A5893AF5D}" dt="2025-05-10T19:01:51.403" v="3"/>
      <pc:docMkLst>
        <pc:docMk/>
      </pc:docMkLst>
      <pc:sldChg chg="add del">
        <pc:chgData name="Teresa Puskedra" userId="NEZlWEWVaphFnQX2xKt9c+npxS9wr0HwVV4zIhl1kuY=" providerId="None" clId="Web-{CD312471-2B34-4ACF-99D4-5E6A5893AF5D}" dt="2025-05-10T19:01:51.403" v="3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CD312471-2B34-4ACF-99D4-5E6A5893AF5D}" dt="2025-05-10T19:01:20.324" v="1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19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>
              <a:latin typeface="Avenir LT Pro 35 Light"/>
            </a:endParaRP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2</a:t>
            </a:r>
            <a:r>
              <a:rPr lang="en-US" baseline="30000">
                <a:latin typeface="Avenir LT Pro 35 Light" panose="020B0402020203020204" pitchFamily="34" charset="0"/>
              </a:rPr>
              <a:t>nd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1</a:t>
            </a:r>
            <a:r>
              <a:rPr lang="en-US" baseline="30000">
                <a:latin typeface="Avenir LT Pro 35 Light" panose="020B0402020203020204" pitchFamily="34" charset="0"/>
              </a:rPr>
              <a:t>st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10</a:t>
            </a:r>
            <a:r>
              <a:rPr lang="en-US" baseline="30000">
                <a:latin typeface="Avenir LT Pro 35 Light" panose="020B0402020203020204" pitchFamily="34" charset="0"/>
              </a:rPr>
              <a:t>th</a:t>
            </a:r>
            <a:r>
              <a:rPr lang="en-US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2</a:t>
            </a:r>
            <a:r>
              <a:rPr lang="en-US" baseline="30000">
                <a:latin typeface="Avenir LT Pro 35 Light" panose="020B0402020203020204" pitchFamily="34" charset="0"/>
              </a:rPr>
              <a:t>nd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956592C8-11A1-0576-CFD8-00FE119491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10217" r="7932"/>
          <a:stretch/>
        </p:blipFill>
        <p:spPr>
          <a:xfrm>
            <a:off x="1064661" y="2997141"/>
            <a:ext cx="5577562" cy="3092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CF48A-F109-61CB-51EA-1B83023415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6" b="29208"/>
          <a:stretch/>
        </p:blipFill>
        <p:spPr>
          <a:xfrm>
            <a:off x="6978033" y="3001480"/>
            <a:ext cx="4120243" cy="22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revision>1</cp:revision>
  <dcterms:created xsi:type="dcterms:W3CDTF">2025-04-15T15:39:23Z</dcterms:created>
  <dcterms:modified xsi:type="dcterms:W3CDTF">2025-05-10T19:01:57Z</dcterms:modified>
</cp:coreProperties>
</file>