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99" r:id="rId1"/>
  </p:sldMasterIdLst>
  <p:notesMasterIdLst>
    <p:notesMasterId r:id="rId23"/>
  </p:notesMasterIdLst>
  <p:handoutMasterIdLst>
    <p:handoutMasterId r:id="rId24"/>
  </p:handoutMasterIdLst>
  <p:sldIdLst>
    <p:sldId id="923" r:id="rId2"/>
    <p:sldId id="933" r:id="rId3"/>
    <p:sldId id="932" r:id="rId4"/>
    <p:sldId id="935" r:id="rId5"/>
    <p:sldId id="924" r:id="rId6"/>
    <p:sldId id="940" r:id="rId7"/>
    <p:sldId id="942" r:id="rId8"/>
    <p:sldId id="939" r:id="rId9"/>
    <p:sldId id="943" r:id="rId10"/>
    <p:sldId id="946" r:id="rId11"/>
    <p:sldId id="945" r:id="rId12"/>
    <p:sldId id="947" r:id="rId13"/>
    <p:sldId id="914" r:id="rId14"/>
    <p:sldId id="901" r:id="rId15"/>
    <p:sldId id="900" r:id="rId16"/>
    <p:sldId id="949" r:id="rId17"/>
    <p:sldId id="948" r:id="rId18"/>
    <p:sldId id="952" r:id="rId19"/>
    <p:sldId id="823" r:id="rId20"/>
    <p:sldId id="847" r:id="rId21"/>
    <p:sldId id="263" r:id="rId22"/>
  </p:sldIdLst>
  <p:sldSz cx="12192000" cy="6858000"/>
  <p:notesSz cx="6403975" cy="9832975"/>
  <p:embeddedFontLst>
    <p:embeddedFont>
      <p:font typeface="Verdana" panose="020B0604030504040204" pitchFamily="34" charset="0"/>
      <p:regular r:id="rId25"/>
      <p:bold r:id="rId26"/>
      <p:italic r:id="rId27"/>
      <p:boldItalic r:id="rId28"/>
    </p:embeddedFont>
    <p:embeddedFont>
      <p:font typeface="Monotype Sorts" panose="020B0604020202020204" charset="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Times" panose="02020603050405020304" pitchFamily="18" charset="0"/>
      <p:regular r:id="rId34"/>
      <p:bold r:id="rId35"/>
      <p:italic r:id="rId36"/>
      <p:boldItalic r:id="rId37"/>
    </p:embeddedFont>
    <p:embeddedFont>
      <p:font typeface="Wingdings 2" panose="05020102010507070707" pitchFamily="18" charset="2"/>
      <p:regular r:id="rId3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00"/>
    <a:srgbClr val="000000"/>
    <a:srgbClr val="719EC7"/>
    <a:srgbClr val="27FD40"/>
    <a:srgbClr val="FBF426"/>
    <a:srgbClr val="FAE128"/>
    <a:srgbClr val="466596"/>
    <a:srgbClr val="628F50"/>
    <a:srgbClr val="E714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22" autoAdjust="0"/>
    <p:restoredTop sz="94710" autoAdjust="0"/>
  </p:normalViewPr>
  <p:slideViewPr>
    <p:cSldViewPr snapToGrid="0">
      <p:cViewPr varScale="1">
        <p:scale>
          <a:sx n="86" d="100"/>
          <a:sy n="86" d="100"/>
        </p:scale>
        <p:origin x="-84" y="-456"/>
      </p:cViewPr>
      <p:guideLst>
        <p:guide orient="horz" pos="4320"/>
        <p:guide pos="38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4" d="100"/>
        <a:sy n="84" d="100"/>
      </p:scale>
      <p:origin x="0" y="-4614"/>
    </p:cViewPr>
  </p:sorterViewPr>
  <p:notesViewPr>
    <p:cSldViewPr snapToGrid="0" showGuides="1">
      <p:cViewPr varScale="1">
        <p:scale>
          <a:sx n="81" d="100"/>
          <a:sy n="81" d="100"/>
        </p:scale>
        <p:origin x="329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viewProps" Target="view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784148811061908"/>
          <c:y val="6.9147697972023567E-2"/>
          <c:w val="0.69653892550601981"/>
          <c:h val="0.8043471948818899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Control 2</c:v>
                </c:pt>
              </c:strCache>
            </c:strRef>
          </c:tx>
          <c:spPr>
            <a:ln w="38100">
              <a:solidFill>
                <a:srgbClr val="FFFFFF"/>
              </a:solidFill>
              <a:prstDash val="solid"/>
            </a:ln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Sheet1!$E$2:$E$5</c:f>
                <c:numCache>
                  <c:formatCode>General</c:formatCode>
                  <c:ptCount val="4"/>
                </c:numCache>
              </c:numRef>
            </c:plus>
            <c:minus>
              <c:numRef>
                <c:f>Sheet1!$E$2:$E$5</c:f>
                <c:numCache>
                  <c:formatCode>General</c:formatCode>
                  <c:ptCount val="4"/>
                </c:numCache>
              </c:numRef>
            </c:minus>
            <c:spPr>
              <a:ln w="3417">
                <a:solidFill>
                  <a:srgbClr val="FFFFFF"/>
                </a:solidFill>
                <a:prstDash val="solid"/>
              </a:ln>
            </c:spPr>
          </c:errBars>
          <c:cat>
            <c:strRef>
              <c:f>Sheet1!$A$2:$A$8</c:f>
              <c:strCache>
                <c:ptCount val="7"/>
                <c:pt idx="0">
                  <c:v>BL</c:v>
                </c:pt>
                <c:pt idx="1">
                  <c:v>2 Years</c:v>
                </c:pt>
                <c:pt idx="3">
                  <c:v>6 Years</c:v>
                </c:pt>
                <c:pt idx="6">
                  <c:v>12 Years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</c:v>
                </c:pt>
                <c:pt idx="1">
                  <c:v>0.17480000000000001</c:v>
                </c:pt>
                <c:pt idx="2">
                  <c:v>0.1573</c:v>
                </c:pt>
                <c:pt idx="3">
                  <c:v>0.13980000000000001</c:v>
                </c:pt>
                <c:pt idx="4">
                  <c:v>-0.214257</c:v>
                </c:pt>
                <c:pt idx="5">
                  <c:v>-0.56831399999999999</c:v>
                </c:pt>
                <c:pt idx="6">
                  <c:v>-0.93310000000000004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461-4679-957D-294D66C77E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Control 1</c:v>
                </c:pt>
              </c:strCache>
            </c:strRef>
          </c:tx>
          <c:spPr>
            <a:ln w="41007">
              <a:solidFill>
                <a:srgbClr val="FF9900"/>
              </a:solidFill>
              <a:prstDash val="solid"/>
            </a:ln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Sheet1!$F$2:$F$5</c:f>
                <c:numCache>
                  <c:formatCode>General</c:formatCode>
                  <c:ptCount val="4"/>
                </c:numCache>
              </c:numRef>
            </c:plus>
            <c:minus>
              <c:numRef>
                <c:f>Sheet1!$F$2:$F$5</c:f>
                <c:numCache>
                  <c:formatCode>General</c:formatCode>
                  <c:ptCount val="4"/>
                </c:numCache>
              </c:numRef>
            </c:minus>
            <c:spPr>
              <a:ln w="3417">
                <a:solidFill>
                  <a:srgbClr val="FF9900"/>
                </a:solidFill>
                <a:prstDash val="solid"/>
              </a:ln>
            </c:spPr>
          </c:errBars>
          <c:cat>
            <c:strRef>
              <c:f>Sheet1!$A$2:$A$8</c:f>
              <c:strCache>
                <c:ptCount val="7"/>
                <c:pt idx="0">
                  <c:v>BL</c:v>
                </c:pt>
                <c:pt idx="1">
                  <c:v>2 Years</c:v>
                </c:pt>
                <c:pt idx="3">
                  <c:v>6 Years</c:v>
                </c:pt>
                <c:pt idx="6">
                  <c:v>12 Years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0</c:v>
                </c:pt>
                <c:pt idx="1">
                  <c:v>-1.6140000000000001</c:v>
                </c:pt>
                <c:pt idx="2">
                  <c:v>-0.68100000000000005</c:v>
                </c:pt>
                <c:pt idx="3">
                  <c:v>0.252</c:v>
                </c:pt>
                <c:pt idx="4">
                  <c:v>-0.49907999999999997</c:v>
                </c:pt>
                <c:pt idx="5">
                  <c:v>-1.2501599999999999</c:v>
                </c:pt>
                <c:pt idx="6">
                  <c:v>-2.024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461-4679-957D-294D66C77E2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Surgery</c:v>
                </c:pt>
              </c:strCache>
            </c:strRef>
          </c:tx>
          <c:spPr>
            <a:ln w="41007">
              <a:solidFill>
                <a:srgbClr val="66FF33"/>
              </a:solidFill>
              <a:prstDash val="solid"/>
            </a:ln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Sheet1!$G$2:$G$5</c:f>
                <c:numCache>
                  <c:formatCode>General</c:formatCode>
                  <c:ptCount val="4"/>
                </c:numCache>
              </c:numRef>
            </c:plus>
            <c:minus>
              <c:numRef>
                <c:f>Sheet1!$G$2:$G$5</c:f>
                <c:numCache>
                  <c:formatCode>General</c:formatCode>
                  <c:ptCount val="4"/>
                </c:numCache>
              </c:numRef>
            </c:minus>
            <c:spPr>
              <a:ln w="3417">
                <a:solidFill>
                  <a:srgbClr val="99CC00"/>
                </a:solidFill>
                <a:prstDash val="solid"/>
              </a:ln>
            </c:spPr>
          </c:errBars>
          <c:cat>
            <c:strRef>
              <c:f>Sheet1!$A$2:$A$8</c:f>
              <c:strCache>
                <c:ptCount val="7"/>
                <c:pt idx="0">
                  <c:v>BL</c:v>
                </c:pt>
                <c:pt idx="1">
                  <c:v>2 Years</c:v>
                </c:pt>
                <c:pt idx="3">
                  <c:v>6 Years</c:v>
                </c:pt>
                <c:pt idx="6">
                  <c:v>12 Years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0</c:v>
                </c:pt>
                <c:pt idx="1">
                  <c:v>-35</c:v>
                </c:pt>
                <c:pt idx="2">
                  <c:v>-31.5</c:v>
                </c:pt>
                <c:pt idx="3">
                  <c:v>-28</c:v>
                </c:pt>
                <c:pt idx="4">
                  <c:v>-27.637</c:v>
                </c:pt>
                <c:pt idx="5">
                  <c:v>-27.273999999999997</c:v>
                </c:pt>
                <c:pt idx="6">
                  <c:v>-26.9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461-4679-957D-294D66C77E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120128"/>
        <c:axId val="45138304"/>
      </c:lineChart>
      <c:catAx>
        <c:axId val="45120128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spPr>
          <a:ln w="41007">
            <a:solidFill>
              <a:srgbClr val="808080">
                <a:lumMod val="20000"/>
                <a:lumOff val="80000"/>
              </a:srgbClr>
            </a:solidFill>
            <a:prstDash val="solid"/>
          </a:ln>
        </c:spPr>
        <c:txPr>
          <a:bodyPr/>
          <a:lstStyle/>
          <a:p>
            <a:pPr>
              <a:defRPr sz="1600" baseline="0">
                <a:solidFill>
                  <a:srgbClr val="F8F8F8"/>
                </a:solidFill>
              </a:defRPr>
            </a:pPr>
            <a:endParaRPr lang="en-US"/>
          </a:p>
        </c:txPr>
        <c:crossAx val="45138304"/>
        <c:crossesAt val="-50"/>
        <c:auto val="1"/>
        <c:lblAlgn val="ctr"/>
        <c:lblOffset val="100"/>
        <c:noMultiLvlLbl val="0"/>
      </c:catAx>
      <c:valAx>
        <c:axId val="45138304"/>
        <c:scaling>
          <c:orientation val="minMax"/>
          <c:max val="10"/>
          <c:min val="-50"/>
        </c:scaling>
        <c:delete val="0"/>
        <c:axPos val="l"/>
        <c:title>
          <c:tx>
            <c:rich>
              <a:bodyPr/>
              <a:lstStyle/>
              <a:p>
                <a:pPr>
                  <a:defRPr sz="1600" b="0">
                    <a:solidFill>
                      <a:srgbClr val="FFFFFF"/>
                    </a:solidFill>
                  </a:defRPr>
                </a:pPr>
                <a:r>
                  <a:rPr lang="en-US" sz="1600" b="0" dirty="0">
                    <a:solidFill>
                      <a:srgbClr val="FFFFFF"/>
                    </a:solidFill>
                  </a:rPr>
                  <a:t>% Change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41007">
            <a:solidFill>
              <a:srgbClr val="808080">
                <a:lumMod val="20000"/>
                <a:lumOff val="80000"/>
              </a:srgbClr>
            </a:solidFill>
            <a:prstDash val="solid"/>
          </a:ln>
        </c:spPr>
        <c:txPr>
          <a:bodyPr/>
          <a:lstStyle/>
          <a:p>
            <a:pPr>
              <a:defRPr sz="1600" baseline="0">
                <a:solidFill>
                  <a:srgbClr val="F8F8F8"/>
                </a:solidFill>
              </a:defRPr>
            </a:pPr>
            <a:endParaRPr lang="en-US"/>
          </a:p>
        </c:txPr>
        <c:crossAx val="45120128"/>
        <c:crosses val="autoZero"/>
        <c:crossBetween val="between"/>
      </c:valAx>
      <c:spPr>
        <a:noFill/>
        <a:ln w="27338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>
              <a:solidFill>
                <a:srgbClr val="FFFFFF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7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09890631766189"/>
          <c:y val="4.0805553845301691E-2"/>
          <c:w val="0.6612820585336936"/>
          <c:h val="0.78282879294359142"/>
        </c:manualLayout>
      </c:layout>
      <c:scatterChart>
        <c:scatterStyle val="lineMarker"/>
        <c:varyColors val="0"/>
        <c:ser>
          <c:idx val="0"/>
          <c:order val="0"/>
          <c:tx>
            <c:v>Baseline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4"/>
            <c:spPr>
              <a:solidFill>
                <a:srgbClr val="FFFFFF"/>
              </a:solidFill>
              <a:ln w="9525">
                <a:noFill/>
              </a:ln>
              <a:effectLst/>
            </c:spPr>
          </c:marker>
          <c:xVal>
            <c:numRef>
              <c:f>Sheet1!$A$2:$A$419</c:f>
              <c:numCache>
                <c:formatCode>m/d/yyyy</c:formatCode>
                <c:ptCount val="418"/>
                <c:pt idx="0">
                  <c:v>37417</c:v>
                </c:pt>
                <c:pt idx="1">
                  <c:v>36971</c:v>
                </c:pt>
                <c:pt idx="2">
                  <c:v>37321</c:v>
                </c:pt>
                <c:pt idx="3">
                  <c:v>37048</c:v>
                </c:pt>
                <c:pt idx="4">
                  <c:v>37193</c:v>
                </c:pt>
                <c:pt idx="5">
                  <c:v>37011</c:v>
                </c:pt>
                <c:pt idx="6">
                  <c:v>36999</c:v>
                </c:pt>
                <c:pt idx="7">
                  <c:v>37025</c:v>
                </c:pt>
                <c:pt idx="8">
                  <c:v>37341</c:v>
                </c:pt>
                <c:pt idx="9">
                  <c:v>37400</c:v>
                </c:pt>
                <c:pt idx="10">
                  <c:v>37545</c:v>
                </c:pt>
                <c:pt idx="11">
                  <c:v>37389</c:v>
                </c:pt>
                <c:pt idx="12">
                  <c:v>37424</c:v>
                </c:pt>
                <c:pt idx="13">
                  <c:v>37313</c:v>
                </c:pt>
                <c:pt idx="14">
                  <c:v>37055</c:v>
                </c:pt>
                <c:pt idx="15">
                  <c:v>37789</c:v>
                </c:pt>
                <c:pt idx="16">
                  <c:v>37077</c:v>
                </c:pt>
                <c:pt idx="17">
                  <c:v>37420</c:v>
                </c:pt>
                <c:pt idx="18">
                  <c:v>37721</c:v>
                </c:pt>
                <c:pt idx="19">
                  <c:v>37816</c:v>
                </c:pt>
                <c:pt idx="20">
                  <c:v>37697</c:v>
                </c:pt>
                <c:pt idx="21">
                  <c:v>37784</c:v>
                </c:pt>
                <c:pt idx="22">
                  <c:v>37760</c:v>
                </c:pt>
                <c:pt idx="23">
                  <c:v>37102</c:v>
                </c:pt>
                <c:pt idx="24">
                  <c:v>37112</c:v>
                </c:pt>
                <c:pt idx="25">
                  <c:v>37445</c:v>
                </c:pt>
                <c:pt idx="26">
                  <c:v>37557</c:v>
                </c:pt>
                <c:pt idx="27">
                  <c:v>37473</c:v>
                </c:pt>
                <c:pt idx="28">
                  <c:v>37117</c:v>
                </c:pt>
                <c:pt idx="29">
                  <c:v>37413</c:v>
                </c:pt>
                <c:pt idx="30">
                  <c:v>37566</c:v>
                </c:pt>
                <c:pt idx="31">
                  <c:v>37834</c:v>
                </c:pt>
                <c:pt idx="32">
                  <c:v>37704</c:v>
                </c:pt>
                <c:pt idx="33">
                  <c:v>37354</c:v>
                </c:pt>
                <c:pt idx="34">
                  <c:v>37748</c:v>
                </c:pt>
                <c:pt idx="35">
                  <c:v>37845</c:v>
                </c:pt>
                <c:pt idx="36">
                  <c:v>37593</c:v>
                </c:pt>
                <c:pt idx="37">
                  <c:v>37343</c:v>
                </c:pt>
                <c:pt idx="38">
                  <c:v>37736</c:v>
                </c:pt>
                <c:pt idx="39">
                  <c:v>37627</c:v>
                </c:pt>
                <c:pt idx="40">
                  <c:v>37279</c:v>
                </c:pt>
                <c:pt idx="41">
                  <c:v>37375</c:v>
                </c:pt>
                <c:pt idx="42">
                  <c:v>38023</c:v>
                </c:pt>
                <c:pt idx="43">
                  <c:v>37648</c:v>
                </c:pt>
                <c:pt idx="44">
                  <c:v>37397</c:v>
                </c:pt>
                <c:pt idx="45">
                  <c:v>37578</c:v>
                </c:pt>
                <c:pt idx="46">
                  <c:v>37736</c:v>
                </c:pt>
                <c:pt idx="47">
                  <c:v>37797</c:v>
                </c:pt>
                <c:pt idx="48">
                  <c:v>37487</c:v>
                </c:pt>
                <c:pt idx="49">
                  <c:v>37046</c:v>
                </c:pt>
                <c:pt idx="50">
                  <c:v>37384</c:v>
                </c:pt>
                <c:pt idx="51">
                  <c:v>36970</c:v>
                </c:pt>
                <c:pt idx="52">
                  <c:v>37098</c:v>
                </c:pt>
                <c:pt idx="53">
                  <c:v>37792</c:v>
                </c:pt>
                <c:pt idx="54">
                  <c:v>38047</c:v>
                </c:pt>
                <c:pt idx="55">
                  <c:v>37027</c:v>
                </c:pt>
                <c:pt idx="56">
                  <c:v>37845</c:v>
                </c:pt>
                <c:pt idx="57">
                  <c:v>37084</c:v>
                </c:pt>
                <c:pt idx="58">
                  <c:v>37636</c:v>
                </c:pt>
                <c:pt idx="59">
                  <c:v>37755</c:v>
                </c:pt>
                <c:pt idx="60">
                  <c:v>37868</c:v>
                </c:pt>
                <c:pt idx="61">
                  <c:v>37377</c:v>
                </c:pt>
                <c:pt idx="62">
                  <c:v>37357</c:v>
                </c:pt>
                <c:pt idx="63">
                  <c:v>37778</c:v>
                </c:pt>
                <c:pt idx="64">
                  <c:v>37792</c:v>
                </c:pt>
                <c:pt idx="65">
                  <c:v>37643</c:v>
                </c:pt>
                <c:pt idx="66">
                  <c:v>37851</c:v>
                </c:pt>
                <c:pt idx="67">
                  <c:v>37098</c:v>
                </c:pt>
                <c:pt idx="68">
                  <c:v>37600</c:v>
                </c:pt>
                <c:pt idx="69">
                  <c:v>36990</c:v>
                </c:pt>
                <c:pt idx="70">
                  <c:v>37817</c:v>
                </c:pt>
                <c:pt idx="71">
                  <c:v>37754</c:v>
                </c:pt>
                <c:pt idx="72">
                  <c:v>37770</c:v>
                </c:pt>
                <c:pt idx="73">
                  <c:v>37644</c:v>
                </c:pt>
                <c:pt idx="74">
                  <c:v>38015</c:v>
                </c:pt>
                <c:pt idx="75">
                  <c:v>37746</c:v>
                </c:pt>
                <c:pt idx="76">
                  <c:v>37609</c:v>
                </c:pt>
                <c:pt idx="77">
                  <c:v>37385</c:v>
                </c:pt>
                <c:pt idx="78">
                  <c:v>37809</c:v>
                </c:pt>
                <c:pt idx="79">
                  <c:v>37215</c:v>
                </c:pt>
                <c:pt idx="80">
                  <c:v>37747</c:v>
                </c:pt>
                <c:pt idx="81">
                  <c:v>37753</c:v>
                </c:pt>
                <c:pt idx="82">
                  <c:v>37321</c:v>
                </c:pt>
                <c:pt idx="83">
                  <c:v>37755</c:v>
                </c:pt>
                <c:pt idx="84">
                  <c:v>37371</c:v>
                </c:pt>
                <c:pt idx="85">
                  <c:v>37694</c:v>
                </c:pt>
                <c:pt idx="86">
                  <c:v>37607</c:v>
                </c:pt>
                <c:pt idx="87">
                  <c:v>37538</c:v>
                </c:pt>
                <c:pt idx="88">
                  <c:v>37371</c:v>
                </c:pt>
                <c:pt idx="89">
                  <c:v>37117</c:v>
                </c:pt>
                <c:pt idx="90">
                  <c:v>37755</c:v>
                </c:pt>
                <c:pt idx="91">
                  <c:v>37369</c:v>
                </c:pt>
                <c:pt idx="92">
                  <c:v>37699</c:v>
                </c:pt>
                <c:pt idx="93">
                  <c:v>37637</c:v>
                </c:pt>
                <c:pt idx="94">
                  <c:v>37419</c:v>
                </c:pt>
                <c:pt idx="95">
                  <c:v>37727</c:v>
                </c:pt>
                <c:pt idx="96">
                  <c:v>37061</c:v>
                </c:pt>
                <c:pt idx="97">
                  <c:v>36976</c:v>
                </c:pt>
                <c:pt idx="98">
                  <c:v>37420</c:v>
                </c:pt>
                <c:pt idx="99">
                  <c:v>37159</c:v>
                </c:pt>
                <c:pt idx="100">
                  <c:v>37664</c:v>
                </c:pt>
                <c:pt idx="101">
                  <c:v>37103</c:v>
                </c:pt>
                <c:pt idx="102">
                  <c:v>37697</c:v>
                </c:pt>
                <c:pt idx="103">
                  <c:v>37425</c:v>
                </c:pt>
                <c:pt idx="104">
                  <c:v>37712</c:v>
                </c:pt>
                <c:pt idx="105">
                  <c:v>37671</c:v>
                </c:pt>
                <c:pt idx="106">
                  <c:v>37426</c:v>
                </c:pt>
                <c:pt idx="107">
                  <c:v>37658</c:v>
                </c:pt>
                <c:pt idx="108">
                  <c:v>36984</c:v>
                </c:pt>
                <c:pt idx="109">
                  <c:v>37686</c:v>
                </c:pt>
                <c:pt idx="110">
                  <c:v>37645</c:v>
                </c:pt>
                <c:pt idx="111">
                  <c:v>37679</c:v>
                </c:pt>
                <c:pt idx="112">
                  <c:v>37680</c:v>
                </c:pt>
                <c:pt idx="113">
                  <c:v>37300</c:v>
                </c:pt>
                <c:pt idx="114">
                  <c:v>37509</c:v>
                </c:pt>
                <c:pt idx="115">
                  <c:v>37679</c:v>
                </c:pt>
                <c:pt idx="116">
                  <c:v>37468</c:v>
                </c:pt>
                <c:pt idx="117">
                  <c:v>37446</c:v>
                </c:pt>
                <c:pt idx="118">
                  <c:v>36990</c:v>
                </c:pt>
                <c:pt idx="119">
                  <c:v>37187</c:v>
                </c:pt>
                <c:pt idx="120">
                  <c:v>37678</c:v>
                </c:pt>
                <c:pt idx="121">
                  <c:v>37685</c:v>
                </c:pt>
                <c:pt idx="122">
                  <c:v>37643</c:v>
                </c:pt>
                <c:pt idx="123">
                  <c:v>37684</c:v>
                </c:pt>
                <c:pt idx="124">
                  <c:v>37602</c:v>
                </c:pt>
                <c:pt idx="125">
                  <c:v>37672</c:v>
                </c:pt>
                <c:pt idx="126">
                  <c:v>37676</c:v>
                </c:pt>
                <c:pt idx="127">
                  <c:v>37679</c:v>
                </c:pt>
                <c:pt idx="128">
                  <c:v>37123</c:v>
                </c:pt>
                <c:pt idx="129">
                  <c:v>37600</c:v>
                </c:pt>
                <c:pt idx="130">
                  <c:v>37680</c:v>
                </c:pt>
                <c:pt idx="131">
                  <c:v>37678</c:v>
                </c:pt>
                <c:pt idx="132">
                  <c:v>37306</c:v>
                </c:pt>
                <c:pt idx="133">
                  <c:v>37656</c:v>
                </c:pt>
                <c:pt idx="134">
                  <c:v>37439</c:v>
                </c:pt>
                <c:pt idx="135">
                  <c:v>37643</c:v>
                </c:pt>
                <c:pt idx="136">
                  <c:v>37665</c:v>
                </c:pt>
                <c:pt idx="137">
                  <c:v>37655</c:v>
                </c:pt>
                <c:pt idx="138">
                  <c:v>37510</c:v>
                </c:pt>
                <c:pt idx="139">
                  <c:v>37526</c:v>
                </c:pt>
                <c:pt idx="140">
                  <c:v>37607</c:v>
                </c:pt>
                <c:pt idx="141">
                  <c:v>37602</c:v>
                </c:pt>
                <c:pt idx="142">
                  <c:v>37642</c:v>
                </c:pt>
                <c:pt idx="143">
                  <c:v>37645</c:v>
                </c:pt>
                <c:pt idx="144">
                  <c:v>37608</c:v>
                </c:pt>
                <c:pt idx="145">
                  <c:v>37488</c:v>
                </c:pt>
                <c:pt idx="146">
                  <c:v>37572</c:v>
                </c:pt>
                <c:pt idx="147">
                  <c:v>37265</c:v>
                </c:pt>
                <c:pt idx="148">
                  <c:v>37553</c:v>
                </c:pt>
                <c:pt idx="149">
                  <c:v>37609</c:v>
                </c:pt>
                <c:pt idx="150">
                  <c:v>37498</c:v>
                </c:pt>
                <c:pt idx="151">
                  <c:v>37579</c:v>
                </c:pt>
                <c:pt idx="152">
                  <c:v>37105</c:v>
                </c:pt>
                <c:pt idx="153">
                  <c:v>37571</c:v>
                </c:pt>
                <c:pt idx="154">
                  <c:v>37519</c:v>
                </c:pt>
                <c:pt idx="155">
                  <c:v>37578</c:v>
                </c:pt>
                <c:pt idx="156">
                  <c:v>37068</c:v>
                </c:pt>
                <c:pt idx="157">
                  <c:v>37350</c:v>
                </c:pt>
                <c:pt idx="158">
                  <c:v>37405</c:v>
                </c:pt>
                <c:pt idx="159">
                  <c:v>37818</c:v>
                </c:pt>
                <c:pt idx="160">
                  <c:v>37480</c:v>
                </c:pt>
                <c:pt idx="161">
                  <c:v>37000</c:v>
                </c:pt>
                <c:pt idx="162">
                  <c:v>37554</c:v>
                </c:pt>
                <c:pt idx="163">
                  <c:v>37462</c:v>
                </c:pt>
                <c:pt idx="164">
                  <c:v>37567</c:v>
                </c:pt>
                <c:pt idx="165">
                  <c:v>37630</c:v>
                </c:pt>
                <c:pt idx="166">
                  <c:v>37561</c:v>
                </c:pt>
                <c:pt idx="167">
                  <c:v>37419</c:v>
                </c:pt>
                <c:pt idx="168">
                  <c:v>37552</c:v>
                </c:pt>
                <c:pt idx="169">
                  <c:v>37519</c:v>
                </c:pt>
                <c:pt idx="170">
                  <c:v>37370</c:v>
                </c:pt>
                <c:pt idx="171">
                  <c:v>37348</c:v>
                </c:pt>
                <c:pt idx="172">
                  <c:v>37088</c:v>
                </c:pt>
                <c:pt idx="173">
                  <c:v>37522</c:v>
                </c:pt>
                <c:pt idx="174">
                  <c:v>37438</c:v>
                </c:pt>
                <c:pt idx="175">
                  <c:v>37055</c:v>
                </c:pt>
                <c:pt idx="176">
                  <c:v>37112</c:v>
                </c:pt>
                <c:pt idx="177">
                  <c:v>37132</c:v>
                </c:pt>
                <c:pt idx="178">
                  <c:v>37474</c:v>
                </c:pt>
                <c:pt idx="179">
                  <c:v>37347</c:v>
                </c:pt>
                <c:pt idx="180">
                  <c:v>37326</c:v>
                </c:pt>
                <c:pt idx="181">
                  <c:v>37434</c:v>
                </c:pt>
                <c:pt idx="182">
                  <c:v>37454</c:v>
                </c:pt>
                <c:pt idx="183">
                  <c:v>37308</c:v>
                </c:pt>
                <c:pt idx="184">
                  <c:v>37427</c:v>
                </c:pt>
                <c:pt idx="185">
                  <c:v>37259</c:v>
                </c:pt>
                <c:pt idx="186">
                  <c:v>37208</c:v>
                </c:pt>
                <c:pt idx="187">
                  <c:v>37033</c:v>
                </c:pt>
                <c:pt idx="188">
                  <c:v>37504</c:v>
                </c:pt>
                <c:pt idx="189">
                  <c:v>37361</c:v>
                </c:pt>
                <c:pt idx="190">
                  <c:v>37370</c:v>
                </c:pt>
                <c:pt idx="191">
                  <c:v>37426</c:v>
                </c:pt>
                <c:pt idx="192">
                  <c:v>37271</c:v>
                </c:pt>
                <c:pt idx="193">
                  <c:v>37140</c:v>
                </c:pt>
                <c:pt idx="194">
                  <c:v>37431</c:v>
                </c:pt>
                <c:pt idx="195">
                  <c:v>37505</c:v>
                </c:pt>
                <c:pt idx="196">
                  <c:v>37466</c:v>
                </c:pt>
                <c:pt idx="197">
                  <c:v>37405</c:v>
                </c:pt>
                <c:pt idx="198">
                  <c:v>37363</c:v>
                </c:pt>
                <c:pt idx="199">
                  <c:v>37354</c:v>
                </c:pt>
                <c:pt idx="200">
                  <c:v>37384</c:v>
                </c:pt>
                <c:pt idx="201">
                  <c:v>37475</c:v>
                </c:pt>
                <c:pt idx="202">
                  <c:v>37385</c:v>
                </c:pt>
                <c:pt idx="203">
                  <c:v>37000</c:v>
                </c:pt>
                <c:pt idx="204">
                  <c:v>37455</c:v>
                </c:pt>
                <c:pt idx="205">
                  <c:v>37489</c:v>
                </c:pt>
                <c:pt idx="206">
                  <c:v>37497</c:v>
                </c:pt>
                <c:pt idx="207">
                  <c:v>37053</c:v>
                </c:pt>
                <c:pt idx="208">
                  <c:v>37278</c:v>
                </c:pt>
                <c:pt idx="209">
                  <c:v>37455</c:v>
                </c:pt>
                <c:pt idx="210">
                  <c:v>37384</c:v>
                </c:pt>
                <c:pt idx="211">
                  <c:v>37468</c:v>
                </c:pt>
                <c:pt idx="212">
                  <c:v>37060</c:v>
                </c:pt>
                <c:pt idx="213">
                  <c:v>36979</c:v>
                </c:pt>
                <c:pt idx="214">
                  <c:v>37298</c:v>
                </c:pt>
                <c:pt idx="215">
                  <c:v>37110</c:v>
                </c:pt>
                <c:pt idx="216">
                  <c:v>37425</c:v>
                </c:pt>
                <c:pt idx="217">
                  <c:v>37068</c:v>
                </c:pt>
                <c:pt idx="218">
                  <c:v>37439</c:v>
                </c:pt>
                <c:pt idx="219">
                  <c:v>37452</c:v>
                </c:pt>
                <c:pt idx="220">
                  <c:v>37434</c:v>
                </c:pt>
                <c:pt idx="221">
                  <c:v>37014</c:v>
                </c:pt>
                <c:pt idx="222">
                  <c:v>37460</c:v>
                </c:pt>
                <c:pt idx="223">
                  <c:v>37446</c:v>
                </c:pt>
                <c:pt idx="224">
                  <c:v>37272</c:v>
                </c:pt>
                <c:pt idx="225">
                  <c:v>37377</c:v>
                </c:pt>
                <c:pt idx="226">
                  <c:v>37041</c:v>
                </c:pt>
                <c:pt idx="227">
                  <c:v>37467</c:v>
                </c:pt>
                <c:pt idx="228">
                  <c:v>37420</c:v>
                </c:pt>
                <c:pt idx="229">
                  <c:v>37210</c:v>
                </c:pt>
                <c:pt idx="230">
                  <c:v>37210</c:v>
                </c:pt>
                <c:pt idx="231">
                  <c:v>37447</c:v>
                </c:pt>
                <c:pt idx="232">
                  <c:v>37529</c:v>
                </c:pt>
                <c:pt idx="233">
                  <c:v>37678</c:v>
                </c:pt>
                <c:pt idx="234">
                  <c:v>37118</c:v>
                </c:pt>
                <c:pt idx="235">
                  <c:v>37320</c:v>
                </c:pt>
                <c:pt idx="236">
                  <c:v>37238</c:v>
                </c:pt>
                <c:pt idx="237">
                  <c:v>37398</c:v>
                </c:pt>
                <c:pt idx="238">
                  <c:v>37286</c:v>
                </c:pt>
                <c:pt idx="239">
                  <c:v>36998</c:v>
                </c:pt>
                <c:pt idx="240">
                  <c:v>37412</c:v>
                </c:pt>
                <c:pt idx="241">
                  <c:v>37356</c:v>
                </c:pt>
                <c:pt idx="242">
                  <c:v>37018</c:v>
                </c:pt>
                <c:pt idx="243">
                  <c:v>37278</c:v>
                </c:pt>
                <c:pt idx="244">
                  <c:v>37406</c:v>
                </c:pt>
                <c:pt idx="245">
                  <c:v>37406</c:v>
                </c:pt>
                <c:pt idx="246">
                  <c:v>37431</c:v>
                </c:pt>
                <c:pt idx="247">
                  <c:v>37385</c:v>
                </c:pt>
                <c:pt idx="248">
                  <c:v>37334</c:v>
                </c:pt>
                <c:pt idx="249">
                  <c:v>37410</c:v>
                </c:pt>
                <c:pt idx="250">
                  <c:v>36993</c:v>
                </c:pt>
                <c:pt idx="251">
                  <c:v>37372</c:v>
                </c:pt>
                <c:pt idx="252">
                  <c:v>37336</c:v>
                </c:pt>
                <c:pt idx="253">
                  <c:v>37412</c:v>
                </c:pt>
                <c:pt idx="254">
                  <c:v>37102</c:v>
                </c:pt>
                <c:pt idx="255">
                  <c:v>37363</c:v>
                </c:pt>
                <c:pt idx="256">
                  <c:v>37558</c:v>
                </c:pt>
                <c:pt idx="257">
                  <c:v>36971</c:v>
                </c:pt>
                <c:pt idx="258">
                  <c:v>37258</c:v>
                </c:pt>
                <c:pt idx="259">
                  <c:v>37405</c:v>
                </c:pt>
                <c:pt idx="260">
                  <c:v>37392</c:v>
                </c:pt>
                <c:pt idx="261">
                  <c:v>37286</c:v>
                </c:pt>
                <c:pt idx="262">
                  <c:v>37335</c:v>
                </c:pt>
                <c:pt idx="263">
                  <c:v>37279</c:v>
                </c:pt>
                <c:pt idx="264">
                  <c:v>37342</c:v>
                </c:pt>
                <c:pt idx="265">
                  <c:v>37321</c:v>
                </c:pt>
                <c:pt idx="266">
                  <c:v>37398</c:v>
                </c:pt>
                <c:pt idx="267">
                  <c:v>37361</c:v>
                </c:pt>
                <c:pt idx="268">
                  <c:v>37378</c:v>
                </c:pt>
                <c:pt idx="269">
                  <c:v>37357</c:v>
                </c:pt>
                <c:pt idx="270">
                  <c:v>37354</c:v>
                </c:pt>
                <c:pt idx="271">
                  <c:v>37286</c:v>
                </c:pt>
                <c:pt idx="272">
                  <c:v>37383</c:v>
                </c:pt>
                <c:pt idx="273">
                  <c:v>37200</c:v>
                </c:pt>
                <c:pt idx="274">
                  <c:v>37340</c:v>
                </c:pt>
                <c:pt idx="275">
                  <c:v>37168</c:v>
                </c:pt>
                <c:pt idx="276">
                  <c:v>37606</c:v>
                </c:pt>
                <c:pt idx="277">
                  <c:v>37063</c:v>
                </c:pt>
                <c:pt idx="278">
                  <c:v>37389</c:v>
                </c:pt>
                <c:pt idx="279">
                  <c:v>37460</c:v>
                </c:pt>
                <c:pt idx="280">
                  <c:v>36978</c:v>
                </c:pt>
                <c:pt idx="281">
                  <c:v>37021</c:v>
                </c:pt>
                <c:pt idx="282">
                  <c:v>37013</c:v>
                </c:pt>
                <c:pt idx="283">
                  <c:v>37327</c:v>
                </c:pt>
                <c:pt idx="284">
                  <c:v>37046</c:v>
                </c:pt>
                <c:pt idx="285">
                  <c:v>37138</c:v>
                </c:pt>
                <c:pt idx="286">
                  <c:v>37187</c:v>
                </c:pt>
                <c:pt idx="287">
                  <c:v>37531</c:v>
                </c:pt>
                <c:pt idx="288">
                  <c:v>36972</c:v>
                </c:pt>
                <c:pt idx="289">
                  <c:v>37109</c:v>
                </c:pt>
                <c:pt idx="290">
                  <c:v>37237</c:v>
                </c:pt>
                <c:pt idx="291">
                  <c:v>37053</c:v>
                </c:pt>
                <c:pt idx="292">
                  <c:v>37259</c:v>
                </c:pt>
                <c:pt idx="293">
                  <c:v>37193</c:v>
                </c:pt>
                <c:pt idx="294">
                  <c:v>37228</c:v>
                </c:pt>
                <c:pt idx="295">
                  <c:v>37053</c:v>
                </c:pt>
                <c:pt idx="296">
                  <c:v>37195</c:v>
                </c:pt>
                <c:pt idx="297">
                  <c:v>37418</c:v>
                </c:pt>
                <c:pt idx="298">
                  <c:v>37539</c:v>
                </c:pt>
                <c:pt idx="299">
                  <c:v>37186</c:v>
                </c:pt>
                <c:pt idx="300">
                  <c:v>37111</c:v>
                </c:pt>
                <c:pt idx="301">
                  <c:v>37138</c:v>
                </c:pt>
                <c:pt idx="302">
                  <c:v>37244</c:v>
                </c:pt>
                <c:pt idx="303">
                  <c:v>37180</c:v>
                </c:pt>
                <c:pt idx="304">
                  <c:v>37237</c:v>
                </c:pt>
                <c:pt idx="305">
                  <c:v>37167</c:v>
                </c:pt>
                <c:pt idx="306">
                  <c:v>37237</c:v>
                </c:pt>
                <c:pt idx="307">
                  <c:v>37242</c:v>
                </c:pt>
                <c:pt idx="308">
                  <c:v>37067</c:v>
                </c:pt>
                <c:pt idx="309">
                  <c:v>37112</c:v>
                </c:pt>
                <c:pt idx="310">
                  <c:v>37235</c:v>
                </c:pt>
                <c:pt idx="311">
                  <c:v>37105</c:v>
                </c:pt>
                <c:pt idx="312">
                  <c:v>37228</c:v>
                </c:pt>
                <c:pt idx="313">
                  <c:v>37055</c:v>
                </c:pt>
                <c:pt idx="314">
                  <c:v>37104</c:v>
                </c:pt>
                <c:pt idx="315">
                  <c:v>37153</c:v>
                </c:pt>
                <c:pt idx="316">
                  <c:v>37011</c:v>
                </c:pt>
                <c:pt idx="317">
                  <c:v>37053</c:v>
                </c:pt>
                <c:pt idx="318">
                  <c:v>37571</c:v>
                </c:pt>
                <c:pt idx="319">
                  <c:v>36970</c:v>
                </c:pt>
                <c:pt idx="320">
                  <c:v>37174</c:v>
                </c:pt>
                <c:pt idx="321">
                  <c:v>37130</c:v>
                </c:pt>
                <c:pt idx="322">
                  <c:v>36991</c:v>
                </c:pt>
                <c:pt idx="323">
                  <c:v>37152</c:v>
                </c:pt>
                <c:pt idx="324">
                  <c:v>37092</c:v>
                </c:pt>
                <c:pt idx="325">
                  <c:v>37469</c:v>
                </c:pt>
                <c:pt idx="326">
                  <c:v>37453</c:v>
                </c:pt>
                <c:pt idx="327">
                  <c:v>36998</c:v>
                </c:pt>
                <c:pt idx="328">
                  <c:v>37145</c:v>
                </c:pt>
                <c:pt idx="329">
                  <c:v>37152</c:v>
                </c:pt>
                <c:pt idx="330">
                  <c:v>37285</c:v>
                </c:pt>
                <c:pt idx="331">
                  <c:v>37154</c:v>
                </c:pt>
                <c:pt idx="332">
                  <c:v>37154</c:v>
                </c:pt>
                <c:pt idx="333">
                  <c:v>36978</c:v>
                </c:pt>
                <c:pt idx="334">
                  <c:v>37146</c:v>
                </c:pt>
                <c:pt idx="335">
                  <c:v>37166</c:v>
                </c:pt>
                <c:pt idx="336">
                  <c:v>36993</c:v>
                </c:pt>
                <c:pt idx="337">
                  <c:v>37130</c:v>
                </c:pt>
                <c:pt idx="338">
                  <c:v>36983</c:v>
                </c:pt>
                <c:pt idx="339">
                  <c:v>37097</c:v>
                </c:pt>
                <c:pt idx="340">
                  <c:v>37160</c:v>
                </c:pt>
                <c:pt idx="341">
                  <c:v>36986</c:v>
                </c:pt>
                <c:pt idx="342">
                  <c:v>37070</c:v>
                </c:pt>
                <c:pt idx="343">
                  <c:v>37566</c:v>
                </c:pt>
                <c:pt idx="344">
                  <c:v>37007</c:v>
                </c:pt>
                <c:pt idx="345">
                  <c:v>37153</c:v>
                </c:pt>
                <c:pt idx="346">
                  <c:v>37004</c:v>
                </c:pt>
                <c:pt idx="347">
                  <c:v>37006</c:v>
                </c:pt>
                <c:pt idx="348">
                  <c:v>37027</c:v>
                </c:pt>
                <c:pt idx="349">
                  <c:v>37089</c:v>
                </c:pt>
                <c:pt idx="350">
                  <c:v>37013</c:v>
                </c:pt>
                <c:pt idx="351">
                  <c:v>37012</c:v>
                </c:pt>
                <c:pt idx="352">
                  <c:v>37028</c:v>
                </c:pt>
                <c:pt idx="353">
                  <c:v>37125</c:v>
                </c:pt>
                <c:pt idx="354">
                  <c:v>37032</c:v>
                </c:pt>
                <c:pt idx="355">
                  <c:v>36986</c:v>
                </c:pt>
                <c:pt idx="356">
                  <c:v>37062</c:v>
                </c:pt>
                <c:pt idx="357">
                  <c:v>37124</c:v>
                </c:pt>
                <c:pt idx="358">
                  <c:v>37054</c:v>
                </c:pt>
                <c:pt idx="359">
                  <c:v>37006</c:v>
                </c:pt>
                <c:pt idx="360">
                  <c:v>37060</c:v>
                </c:pt>
                <c:pt idx="361">
                  <c:v>37063</c:v>
                </c:pt>
                <c:pt idx="362">
                  <c:v>37384</c:v>
                </c:pt>
                <c:pt idx="363">
                  <c:v>37020</c:v>
                </c:pt>
                <c:pt idx="364">
                  <c:v>37104</c:v>
                </c:pt>
                <c:pt idx="365">
                  <c:v>37091</c:v>
                </c:pt>
                <c:pt idx="366">
                  <c:v>37082</c:v>
                </c:pt>
                <c:pt idx="367">
                  <c:v>37012</c:v>
                </c:pt>
                <c:pt idx="368">
                  <c:v>36971</c:v>
                </c:pt>
                <c:pt idx="369">
                  <c:v>37054</c:v>
                </c:pt>
                <c:pt idx="370">
                  <c:v>37067</c:v>
                </c:pt>
                <c:pt idx="371">
                  <c:v>37127</c:v>
                </c:pt>
                <c:pt idx="372">
                  <c:v>37014</c:v>
                </c:pt>
                <c:pt idx="373">
                  <c:v>37040</c:v>
                </c:pt>
                <c:pt idx="374">
                  <c:v>37060</c:v>
                </c:pt>
                <c:pt idx="375">
                  <c:v>37032</c:v>
                </c:pt>
                <c:pt idx="376">
                  <c:v>37011</c:v>
                </c:pt>
                <c:pt idx="377">
                  <c:v>36978</c:v>
                </c:pt>
                <c:pt idx="378">
                  <c:v>37117</c:v>
                </c:pt>
                <c:pt idx="379">
                  <c:v>37007</c:v>
                </c:pt>
                <c:pt idx="380">
                  <c:v>37042</c:v>
                </c:pt>
                <c:pt idx="381">
                  <c:v>37033</c:v>
                </c:pt>
                <c:pt idx="382">
                  <c:v>37049</c:v>
                </c:pt>
                <c:pt idx="383">
                  <c:v>37050</c:v>
                </c:pt>
                <c:pt idx="384">
                  <c:v>37034</c:v>
                </c:pt>
                <c:pt idx="385">
                  <c:v>37050</c:v>
                </c:pt>
                <c:pt idx="386">
                  <c:v>37005</c:v>
                </c:pt>
                <c:pt idx="387">
                  <c:v>37006</c:v>
                </c:pt>
                <c:pt idx="388">
                  <c:v>36979</c:v>
                </c:pt>
                <c:pt idx="389">
                  <c:v>36999</c:v>
                </c:pt>
                <c:pt idx="390">
                  <c:v>37063</c:v>
                </c:pt>
                <c:pt idx="391">
                  <c:v>36986</c:v>
                </c:pt>
                <c:pt idx="392">
                  <c:v>37046</c:v>
                </c:pt>
                <c:pt idx="393">
                  <c:v>36997</c:v>
                </c:pt>
                <c:pt idx="394">
                  <c:v>36998</c:v>
                </c:pt>
                <c:pt idx="395">
                  <c:v>37469</c:v>
                </c:pt>
                <c:pt idx="396">
                  <c:v>37035</c:v>
                </c:pt>
                <c:pt idx="397">
                  <c:v>37379</c:v>
                </c:pt>
                <c:pt idx="398">
                  <c:v>37315</c:v>
                </c:pt>
                <c:pt idx="399">
                  <c:v>37335</c:v>
                </c:pt>
                <c:pt idx="400">
                  <c:v>37049</c:v>
                </c:pt>
                <c:pt idx="401">
                  <c:v>37146</c:v>
                </c:pt>
                <c:pt idx="402">
                  <c:v>37028</c:v>
                </c:pt>
                <c:pt idx="403">
                  <c:v>37026</c:v>
                </c:pt>
                <c:pt idx="404">
                  <c:v>37018</c:v>
                </c:pt>
                <c:pt idx="405">
                  <c:v>37116</c:v>
                </c:pt>
                <c:pt idx="406">
                  <c:v>37062</c:v>
                </c:pt>
                <c:pt idx="407">
                  <c:v>37049</c:v>
                </c:pt>
                <c:pt idx="408">
                  <c:v>37042</c:v>
                </c:pt>
                <c:pt idx="409">
                  <c:v>37117</c:v>
                </c:pt>
                <c:pt idx="410">
                  <c:v>37025</c:v>
                </c:pt>
                <c:pt idx="411">
                  <c:v>37376</c:v>
                </c:pt>
                <c:pt idx="412">
                  <c:v>38128</c:v>
                </c:pt>
                <c:pt idx="413">
                  <c:v>37264</c:v>
                </c:pt>
                <c:pt idx="414">
                  <c:v>37007</c:v>
                </c:pt>
                <c:pt idx="415">
                  <c:v>37083</c:v>
                </c:pt>
                <c:pt idx="416">
                  <c:v>36976</c:v>
                </c:pt>
                <c:pt idx="417">
                  <c:v>37670</c:v>
                </c:pt>
              </c:numCache>
            </c:numRef>
          </c:xVal>
          <c:yVal>
            <c:numRef>
              <c:f>Sheet1!$M$2:$M$419</c:f>
              <c:numCache>
                <c:formatCode>General</c:formatCode>
                <c:ptCount val="4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9C3-43C4-B5EC-F85B09D5B8AE}"/>
            </c:ext>
          </c:extLst>
        </c:ser>
        <c:ser>
          <c:idx val="2"/>
          <c:order val="1"/>
          <c:tx>
            <c:v>2-yr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4"/>
            <c:spPr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</a:ln>
              <a:effectLst/>
            </c:spPr>
          </c:marker>
          <c:dPt>
            <c:idx val="21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9C3-43C4-B5EC-F85B09D5B8AE}"/>
              </c:ext>
            </c:extLst>
          </c:dPt>
          <c:xVal>
            <c:numRef>
              <c:f>Sheet1!$B$2:$B$419</c:f>
              <c:numCache>
                <c:formatCode>m/d/yyyy</c:formatCode>
                <c:ptCount val="418"/>
                <c:pt idx="0">
                  <c:v>39397</c:v>
                </c:pt>
                <c:pt idx="1">
                  <c:v>38873</c:v>
                </c:pt>
                <c:pt idx="2">
                  <c:v>38727</c:v>
                </c:pt>
                <c:pt idx="3">
                  <c:v>38666</c:v>
                </c:pt>
                <c:pt idx="4">
                  <c:v>38664</c:v>
                </c:pt>
                <c:pt idx="5">
                  <c:v>38656</c:v>
                </c:pt>
                <c:pt idx="6">
                  <c:v>38652</c:v>
                </c:pt>
                <c:pt idx="7">
                  <c:v>38643</c:v>
                </c:pt>
                <c:pt idx="8">
                  <c:v>38632</c:v>
                </c:pt>
                <c:pt idx="9">
                  <c:v>38631</c:v>
                </c:pt>
                <c:pt idx="10">
                  <c:v>38630</c:v>
                </c:pt>
                <c:pt idx="11">
                  <c:v>38629</c:v>
                </c:pt>
                <c:pt idx="12">
                  <c:v>38629</c:v>
                </c:pt>
                <c:pt idx="13">
                  <c:v>38624</c:v>
                </c:pt>
                <c:pt idx="14">
                  <c:v>38623</c:v>
                </c:pt>
                <c:pt idx="15">
                  <c:v>38622</c:v>
                </c:pt>
                <c:pt idx="16">
                  <c:v>38621</c:v>
                </c:pt>
                <c:pt idx="17">
                  <c:v>38617</c:v>
                </c:pt>
                <c:pt idx="18">
                  <c:v>38615</c:v>
                </c:pt>
                <c:pt idx="19">
                  <c:v>38615</c:v>
                </c:pt>
                <c:pt idx="20">
                  <c:v>38615</c:v>
                </c:pt>
                <c:pt idx="21">
                  <c:v>38610</c:v>
                </c:pt>
                <c:pt idx="22">
                  <c:v>38609</c:v>
                </c:pt>
                <c:pt idx="23">
                  <c:v>38608</c:v>
                </c:pt>
                <c:pt idx="24">
                  <c:v>38608</c:v>
                </c:pt>
                <c:pt idx="25">
                  <c:v>38603</c:v>
                </c:pt>
                <c:pt idx="26">
                  <c:v>38602</c:v>
                </c:pt>
                <c:pt idx="27">
                  <c:v>38602</c:v>
                </c:pt>
                <c:pt idx="28">
                  <c:v>38602</c:v>
                </c:pt>
                <c:pt idx="29">
                  <c:v>38602</c:v>
                </c:pt>
                <c:pt idx="30">
                  <c:v>38601</c:v>
                </c:pt>
                <c:pt idx="31">
                  <c:v>38597</c:v>
                </c:pt>
                <c:pt idx="32">
                  <c:v>38596</c:v>
                </c:pt>
                <c:pt idx="33">
                  <c:v>38596</c:v>
                </c:pt>
                <c:pt idx="34">
                  <c:v>38594</c:v>
                </c:pt>
                <c:pt idx="35">
                  <c:v>38594</c:v>
                </c:pt>
                <c:pt idx="36">
                  <c:v>38586</c:v>
                </c:pt>
                <c:pt idx="37">
                  <c:v>38586</c:v>
                </c:pt>
                <c:pt idx="38">
                  <c:v>38583</c:v>
                </c:pt>
                <c:pt idx="39">
                  <c:v>38580</c:v>
                </c:pt>
                <c:pt idx="40">
                  <c:v>38579</c:v>
                </c:pt>
                <c:pt idx="41">
                  <c:v>38573</c:v>
                </c:pt>
                <c:pt idx="42">
                  <c:v>38573</c:v>
                </c:pt>
                <c:pt idx="43">
                  <c:v>38572</c:v>
                </c:pt>
                <c:pt idx="44">
                  <c:v>38566</c:v>
                </c:pt>
                <c:pt idx="45">
                  <c:v>38565</c:v>
                </c:pt>
                <c:pt idx="46">
                  <c:v>38565</c:v>
                </c:pt>
                <c:pt idx="47">
                  <c:v>38565</c:v>
                </c:pt>
                <c:pt idx="48">
                  <c:v>38563</c:v>
                </c:pt>
                <c:pt idx="49">
                  <c:v>38563</c:v>
                </c:pt>
                <c:pt idx="50">
                  <c:v>38562</c:v>
                </c:pt>
                <c:pt idx="51">
                  <c:v>38562</c:v>
                </c:pt>
                <c:pt idx="52">
                  <c:v>38561</c:v>
                </c:pt>
                <c:pt idx="53">
                  <c:v>38555</c:v>
                </c:pt>
                <c:pt idx="54">
                  <c:v>38555</c:v>
                </c:pt>
                <c:pt idx="55">
                  <c:v>38554</c:v>
                </c:pt>
                <c:pt idx="56">
                  <c:v>38554</c:v>
                </c:pt>
                <c:pt idx="57">
                  <c:v>38553</c:v>
                </c:pt>
                <c:pt idx="58">
                  <c:v>38552</c:v>
                </c:pt>
                <c:pt idx="59">
                  <c:v>38546</c:v>
                </c:pt>
                <c:pt idx="60">
                  <c:v>38545</c:v>
                </c:pt>
                <c:pt idx="61">
                  <c:v>38539</c:v>
                </c:pt>
                <c:pt idx="62">
                  <c:v>38533</c:v>
                </c:pt>
                <c:pt idx="63">
                  <c:v>38532</c:v>
                </c:pt>
                <c:pt idx="64">
                  <c:v>38532</c:v>
                </c:pt>
                <c:pt idx="65">
                  <c:v>38531</c:v>
                </c:pt>
                <c:pt idx="66">
                  <c:v>38525</c:v>
                </c:pt>
                <c:pt idx="67">
                  <c:v>38524</c:v>
                </c:pt>
                <c:pt idx="68">
                  <c:v>38523</c:v>
                </c:pt>
                <c:pt idx="69">
                  <c:v>38523</c:v>
                </c:pt>
                <c:pt idx="70">
                  <c:v>38520</c:v>
                </c:pt>
                <c:pt idx="71">
                  <c:v>38520</c:v>
                </c:pt>
                <c:pt idx="72">
                  <c:v>38519</c:v>
                </c:pt>
                <c:pt idx="73">
                  <c:v>38518</c:v>
                </c:pt>
                <c:pt idx="74">
                  <c:v>38517</c:v>
                </c:pt>
                <c:pt idx="75">
                  <c:v>38516</c:v>
                </c:pt>
                <c:pt idx="76">
                  <c:v>38516</c:v>
                </c:pt>
                <c:pt idx="77">
                  <c:v>38513</c:v>
                </c:pt>
                <c:pt idx="78">
                  <c:v>38512</c:v>
                </c:pt>
                <c:pt idx="79">
                  <c:v>38511</c:v>
                </c:pt>
                <c:pt idx="80">
                  <c:v>38511</c:v>
                </c:pt>
                <c:pt idx="81">
                  <c:v>38510</c:v>
                </c:pt>
                <c:pt idx="82">
                  <c:v>38506</c:v>
                </c:pt>
                <c:pt idx="83">
                  <c:v>38506</c:v>
                </c:pt>
                <c:pt idx="84">
                  <c:v>38505</c:v>
                </c:pt>
                <c:pt idx="85">
                  <c:v>38504</c:v>
                </c:pt>
                <c:pt idx="86">
                  <c:v>38497</c:v>
                </c:pt>
                <c:pt idx="87">
                  <c:v>38491</c:v>
                </c:pt>
                <c:pt idx="88">
                  <c:v>38490</c:v>
                </c:pt>
                <c:pt idx="89">
                  <c:v>38490</c:v>
                </c:pt>
                <c:pt idx="90">
                  <c:v>38488</c:v>
                </c:pt>
                <c:pt idx="91">
                  <c:v>38483</c:v>
                </c:pt>
                <c:pt idx="92">
                  <c:v>38482</c:v>
                </c:pt>
                <c:pt idx="93">
                  <c:v>38476</c:v>
                </c:pt>
                <c:pt idx="94">
                  <c:v>38468</c:v>
                </c:pt>
                <c:pt idx="95">
                  <c:v>38467</c:v>
                </c:pt>
                <c:pt idx="96">
                  <c:v>38467</c:v>
                </c:pt>
                <c:pt idx="97">
                  <c:v>38467</c:v>
                </c:pt>
                <c:pt idx="98">
                  <c:v>38463</c:v>
                </c:pt>
                <c:pt idx="99">
                  <c:v>38462</c:v>
                </c:pt>
                <c:pt idx="100">
                  <c:v>38457</c:v>
                </c:pt>
                <c:pt idx="101">
                  <c:v>38456</c:v>
                </c:pt>
                <c:pt idx="102">
                  <c:v>38456</c:v>
                </c:pt>
                <c:pt idx="103">
                  <c:v>38449</c:v>
                </c:pt>
                <c:pt idx="104">
                  <c:v>38448</c:v>
                </c:pt>
                <c:pt idx="105">
                  <c:v>38448</c:v>
                </c:pt>
                <c:pt idx="106">
                  <c:v>38446</c:v>
                </c:pt>
                <c:pt idx="107">
                  <c:v>38443</c:v>
                </c:pt>
                <c:pt idx="108">
                  <c:v>38442</c:v>
                </c:pt>
                <c:pt idx="109">
                  <c:v>38440</c:v>
                </c:pt>
                <c:pt idx="110">
                  <c:v>38434</c:v>
                </c:pt>
                <c:pt idx="111">
                  <c:v>38433</c:v>
                </c:pt>
                <c:pt idx="112">
                  <c:v>38433</c:v>
                </c:pt>
                <c:pt idx="113">
                  <c:v>38432</c:v>
                </c:pt>
                <c:pt idx="114">
                  <c:v>38432</c:v>
                </c:pt>
                <c:pt idx="115">
                  <c:v>38428</c:v>
                </c:pt>
                <c:pt idx="116">
                  <c:v>38427</c:v>
                </c:pt>
                <c:pt idx="117">
                  <c:v>38426</c:v>
                </c:pt>
                <c:pt idx="118">
                  <c:v>38425</c:v>
                </c:pt>
                <c:pt idx="119">
                  <c:v>38425</c:v>
                </c:pt>
                <c:pt idx="120">
                  <c:v>38425</c:v>
                </c:pt>
                <c:pt idx="121">
                  <c:v>38421</c:v>
                </c:pt>
                <c:pt idx="122">
                  <c:v>38421</c:v>
                </c:pt>
                <c:pt idx="123">
                  <c:v>38419</c:v>
                </c:pt>
                <c:pt idx="124">
                  <c:v>38415</c:v>
                </c:pt>
                <c:pt idx="125">
                  <c:v>38414</c:v>
                </c:pt>
                <c:pt idx="126">
                  <c:v>38414</c:v>
                </c:pt>
                <c:pt idx="127">
                  <c:v>38413</c:v>
                </c:pt>
                <c:pt idx="128">
                  <c:v>38413</c:v>
                </c:pt>
                <c:pt idx="129">
                  <c:v>38412</c:v>
                </c:pt>
                <c:pt idx="130">
                  <c:v>38412</c:v>
                </c:pt>
                <c:pt idx="131">
                  <c:v>38411</c:v>
                </c:pt>
                <c:pt idx="132">
                  <c:v>38411</c:v>
                </c:pt>
                <c:pt idx="133">
                  <c:v>38406</c:v>
                </c:pt>
                <c:pt idx="134">
                  <c:v>38400</c:v>
                </c:pt>
                <c:pt idx="135">
                  <c:v>38400</c:v>
                </c:pt>
                <c:pt idx="136">
                  <c:v>38400</c:v>
                </c:pt>
                <c:pt idx="137">
                  <c:v>38399</c:v>
                </c:pt>
                <c:pt idx="138">
                  <c:v>38398</c:v>
                </c:pt>
                <c:pt idx="139">
                  <c:v>38394</c:v>
                </c:pt>
                <c:pt idx="140">
                  <c:v>38387</c:v>
                </c:pt>
                <c:pt idx="141">
                  <c:v>38386</c:v>
                </c:pt>
                <c:pt idx="142">
                  <c:v>38377</c:v>
                </c:pt>
                <c:pt idx="143">
                  <c:v>38376</c:v>
                </c:pt>
                <c:pt idx="144">
                  <c:v>38371</c:v>
                </c:pt>
                <c:pt idx="145">
                  <c:v>38371</c:v>
                </c:pt>
                <c:pt idx="146">
                  <c:v>38364</c:v>
                </c:pt>
                <c:pt idx="147">
                  <c:v>38363</c:v>
                </c:pt>
                <c:pt idx="148">
                  <c:v>38362</c:v>
                </c:pt>
                <c:pt idx="149">
                  <c:v>38359</c:v>
                </c:pt>
                <c:pt idx="150">
                  <c:v>38357</c:v>
                </c:pt>
                <c:pt idx="151">
                  <c:v>38356</c:v>
                </c:pt>
                <c:pt idx="152">
                  <c:v>38340</c:v>
                </c:pt>
                <c:pt idx="153">
                  <c:v>38337</c:v>
                </c:pt>
                <c:pt idx="154">
                  <c:v>38331</c:v>
                </c:pt>
                <c:pt idx="155">
                  <c:v>38327</c:v>
                </c:pt>
                <c:pt idx="156">
                  <c:v>38327</c:v>
                </c:pt>
                <c:pt idx="157">
                  <c:v>38323</c:v>
                </c:pt>
                <c:pt idx="158">
                  <c:v>38320</c:v>
                </c:pt>
                <c:pt idx="159">
                  <c:v>38315</c:v>
                </c:pt>
                <c:pt idx="160">
                  <c:v>38314</c:v>
                </c:pt>
                <c:pt idx="161">
                  <c:v>38313</c:v>
                </c:pt>
                <c:pt idx="162">
                  <c:v>38310</c:v>
                </c:pt>
                <c:pt idx="163">
                  <c:v>38309</c:v>
                </c:pt>
                <c:pt idx="164">
                  <c:v>38307</c:v>
                </c:pt>
                <c:pt idx="165">
                  <c:v>38302</c:v>
                </c:pt>
                <c:pt idx="166">
                  <c:v>38302</c:v>
                </c:pt>
                <c:pt idx="167">
                  <c:v>38302</c:v>
                </c:pt>
                <c:pt idx="168">
                  <c:v>38301</c:v>
                </c:pt>
                <c:pt idx="169">
                  <c:v>38299</c:v>
                </c:pt>
                <c:pt idx="170">
                  <c:v>38295</c:v>
                </c:pt>
                <c:pt idx="171">
                  <c:v>38293</c:v>
                </c:pt>
                <c:pt idx="172">
                  <c:v>38292</c:v>
                </c:pt>
                <c:pt idx="173">
                  <c:v>38289</c:v>
                </c:pt>
                <c:pt idx="174">
                  <c:v>38288</c:v>
                </c:pt>
                <c:pt idx="175">
                  <c:v>38285</c:v>
                </c:pt>
                <c:pt idx="176">
                  <c:v>38282</c:v>
                </c:pt>
                <c:pt idx="177">
                  <c:v>38281</c:v>
                </c:pt>
                <c:pt idx="178">
                  <c:v>38280</c:v>
                </c:pt>
                <c:pt idx="179">
                  <c:v>38279</c:v>
                </c:pt>
                <c:pt idx="180">
                  <c:v>38279</c:v>
                </c:pt>
                <c:pt idx="181">
                  <c:v>38278</c:v>
                </c:pt>
                <c:pt idx="182">
                  <c:v>38274</c:v>
                </c:pt>
                <c:pt idx="183">
                  <c:v>38272</c:v>
                </c:pt>
                <c:pt idx="184">
                  <c:v>38271</c:v>
                </c:pt>
                <c:pt idx="185">
                  <c:v>38265</c:v>
                </c:pt>
                <c:pt idx="186">
                  <c:v>38260</c:v>
                </c:pt>
                <c:pt idx="187">
                  <c:v>38258</c:v>
                </c:pt>
                <c:pt idx="188">
                  <c:v>38254</c:v>
                </c:pt>
                <c:pt idx="189">
                  <c:v>38253</c:v>
                </c:pt>
                <c:pt idx="190">
                  <c:v>38253</c:v>
                </c:pt>
                <c:pt idx="191">
                  <c:v>38252</c:v>
                </c:pt>
                <c:pt idx="192">
                  <c:v>38251</c:v>
                </c:pt>
                <c:pt idx="193">
                  <c:v>38250</c:v>
                </c:pt>
                <c:pt idx="194">
                  <c:v>38250</c:v>
                </c:pt>
                <c:pt idx="195">
                  <c:v>38250</c:v>
                </c:pt>
                <c:pt idx="196">
                  <c:v>38250</c:v>
                </c:pt>
                <c:pt idx="197">
                  <c:v>38247</c:v>
                </c:pt>
                <c:pt idx="198">
                  <c:v>38246</c:v>
                </c:pt>
                <c:pt idx="199">
                  <c:v>38245</c:v>
                </c:pt>
                <c:pt idx="200">
                  <c:v>38245</c:v>
                </c:pt>
                <c:pt idx="201">
                  <c:v>38244</c:v>
                </c:pt>
                <c:pt idx="202">
                  <c:v>38243</c:v>
                </c:pt>
                <c:pt idx="203">
                  <c:v>38237</c:v>
                </c:pt>
                <c:pt idx="204">
                  <c:v>38237</c:v>
                </c:pt>
                <c:pt idx="205">
                  <c:v>38237</c:v>
                </c:pt>
                <c:pt idx="206">
                  <c:v>38232</c:v>
                </c:pt>
                <c:pt idx="207">
                  <c:v>38231</c:v>
                </c:pt>
                <c:pt idx="208">
                  <c:v>38231</c:v>
                </c:pt>
                <c:pt idx="209">
                  <c:v>38230</c:v>
                </c:pt>
                <c:pt idx="210">
                  <c:v>38225</c:v>
                </c:pt>
                <c:pt idx="211">
                  <c:v>38225</c:v>
                </c:pt>
                <c:pt idx="212">
                  <c:v>38222</c:v>
                </c:pt>
                <c:pt idx="213">
                  <c:v>38218</c:v>
                </c:pt>
                <c:pt idx="214">
                  <c:v>38216</c:v>
                </c:pt>
                <c:pt idx="215">
                  <c:v>38215</c:v>
                </c:pt>
                <c:pt idx="216">
                  <c:v>38215</c:v>
                </c:pt>
                <c:pt idx="217">
                  <c:v>38215</c:v>
                </c:pt>
                <c:pt idx="218">
                  <c:v>38210</c:v>
                </c:pt>
                <c:pt idx="219">
                  <c:v>38210</c:v>
                </c:pt>
                <c:pt idx="220">
                  <c:v>38210</c:v>
                </c:pt>
                <c:pt idx="221">
                  <c:v>38208</c:v>
                </c:pt>
                <c:pt idx="222">
                  <c:v>38205</c:v>
                </c:pt>
                <c:pt idx="223">
                  <c:v>38204</c:v>
                </c:pt>
                <c:pt idx="224">
                  <c:v>38203</c:v>
                </c:pt>
                <c:pt idx="225">
                  <c:v>38202</c:v>
                </c:pt>
                <c:pt idx="226">
                  <c:v>38202</c:v>
                </c:pt>
                <c:pt idx="227">
                  <c:v>38202</c:v>
                </c:pt>
                <c:pt idx="228">
                  <c:v>38202</c:v>
                </c:pt>
                <c:pt idx="229">
                  <c:v>38197</c:v>
                </c:pt>
                <c:pt idx="230">
                  <c:v>38197</c:v>
                </c:pt>
                <c:pt idx="231">
                  <c:v>38194</c:v>
                </c:pt>
                <c:pt idx="232">
                  <c:v>38191</c:v>
                </c:pt>
                <c:pt idx="233">
                  <c:v>38190</c:v>
                </c:pt>
                <c:pt idx="234">
                  <c:v>38188</c:v>
                </c:pt>
                <c:pt idx="235">
                  <c:v>38188</c:v>
                </c:pt>
                <c:pt idx="236">
                  <c:v>38187</c:v>
                </c:pt>
                <c:pt idx="237">
                  <c:v>38182</c:v>
                </c:pt>
                <c:pt idx="238">
                  <c:v>38182</c:v>
                </c:pt>
                <c:pt idx="239">
                  <c:v>38181</c:v>
                </c:pt>
                <c:pt idx="240">
                  <c:v>38180</c:v>
                </c:pt>
                <c:pt idx="241">
                  <c:v>38174</c:v>
                </c:pt>
                <c:pt idx="242">
                  <c:v>38168</c:v>
                </c:pt>
                <c:pt idx="243">
                  <c:v>38168</c:v>
                </c:pt>
                <c:pt idx="244">
                  <c:v>38167</c:v>
                </c:pt>
                <c:pt idx="245">
                  <c:v>38166</c:v>
                </c:pt>
                <c:pt idx="246">
                  <c:v>38166</c:v>
                </c:pt>
                <c:pt idx="247">
                  <c:v>38164</c:v>
                </c:pt>
                <c:pt idx="248">
                  <c:v>38161</c:v>
                </c:pt>
                <c:pt idx="249">
                  <c:v>38161</c:v>
                </c:pt>
                <c:pt idx="250">
                  <c:v>38160</c:v>
                </c:pt>
                <c:pt idx="251">
                  <c:v>38156</c:v>
                </c:pt>
                <c:pt idx="252">
                  <c:v>38154</c:v>
                </c:pt>
                <c:pt idx="253">
                  <c:v>38154</c:v>
                </c:pt>
                <c:pt idx="254">
                  <c:v>38148</c:v>
                </c:pt>
                <c:pt idx="255">
                  <c:v>38147</c:v>
                </c:pt>
                <c:pt idx="256">
                  <c:v>38147</c:v>
                </c:pt>
                <c:pt idx="257">
                  <c:v>38146</c:v>
                </c:pt>
                <c:pt idx="258">
                  <c:v>38145</c:v>
                </c:pt>
                <c:pt idx="259">
                  <c:v>38141</c:v>
                </c:pt>
                <c:pt idx="260">
                  <c:v>38139</c:v>
                </c:pt>
                <c:pt idx="261">
                  <c:v>38134</c:v>
                </c:pt>
                <c:pt idx="262">
                  <c:v>38134</c:v>
                </c:pt>
                <c:pt idx="263">
                  <c:v>38134</c:v>
                </c:pt>
                <c:pt idx="264">
                  <c:v>38131</c:v>
                </c:pt>
                <c:pt idx="265">
                  <c:v>38131</c:v>
                </c:pt>
                <c:pt idx="266">
                  <c:v>38127</c:v>
                </c:pt>
                <c:pt idx="267">
                  <c:v>38127</c:v>
                </c:pt>
                <c:pt idx="268">
                  <c:v>38125</c:v>
                </c:pt>
                <c:pt idx="269">
                  <c:v>38119</c:v>
                </c:pt>
                <c:pt idx="270">
                  <c:v>38118</c:v>
                </c:pt>
                <c:pt idx="271">
                  <c:v>38117</c:v>
                </c:pt>
                <c:pt idx="272">
                  <c:v>38117</c:v>
                </c:pt>
                <c:pt idx="273">
                  <c:v>38117</c:v>
                </c:pt>
                <c:pt idx="274">
                  <c:v>38112</c:v>
                </c:pt>
                <c:pt idx="275">
                  <c:v>38110</c:v>
                </c:pt>
                <c:pt idx="276">
                  <c:v>38106</c:v>
                </c:pt>
                <c:pt idx="277">
                  <c:v>38105</c:v>
                </c:pt>
                <c:pt idx="278">
                  <c:v>38105</c:v>
                </c:pt>
                <c:pt idx="279">
                  <c:v>38105</c:v>
                </c:pt>
                <c:pt idx="280">
                  <c:v>38104</c:v>
                </c:pt>
                <c:pt idx="281">
                  <c:v>38096</c:v>
                </c:pt>
                <c:pt idx="282">
                  <c:v>38096</c:v>
                </c:pt>
                <c:pt idx="283">
                  <c:v>38085</c:v>
                </c:pt>
                <c:pt idx="284">
                  <c:v>38085</c:v>
                </c:pt>
                <c:pt idx="285">
                  <c:v>38078</c:v>
                </c:pt>
                <c:pt idx="286">
                  <c:v>38078</c:v>
                </c:pt>
                <c:pt idx="287">
                  <c:v>38077</c:v>
                </c:pt>
                <c:pt idx="288">
                  <c:v>38076</c:v>
                </c:pt>
                <c:pt idx="289">
                  <c:v>38075</c:v>
                </c:pt>
                <c:pt idx="290">
                  <c:v>38054</c:v>
                </c:pt>
                <c:pt idx="291">
                  <c:v>38049</c:v>
                </c:pt>
                <c:pt idx="292">
                  <c:v>38047</c:v>
                </c:pt>
                <c:pt idx="293">
                  <c:v>38043</c:v>
                </c:pt>
                <c:pt idx="294">
                  <c:v>38041</c:v>
                </c:pt>
                <c:pt idx="295">
                  <c:v>38041</c:v>
                </c:pt>
                <c:pt idx="296">
                  <c:v>38041</c:v>
                </c:pt>
                <c:pt idx="297">
                  <c:v>38029</c:v>
                </c:pt>
                <c:pt idx="298">
                  <c:v>38026</c:v>
                </c:pt>
                <c:pt idx="299">
                  <c:v>38013</c:v>
                </c:pt>
                <c:pt idx="300">
                  <c:v>38002</c:v>
                </c:pt>
                <c:pt idx="301">
                  <c:v>38001</c:v>
                </c:pt>
                <c:pt idx="302">
                  <c:v>37999</c:v>
                </c:pt>
                <c:pt idx="303">
                  <c:v>37998</c:v>
                </c:pt>
                <c:pt idx="304">
                  <c:v>37992</c:v>
                </c:pt>
                <c:pt idx="305">
                  <c:v>37972</c:v>
                </c:pt>
                <c:pt idx="306">
                  <c:v>37972</c:v>
                </c:pt>
                <c:pt idx="307">
                  <c:v>37972</c:v>
                </c:pt>
                <c:pt idx="308">
                  <c:v>37971</c:v>
                </c:pt>
                <c:pt idx="309">
                  <c:v>37970</c:v>
                </c:pt>
                <c:pt idx="310">
                  <c:v>37966</c:v>
                </c:pt>
                <c:pt idx="311">
                  <c:v>37959</c:v>
                </c:pt>
                <c:pt idx="312">
                  <c:v>37958</c:v>
                </c:pt>
                <c:pt idx="313">
                  <c:v>37943</c:v>
                </c:pt>
                <c:pt idx="314">
                  <c:v>37942</c:v>
                </c:pt>
                <c:pt idx="315">
                  <c:v>37942</c:v>
                </c:pt>
                <c:pt idx="316">
                  <c:v>37938</c:v>
                </c:pt>
                <c:pt idx="317">
                  <c:v>37937</c:v>
                </c:pt>
                <c:pt idx="318">
                  <c:v>37937</c:v>
                </c:pt>
                <c:pt idx="319">
                  <c:v>37929</c:v>
                </c:pt>
                <c:pt idx="320">
                  <c:v>37924</c:v>
                </c:pt>
                <c:pt idx="321">
                  <c:v>37923</c:v>
                </c:pt>
                <c:pt idx="322">
                  <c:v>37922</c:v>
                </c:pt>
                <c:pt idx="323">
                  <c:v>37922</c:v>
                </c:pt>
                <c:pt idx="324">
                  <c:v>37917</c:v>
                </c:pt>
                <c:pt idx="325">
                  <c:v>37917</c:v>
                </c:pt>
                <c:pt idx="326">
                  <c:v>37911</c:v>
                </c:pt>
                <c:pt idx="327">
                  <c:v>37909</c:v>
                </c:pt>
                <c:pt idx="328">
                  <c:v>37907</c:v>
                </c:pt>
                <c:pt idx="329">
                  <c:v>37904</c:v>
                </c:pt>
                <c:pt idx="330">
                  <c:v>37902</c:v>
                </c:pt>
                <c:pt idx="331">
                  <c:v>37895</c:v>
                </c:pt>
                <c:pt idx="332">
                  <c:v>37895</c:v>
                </c:pt>
                <c:pt idx="333">
                  <c:v>37895</c:v>
                </c:pt>
                <c:pt idx="334">
                  <c:v>37893</c:v>
                </c:pt>
                <c:pt idx="335">
                  <c:v>37893</c:v>
                </c:pt>
                <c:pt idx="336">
                  <c:v>37889</c:v>
                </c:pt>
                <c:pt idx="337">
                  <c:v>37889</c:v>
                </c:pt>
                <c:pt idx="338">
                  <c:v>37889</c:v>
                </c:pt>
                <c:pt idx="339">
                  <c:v>37888</c:v>
                </c:pt>
                <c:pt idx="340">
                  <c:v>37886</c:v>
                </c:pt>
                <c:pt idx="341">
                  <c:v>37882</c:v>
                </c:pt>
                <c:pt idx="342">
                  <c:v>37881</c:v>
                </c:pt>
                <c:pt idx="343">
                  <c:v>37880</c:v>
                </c:pt>
                <c:pt idx="344">
                  <c:v>37879</c:v>
                </c:pt>
                <c:pt idx="345">
                  <c:v>37879</c:v>
                </c:pt>
                <c:pt idx="346">
                  <c:v>37879</c:v>
                </c:pt>
                <c:pt idx="347">
                  <c:v>37875</c:v>
                </c:pt>
                <c:pt idx="348">
                  <c:v>37874</c:v>
                </c:pt>
                <c:pt idx="349">
                  <c:v>37874</c:v>
                </c:pt>
                <c:pt idx="350">
                  <c:v>37874</c:v>
                </c:pt>
                <c:pt idx="351">
                  <c:v>37873</c:v>
                </c:pt>
                <c:pt idx="352">
                  <c:v>37872</c:v>
                </c:pt>
                <c:pt idx="353">
                  <c:v>37872</c:v>
                </c:pt>
                <c:pt idx="354">
                  <c:v>37868</c:v>
                </c:pt>
                <c:pt idx="355">
                  <c:v>37867</c:v>
                </c:pt>
                <c:pt idx="356">
                  <c:v>37867</c:v>
                </c:pt>
                <c:pt idx="357">
                  <c:v>37866</c:v>
                </c:pt>
                <c:pt idx="358">
                  <c:v>37866</c:v>
                </c:pt>
                <c:pt idx="359">
                  <c:v>37860</c:v>
                </c:pt>
                <c:pt idx="360">
                  <c:v>37859</c:v>
                </c:pt>
                <c:pt idx="361">
                  <c:v>37859</c:v>
                </c:pt>
                <c:pt idx="362">
                  <c:v>37854</c:v>
                </c:pt>
                <c:pt idx="363">
                  <c:v>37854</c:v>
                </c:pt>
                <c:pt idx="364">
                  <c:v>37853</c:v>
                </c:pt>
                <c:pt idx="365">
                  <c:v>37852</c:v>
                </c:pt>
                <c:pt idx="366">
                  <c:v>37847</c:v>
                </c:pt>
                <c:pt idx="367">
                  <c:v>37847</c:v>
                </c:pt>
                <c:pt idx="368">
                  <c:v>37846</c:v>
                </c:pt>
                <c:pt idx="369">
                  <c:v>37846</c:v>
                </c:pt>
                <c:pt idx="370">
                  <c:v>37845</c:v>
                </c:pt>
                <c:pt idx="371">
                  <c:v>37844</c:v>
                </c:pt>
                <c:pt idx="372">
                  <c:v>37844</c:v>
                </c:pt>
                <c:pt idx="373">
                  <c:v>37844</c:v>
                </c:pt>
                <c:pt idx="374">
                  <c:v>37839</c:v>
                </c:pt>
                <c:pt idx="375">
                  <c:v>37839</c:v>
                </c:pt>
                <c:pt idx="376">
                  <c:v>37838</c:v>
                </c:pt>
                <c:pt idx="377">
                  <c:v>37837</c:v>
                </c:pt>
                <c:pt idx="378">
                  <c:v>37836</c:v>
                </c:pt>
                <c:pt idx="379">
                  <c:v>37832</c:v>
                </c:pt>
                <c:pt idx="380">
                  <c:v>37832</c:v>
                </c:pt>
                <c:pt idx="381">
                  <c:v>37830</c:v>
                </c:pt>
                <c:pt idx="382">
                  <c:v>37830</c:v>
                </c:pt>
                <c:pt idx="383">
                  <c:v>37825</c:v>
                </c:pt>
                <c:pt idx="384">
                  <c:v>37824</c:v>
                </c:pt>
                <c:pt idx="385">
                  <c:v>37824</c:v>
                </c:pt>
                <c:pt idx="386">
                  <c:v>37824</c:v>
                </c:pt>
                <c:pt idx="387">
                  <c:v>37812</c:v>
                </c:pt>
                <c:pt idx="388">
                  <c:v>37812</c:v>
                </c:pt>
                <c:pt idx="389">
                  <c:v>37811</c:v>
                </c:pt>
                <c:pt idx="390">
                  <c:v>37811</c:v>
                </c:pt>
                <c:pt idx="391">
                  <c:v>37810</c:v>
                </c:pt>
                <c:pt idx="392">
                  <c:v>37810</c:v>
                </c:pt>
                <c:pt idx="393">
                  <c:v>37809</c:v>
                </c:pt>
                <c:pt idx="394">
                  <c:v>37809</c:v>
                </c:pt>
                <c:pt idx="395">
                  <c:v>37788</c:v>
                </c:pt>
                <c:pt idx="396">
                  <c:v>37769</c:v>
                </c:pt>
                <c:pt idx="397">
                  <c:v>37756</c:v>
                </c:pt>
                <c:pt idx="398">
                  <c:v>37722</c:v>
                </c:pt>
                <c:pt idx="399">
                  <c:v>37715</c:v>
                </c:pt>
                <c:pt idx="400">
                  <c:v>37643</c:v>
                </c:pt>
                <c:pt idx="401">
                  <c:v>37620</c:v>
                </c:pt>
                <c:pt idx="402">
                  <c:v>37579</c:v>
                </c:pt>
                <c:pt idx="403">
                  <c:v>37574</c:v>
                </c:pt>
                <c:pt idx="404">
                  <c:v>37574</c:v>
                </c:pt>
                <c:pt idx="405">
                  <c:v>37532</c:v>
                </c:pt>
                <c:pt idx="406">
                  <c:v>37522</c:v>
                </c:pt>
                <c:pt idx="407">
                  <c:v>37517</c:v>
                </c:pt>
                <c:pt idx="408">
                  <c:v>37475</c:v>
                </c:pt>
                <c:pt idx="409">
                  <c:v>37469</c:v>
                </c:pt>
                <c:pt idx="410">
                  <c:v>37328</c:v>
                </c:pt>
              </c:numCache>
            </c:numRef>
          </c:xVal>
          <c:yVal>
            <c:numRef>
              <c:f>Sheet1!$N$2:$N$419</c:f>
              <c:numCache>
                <c:formatCode>General</c:formatCode>
                <c:ptCount val="418"/>
                <c:pt idx="0">
                  <c:v>-4.2553191489361719</c:v>
                </c:pt>
                <c:pt idx="2">
                  <c:v>-43.89438943894389</c:v>
                </c:pt>
                <c:pt idx="3">
                  <c:v>-46.640316205533601</c:v>
                </c:pt>
                <c:pt idx="4">
                  <c:v>-23.705722070844683</c:v>
                </c:pt>
                <c:pt idx="5">
                  <c:v>-37.184115523465699</c:v>
                </c:pt>
                <c:pt idx="6">
                  <c:v>-15.588235294117647</c:v>
                </c:pt>
                <c:pt idx="7">
                  <c:v>-51.558073654390938</c:v>
                </c:pt>
                <c:pt idx="8">
                  <c:v>-39.413680781758963</c:v>
                </c:pt>
                <c:pt idx="9">
                  <c:v>-46.87022900763359</c:v>
                </c:pt>
                <c:pt idx="10">
                  <c:v>-44.551282051282044</c:v>
                </c:pt>
                <c:pt idx="11">
                  <c:v>-35.217391304347821</c:v>
                </c:pt>
                <c:pt idx="12">
                  <c:v>-38.436482084690553</c:v>
                </c:pt>
                <c:pt idx="13">
                  <c:v>-26.041666666666657</c:v>
                </c:pt>
                <c:pt idx="14">
                  <c:v>-46.043165467625904</c:v>
                </c:pt>
                <c:pt idx="15">
                  <c:v>-41.86046511627908</c:v>
                </c:pt>
                <c:pt idx="16">
                  <c:v>-35.483870967741936</c:v>
                </c:pt>
                <c:pt idx="17">
                  <c:v>-38.432835820895527</c:v>
                </c:pt>
                <c:pt idx="18">
                  <c:v>-29.565217391304344</c:v>
                </c:pt>
                <c:pt idx="19">
                  <c:v>-31.939163498098861</c:v>
                </c:pt>
                <c:pt idx="20">
                  <c:v>-20.911528150134043</c:v>
                </c:pt>
                <c:pt idx="21">
                  <c:v>-43.459915611814345</c:v>
                </c:pt>
                <c:pt idx="22">
                  <c:v>-28.571428571428577</c:v>
                </c:pt>
                <c:pt idx="23">
                  <c:v>-25.404255319148934</c:v>
                </c:pt>
                <c:pt idx="24">
                  <c:v>-37.391304347826079</c:v>
                </c:pt>
                <c:pt idx="25">
                  <c:v>-40.127388535031848</c:v>
                </c:pt>
                <c:pt idx="26">
                  <c:v>-33.673469387755098</c:v>
                </c:pt>
                <c:pt idx="27">
                  <c:v>-47.653429602888089</c:v>
                </c:pt>
                <c:pt idx="28">
                  <c:v>-35.07462686567164</c:v>
                </c:pt>
                <c:pt idx="29">
                  <c:v>-32.270916334661351</c:v>
                </c:pt>
                <c:pt idx="30">
                  <c:v>-34.797297297297298</c:v>
                </c:pt>
                <c:pt idx="31">
                  <c:v>-36.633663366336634</c:v>
                </c:pt>
                <c:pt idx="32">
                  <c:v>-33.06666666666667</c:v>
                </c:pt>
                <c:pt idx="33">
                  <c:v>-13.846153846153838</c:v>
                </c:pt>
                <c:pt idx="34">
                  <c:v>-20.863309352517987</c:v>
                </c:pt>
                <c:pt idx="35">
                  <c:v>-23.214285714285712</c:v>
                </c:pt>
                <c:pt idx="36">
                  <c:v>-57.978723404255319</c:v>
                </c:pt>
                <c:pt idx="37">
                  <c:v>-26.392961876832842</c:v>
                </c:pt>
                <c:pt idx="38">
                  <c:v>-30.909090909090903</c:v>
                </c:pt>
                <c:pt idx="39">
                  <c:v>-39.560439560439562</c:v>
                </c:pt>
                <c:pt idx="40">
                  <c:v>-46.732026143790847</c:v>
                </c:pt>
                <c:pt idx="41">
                  <c:v>-43.076923076923073</c:v>
                </c:pt>
                <c:pt idx="42">
                  <c:v>-44.44444444444445</c:v>
                </c:pt>
                <c:pt idx="43">
                  <c:v>-30.952380952380949</c:v>
                </c:pt>
                <c:pt idx="44">
                  <c:v>-49.854227405247812</c:v>
                </c:pt>
                <c:pt idx="45">
                  <c:v>-37.830687830687829</c:v>
                </c:pt>
                <c:pt idx="46">
                  <c:v>-25.835866261398177</c:v>
                </c:pt>
                <c:pt idx="47">
                  <c:v>-41.964285714285722</c:v>
                </c:pt>
                <c:pt idx="48">
                  <c:v>-37.201365187713307</c:v>
                </c:pt>
                <c:pt idx="49">
                  <c:v>-39.523809523809526</c:v>
                </c:pt>
                <c:pt idx="50">
                  <c:v>-49.356223175965667</c:v>
                </c:pt>
                <c:pt idx="51">
                  <c:v>-29.130434782608688</c:v>
                </c:pt>
                <c:pt idx="52">
                  <c:v>-45.81818181818182</c:v>
                </c:pt>
                <c:pt idx="53">
                  <c:v>-44.573643410852718</c:v>
                </c:pt>
                <c:pt idx="54">
                  <c:v>-53.191489361702125</c:v>
                </c:pt>
                <c:pt idx="55">
                  <c:v>-33.333333333333329</c:v>
                </c:pt>
                <c:pt idx="56">
                  <c:v>-44.810126582278485</c:v>
                </c:pt>
                <c:pt idx="57">
                  <c:v>-27.426160337552741</c:v>
                </c:pt>
                <c:pt idx="58">
                  <c:v>-28.289473684210538</c:v>
                </c:pt>
                <c:pt idx="59">
                  <c:v>-47.246376811594196</c:v>
                </c:pt>
                <c:pt idx="60">
                  <c:v>-31.775700934579444</c:v>
                </c:pt>
                <c:pt idx="61">
                  <c:v>-41.210374639769448</c:v>
                </c:pt>
                <c:pt idx="62">
                  <c:v>-21.45454545454545</c:v>
                </c:pt>
                <c:pt idx="63">
                  <c:v>-36.078431372549012</c:v>
                </c:pt>
                <c:pt idx="64">
                  <c:v>-45.033112582781463</c:v>
                </c:pt>
                <c:pt idx="65">
                  <c:v>-42.543859649122808</c:v>
                </c:pt>
                <c:pt idx="66">
                  <c:v>-51.037344398340245</c:v>
                </c:pt>
                <c:pt idx="67">
                  <c:v>-36.111111111111114</c:v>
                </c:pt>
                <c:pt idx="68">
                  <c:v>-44.999999999999993</c:v>
                </c:pt>
                <c:pt idx="69">
                  <c:v>-23.913043478260871</c:v>
                </c:pt>
                <c:pt idx="70">
                  <c:v>-31.718061674008819</c:v>
                </c:pt>
                <c:pt idx="71">
                  <c:v>-33.466135458167329</c:v>
                </c:pt>
                <c:pt idx="72">
                  <c:v>-43.568464730290458</c:v>
                </c:pt>
                <c:pt idx="73">
                  <c:v>-40.148698884758367</c:v>
                </c:pt>
                <c:pt idx="74">
                  <c:v>-37.993920972644375</c:v>
                </c:pt>
                <c:pt idx="75">
                  <c:v>-31.046931407942242</c:v>
                </c:pt>
                <c:pt idx="76">
                  <c:v>-22.774869109947637</c:v>
                </c:pt>
                <c:pt idx="77">
                  <c:v>-37.037037037037038</c:v>
                </c:pt>
                <c:pt idx="78">
                  <c:v>-35.958904109589042</c:v>
                </c:pt>
                <c:pt idx="79">
                  <c:v>-25.170068027210895</c:v>
                </c:pt>
                <c:pt idx="80">
                  <c:v>-44.583333333333329</c:v>
                </c:pt>
                <c:pt idx="81">
                  <c:v>-29.08587257617728</c:v>
                </c:pt>
                <c:pt idx="82">
                  <c:v>-37.050359712230225</c:v>
                </c:pt>
                <c:pt idx="83">
                  <c:v>-34.659090909090907</c:v>
                </c:pt>
                <c:pt idx="84">
                  <c:v>-32.945736434108525</c:v>
                </c:pt>
                <c:pt idx="85">
                  <c:v>-29.411764705882359</c:v>
                </c:pt>
                <c:pt idx="86">
                  <c:v>-30.065359477124186</c:v>
                </c:pt>
                <c:pt idx="87">
                  <c:v>-22.972972972972975</c:v>
                </c:pt>
                <c:pt idx="88">
                  <c:v>-24.81203007518797</c:v>
                </c:pt>
                <c:pt idx="89">
                  <c:v>-24.69879518072289</c:v>
                </c:pt>
                <c:pt idx="90">
                  <c:v>-38.509316770186345</c:v>
                </c:pt>
                <c:pt idx="91">
                  <c:v>-31.621621621621625</c:v>
                </c:pt>
                <c:pt idx="92">
                  <c:v>-12.999999999999993</c:v>
                </c:pt>
                <c:pt idx="93">
                  <c:v>-40.972222222222214</c:v>
                </c:pt>
                <c:pt idx="94">
                  <c:v>-41.304347826086953</c:v>
                </c:pt>
                <c:pt idx="95">
                  <c:v>-41.999999999999993</c:v>
                </c:pt>
                <c:pt idx="96">
                  <c:v>-32.499999999999993</c:v>
                </c:pt>
                <c:pt idx="97">
                  <c:v>-18.789808917197448</c:v>
                </c:pt>
                <c:pt idx="98">
                  <c:v>-16.151202749140896</c:v>
                </c:pt>
                <c:pt idx="99">
                  <c:v>-8.3333333333333393</c:v>
                </c:pt>
                <c:pt idx="100">
                  <c:v>-38.655462184873954</c:v>
                </c:pt>
                <c:pt idx="101">
                  <c:v>-13.513513513513525</c:v>
                </c:pt>
                <c:pt idx="102">
                  <c:v>-35.177865612648212</c:v>
                </c:pt>
                <c:pt idx="103">
                  <c:v>-25.214899713467055</c:v>
                </c:pt>
                <c:pt idx="104">
                  <c:v>-44.649446494464939</c:v>
                </c:pt>
                <c:pt idx="105">
                  <c:v>-46.920821114369495</c:v>
                </c:pt>
                <c:pt idx="106">
                  <c:v>-27.70780856423174</c:v>
                </c:pt>
                <c:pt idx="107">
                  <c:v>-46.68989547038327</c:v>
                </c:pt>
                <c:pt idx="108">
                  <c:v>-23.863636363636363</c:v>
                </c:pt>
                <c:pt idx="109">
                  <c:v>-8.4821428571428541</c:v>
                </c:pt>
                <c:pt idx="110">
                  <c:v>-29.344729344729341</c:v>
                </c:pt>
                <c:pt idx="111">
                  <c:v>-47.535211267605639</c:v>
                </c:pt>
                <c:pt idx="112">
                  <c:v>-46.92307692307692</c:v>
                </c:pt>
                <c:pt idx="113">
                  <c:v>-41.393442622950829</c:v>
                </c:pt>
                <c:pt idx="114">
                  <c:v>-28.518518518518508</c:v>
                </c:pt>
                <c:pt idx="115">
                  <c:v>-48.5632183908046</c:v>
                </c:pt>
                <c:pt idx="116">
                  <c:v>-37.988826815642454</c:v>
                </c:pt>
                <c:pt idx="117">
                  <c:v>-21.223021582733821</c:v>
                </c:pt>
                <c:pt idx="118">
                  <c:v>-32.490974729241884</c:v>
                </c:pt>
                <c:pt idx="119">
                  <c:v>-29.130434782608688</c:v>
                </c:pt>
                <c:pt idx="120">
                  <c:v>-43.726235741444867</c:v>
                </c:pt>
                <c:pt idx="121">
                  <c:v>-43.167701863354033</c:v>
                </c:pt>
                <c:pt idx="122">
                  <c:v>-25.531914893617021</c:v>
                </c:pt>
                <c:pt idx="123">
                  <c:v>-44.767441860465119</c:v>
                </c:pt>
                <c:pt idx="124">
                  <c:v>-41.732283464566926</c:v>
                </c:pt>
                <c:pt idx="125">
                  <c:v>-47.030878859857481</c:v>
                </c:pt>
                <c:pt idx="126">
                  <c:v>-33.449477351916379</c:v>
                </c:pt>
                <c:pt idx="127">
                  <c:v>-28.618421052631586</c:v>
                </c:pt>
                <c:pt idx="128">
                  <c:v>-18.849840255591058</c:v>
                </c:pt>
                <c:pt idx="129">
                  <c:v>-50.671140939597315</c:v>
                </c:pt>
                <c:pt idx="130">
                  <c:v>-33.864541832669325</c:v>
                </c:pt>
                <c:pt idx="131">
                  <c:v>-50.788643533123036</c:v>
                </c:pt>
                <c:pt idx="132">
                  <c:v>-18.57142857142858</c:v>
                </c:pt>
                <c:pt idx="133">
                  <c:v>-38.064516129032249</c:v>
                </c:pt>
                <c:pt idx="134">
                  <c:v>-33.828996282527882</c:v>
                </c:pt>
                <c:pt idx="135">
                  <c:v>-38.095238095238102</c:v>
                </c:pt>
                <c:pt idx="136">
                  <c:v>-48.698884758364315</c:v>
                </c:pt>
                <c:pt idx="137">
                  <c:v>-37.179487179487182</c:v>
                </c:pt>
                <c:pt idx="138">
                  <c:v>-31.793478260869573</c:v>
                </c:pt>
                <c:pt idx="139">
                  <c:v>-38.848920863309353</c:v>
                </c:pt>
                <c:pt idx="140">
                  <c:v>-35.319148936170208</c:v>
                </c:pt>
                <c:pt idx="141">
                  <c:v>-48.881789137380196</c:v>
                </c:pt>
                <c:pt idx="142">
                  <c:v>-33.935018050541515</c:v>
                </c:pt>
                <c:pt idx="144">
                  <c:v>-24.23076923076923</c:v>
                </c:pt>
                <c:pt idx="145">
                  <c:v>-47.572815533980581</c:v>
                </c:pt>
                <c:pt idx="146">
                  <c:v>-44.537815126050425</c:v>
                </c:pt>
                <c:pt idx="147">
                  <c:v>-50.447761194029859</c:v>
                </c:pt>
                <c:pt idx="148">
                  <c:v>-35.714285714285715</c:v>
                </c:pt>
                <c:pt idx="149">
                  <c:v>-28.4</c:v>
                </c:pt>
                <c:pt idx="150">
                  <c:v>-42.268041237113408</c:v>
                </c:pt>
                <c:pt idx="151">
                  <c:v>-24.766355140186917</c:v>
                </c:pt>
                <c:pt idx="152">
                  <c:v>-20.481927710843369</c:v>
                </c:pt>
                <c:pt idx="153">
                  <c:v>-37.500000000000007</c:v>
                </c:pt>
                <c:pt idx="154">
                  <c:v>-37.685459940652827</c:v>
                </c:pt>
                <c:pt idx="155">
                  <c:v>-36.170212765957444</c:v>
                </c:pt>
                <c:pt idx="156">
                  <c:v>-23.913043478260875</c:v>
                </c:pt>
                <c:pt idx="157">
                  <c:v>-39.144736842105267</c:v>
                </c:pt>
                <c:pt idx="158">
                  <c:v>-38.970588235294116</c:v>
                </c:pt>
                <c:pt idx="159">
                  <c:v>-44.285714285714285</c:v>
                </c:pt>
                <c:pt idx="160">
                  <c:v>-41.935483870967751</c:v>
                </c:pt>
                <c:pt idx="161">
                  <c:v>-49.80694980694981</c:v>
                </c:pt>
                <c:pt idx="162">
                  <c:v>-35.955056179775283</c:v>
                </c:pt>
                <c:pt idx="163">
                  <c:v>-36.134453781512605</c:v>
                </c:pt>
                <c:pt idx="164">
                  <c:v>-27.542372881355931</c:v>
                </c:pt>
                <c:pt idx="165">
                  <c:v>-30.434782608695656</c:v>
                </c:pt>
                <c:pt idx="166">
                  <c:v>-33.876221498371336</c:v>
                </c:pt>
                <c:pt idx="167">
                  <c:v>-52.688172043010759</c:v>
                </c:pt>
                <c:pt idx="168">
                  <c:v>-32.302405498281793</c:v>
                </c:pt>
                <c:pt idx="169">
                  <c:v>-37.974683544303801</c:v>
                </c:pt>
                <c:pt idx="170">
                  <c:v>-29.700272479564028</c:v>
                </c:pt>
                <c:pt idx="171">
                  <c:v>-25.69659442724458</c:v>
                </c:pt>
                <c:pt idx="172">
                  <c:v>-25.316455696202539</c:v>
                </c:pt>
                <c:pt idx="173">
                  <c:v>-35.645933014354057</c:v>
                </c:pt>
                <c:pt idx="174">
                  <c:v>-38.582677165354333</c:v>
                </c:pt>
                <c:pt idx="175">
                  <c:v>-26.415094339622634</c:v>
                </c:pt>
                <c:pt idx="176">
                  <c:v>-17.971014492753625</c:v>
                </c:pt>
                <c:pt idx="177">
                  <c:v>-29.411764705882355</c:v>
                </c:pt>
                <c:pt idx="178">
                  <c:v>-40.697674418604649</c:v>
                </c:pt>
                <c:pt idx="179">
                  <c:v>-23.152709359605915</c:v>
                </c:pt>
                <c:pt idx="180">
                  <c:v>-33.333333333333329</c:v>
                </c:pt>
                <c:pt idx="181">
                  <c:v>-23.793103448275861</c:v>
                </c:pt>
                <c:pt idx="182">
                  <c:v>-37.786259541984727</c:v>
                </c:pt>
                <c:pt idx="183">
                  <c:v>-26.573426573426566</c:v>
                </c:pt>
                <c:pt idx="184">
                  <c:v>-37.466307277628033</c:v>
                </c:pt>
                <c:pt idx="185">
                  <c:v>-39.523809523809526</c:v>
                </c:pt>
                <c:pt idx="186">
                  <c:v>-25.704225352112687</c:v>
                </c:pt>
                <c:pt idx="187">
                  <c:v>-18.257261410788384</c:v>
                </c:pt>
                <c:pt idx="188">
                  <c:v>-37.500000000000007</c:v>
                </c:pt>
                <c:pt idx="189">
                  <c:v>-38.658146964856229</c:v>
                </c:pt>
                <c:pt idx="190">
                  <c:v>-27.304964539007088</c:v>
                </c:pt>
                <c:pt idx="191">
                  <c:v>-40.425531914893625</c:v>
                </c:pt>
                <c:pt idx="192">
                  <c:v>-45.416666666666664</c:v>
                </c:pt>
                <c:pt idx="193">
                  <c:v>-35.842293906810042</c:v>
                </c:pt>
                <c:pt idx="194">
                  <c:v>-31.599999999999994</c:v>
                </c:pt>
                <c:pt idx="195">
                  <c:v>-43.126684636118604</c:v>
                </c:pt>
                <c:pt idx="196">
                  <c:v>-43.893129770992367</c:v>
                </c:pt>
                <c:pt idx="197">
                  <c:v>-50</c:v>
                </c:pt>
                <c:pt idx="198">
                  <c:v>-33.333333333333329</c:v>
                </c:pt>
                <c:pt idx="199">
                  <c:v>-47.278911564625851</c:v>
                </c:pt>
                <c:pt idx="200">
                  <c:v>-31.125827814569547</c:v>
                </c:pt>
                <c:pt idx="201">
                  <c:v>-48.101265822784811</c:v>
                </c:pt>
                <c:pt idx="202">
                  <c:v>-34.131736526946106</c:v>
                </c:pt>
                <c:pt idx="203">
                  <c:v>-24.285714285714281</c:v>
                </c:pt>
                <c:pt idx="204">
                  <c:v>-44.628099173553714</c:v>
                </c:pt>
                <c:pt idx="205">
                  <c:v>-29.136690647482023</c:v>
                </c:pt>
                <c:pt idx="206">
                  <c:v>-42.322097378277164</c:v>
                </c:pt>
                <c:pt idx="207">
                  <c:v>-34.21052631578948</c:v>
                </c:pt>
                <c:pt idx="208">
                  <c:v>-38.636363636363633</c:v>
                </c:pt>
                <c:pt idx="209">
                  <c:v>-26.592797783933513</c:v>
                </c:pt>
                <c:pt idx="210">
                  <c:v>-33.486238532110093</c:v>
                </c:pt>
                <c:pt idx="211">
                  <c:v>-34.916201117318437</c:v>
                </c:pt>
                <c:pt idx="212">
                  <c:v>-32.352941176470587</c:v>
                </c:pt>
                <c:pt idx="213">
                  <c:v>-35.740072202166068</c:v>
                </c:pt>
                <c:pt idx="214">
                  <c:v>-35.483870967741936</c:v>
                </c:pt>
                <c:pt idx="215">
                  <c:v>-47.777777777777771</c:v>
                </c:pt>
                <c:pt idx="216">
                  <c:v>-19.822485207100595</c:v>
                </c:pt>
                <c:pt idx="217">
                  <c:v>-52.205882352941181</c:v>
                </c:pt>
                <c:pt idx="218">
                  <c:v>-44.573643410852718</c:v>
                </c:pt>
                <c:pt idx="219">
                  <c:v>-33.944954128440372</c:v>
                </c:pt>
                <c:pt idx="220">
                  <c:v>-36.71875</c:v>
                </c:pt>
                <c:pt idx="221">
                  <c:v>-29.968454258675088</c:v>
                </c:pt>
                <c:pt idx="222">
                  <c:v>-48.757763975155285</c:v>
                </c:pt>
                <c:pt idx="223">
                  <c:v>-32.456140350877192</c:v>
                </c:pt>
                <c:pt idx="224">
                  <c:v>-44.25</c:v>
                </c:pt>
                <c:pt idx="225">
                  <c:v>-46.44351464435146</c:v>
                </c:pt>
                <c:pt idx="226">
                  <c:v>-37.795275590551178</c:v>
                </c:pt>
                <c:pt idx="227">
                  <c:v>-30.526315789473685</c:v>
                </c:pt>
                <c:pt idx="228">
                  <c:v>-40.632603406326034</c:v>
                </c:pt>
                <c:pt idx="229">
                  <c:v>-25.206611570247933</c:v>
                </c:pt>
                <c:pt idx="230">
                  <c:v>-38.942307692307686</c:v>
                </c:pt>
                <c:pt idx="231">
                  <c:v>-41.935483870967737</c:v>
                </c:pt>
                <c:pt idx="232">
                  <c:v>-33.534743202416919</c:v>
                </c:pt>
                <c:pt idx="233">
                  <c:v>-41.304347826086953</c:v>
                </c:pt>
                <c:pt idx="234">
                  <c:v>-26.501766784452297</c:v>
                </c:pt>
                <c:pt idx="235">
                  <c:v>-30.090497737556561</c:v>
                </c:pt>
                <c:pt idx="236">
                  <c:v>-40.924092409240927</c:v>
                </c:pt>
                <c:pt idx="237">
                  <c:v>-24.576271186440675</c:v>
                </c:pt>
                <c:pt idx="238">
                  <c:v>-42.180094786729853</c:v>
                </c:pt>
                <c:pt idx="239">
                  <c:v>-30.026809651474533</c:v>
                </c:pt>
                <c:pt idx="240">
                  <c:v>-37.458193979933107</c:v>
                </c:pt>
                <c:pt idx="241">
                  <c:v>-31.419939577039273</c:v>
                </c:pt>
                <c:pt idx="242">
                  <c:v>-32.754342431761785</c:v>
                </c:pt>
                <c:pt idx="243">
                  <c:v>-42.386831275720162</c:v>
                </c:pt>
                <c:pt idx="244">
                  <c:v>-40.54054054054054</c:v>
                </c:pt>
                <c:pt idx="245">
                  <c:v>-28.04532577903683</c:v>
                </c:pt>
                <c:pt idx="246">
                  <c:v>-28.115015974440894</c:v>
                </c:pt>
                <c:pt idx="247">
                  <c:v>-37.692307692307693</c:v>
                </c:pt>
                <c:pt idx="248">
                  <c:v>-16.064257028112447</c:v>
                </c:pt>
                <c:pt idx="249">
                  <c:v>-33.215547703180206</c:v>
                </c:pt>
                <c:pt idx="250">
                  <c:v>-43.673469387755105</c:v>
                </c:pt>
                <c:pt idx="251">
                  <c:v>-34.251968503937007</c:v>
                </c:pt>
                <c:pt idx="252">
                  <c:v>-32.327586206896555</c:v>
                </c:pt>
                <c:pt idx="253">
                  <c:v>-38.997214484679674</c:v>
                </c:pt>
                <c:pt idx="254">
                  <c:v>-42.205323193916342</c:v>
                </c:pt>
                <c:pt idx="255">
                  <c:v>-31.651376146788984</c:v>
                </c:pt>
                <c:pt idx="256">
                  <c:v>-32.028469750889677</c:v>
                </c:pt>
                <c:pt idx="257">
                  <c:v>-27.848101265822788</c:v>
                </c:pt>
                <c:pt idx="258">
                  <c:v>-45.306122448979593</c:v>
                </c:pt>
                <c:pt idx="259">
                  <c:v>-32.152588555858316</c:v>
                </c:pt>
                <c:pt idx="260">
                  <c:v>-27.31707317073171</c:v>
                </c:pt>
                <c:pt idx="261">
                  <c:v>-49.435028248587571</c:v>
                </c:pt>
                <c:pt idx="262">
                  <c:v>-19.920318725099598</c:v>
                </c:pt>
                <c:pt idx="263">
                  <c:v>-33.035714285714285</c:v>
                </c:pt>
                <c:pt idx="264">
                  <c:v>-27.272727272727266</c:v>
                </c:pt>
                <c:pt idx="265">
                  <c:v>-32.539682539682538</c:v>
                </c:pt>
                <c:pt idx="266">
                  <c:v>-34.627831715210355</c:v>
                </c:pt>
                <c:pt idx="267">
                  <c:v>-31.553398058252434</c:v>
                </c:pt>
                <c:pt idx="268">
                  <c:v>-39.013452914798208</c:v>
                </c:pt>
                <c:pt idx="269">
                  <c:v>-41.538461538461547</c:v>
                </c:pt>
                <c:pt idx="270">
                  <c:v>-38.46153846153846</c:v>
                </c:pt>
                <c:pt idx="271">
                  <c:v>-26.989619377162633</c:v>
                </c:pt>
                <c:pt idx="272">
                  <c:v>-40.233236151603492</c:v>
                </c:pt>
                <c:pt idx="273">
                  <c:v>-28.611898016997173</c:v>
                </c:pt>
                <c:pt idx="274">
                  <c:v>-33.653846153846153</c:v>
                </c:pt>
                <c:pt idx="275">
                  <c:v>-38.181818181818187</c:v>
                </c:pt>
                <c:pt idx="276">
                  <c:v>-37.386018237082062</c:v>
                </c:pt>
                <c:pt idx="277">
                  <c:v>-42.647058823529413</c:v>
                </c:pt>
                <c:pt idx="278">
                  <c:v>-37.541528239202655</c:v>
                </c:pt>
                <c:pt idx="279">
                  <c:v>-22.95081967213115</c:v>
                </c:pt>
                <c:pt idx="280">
                  <c:v>-40.52757793764988</c:v>
                </c:pt>
                <c:pt idx="281">
                  <c:v>-22.222222222222229</c:v>
                </c:pt>
                <c:pt idx="282">
                  <c:v>-17.64705882352942</c:v>
                </c:pt>
                <c:pt idx="283">
                  <c:v>-25.78397212543554</c:v>
                </c:pt>
                <c:pt idx="284">
                  <c:v>-34.267912772585667</c:v>
                </c:pt>
                <c:pt idx="285">
                  <c:v>-30.434782608695649</c:v>
                </c:pt>
                <c:pt idx="286">
                  <c:v>-20.312499999999996</c:v>
                </c:pt>
                <c:pt idx="287">
                  <c:v>-14.166666666666657</c:v>
                </c:pt>
                <c:pt idx="288">
                  <c:v>-53.904282115869016</c:v>
                </c:pt>
                <c:pt idx="289">
                  <c:v>-28.095238095238091</c:v>
                </c:pt>
                <c:pt idx="290">
                  <c:v>-46.120689655172413</c:v>
                </c:pt>
                <c:pt idx="291">
                  <c:v>-9.6059113300492669</c:v>
                </c:pt>
                <c:pt idx="292">
                  <c:v>-27.52293577981651</c:v>
                </c:pt>
                <c:pt idx="293">
                  <c:v>-26.609442060085836</c:v>
                </c:pt>
                <c:pt idx="294">
                  <c:v>-37.701149425287362</c:v>
                </c:pt>
                <c:pt idx="295">
                  <c:v>-34.677419354838705</c:v>
                </c:pt>
                <c:pt idx="296">
                  <c:v>-36.013986013986006</c:v>
                </c:pt>
                <c:pt idx="297">
                  <c:v>-30.172413793103441</c:v>
                </c:pt>
                <c:pt idx="298">
                  <c:v>-41.17647058823529</c:v>
                </c:pt>
                <c:pt idx="299">
                  <c:v>-30.13100436681222</c:v>
                </c:pt>
                <c:pt idx="300">
                  <c:v>-45.493562231759654</c:v>
                </c:pt>
                <c:pt idx="301">
                  <c:v>-46.017699115044252</c:v>
                </c:pt>
                <c:pt idx="302">
                  <c:v>-37.184115523465699</c:v>
                </c:pt>
                <c:pt idx="303">
                  <c:v>-34.699453551912576</c:v>
                </c:pt>
                <c:pt idx="304">
                  <c:v>-24.484536082474225</c:v>
                </c:pt>
                <c:pt idx="305">
                  <c:v>-35.467980295566505</c:v>
                </c:pt>
                <c:pt idx="306">
                  <c:v>-51.202749140893467</c:v>
                </c:pt>
                <c:pt idx="307">
                  <c:v>-29.629629629629626</c:v>
                </c:pt>
                <c:pt idx="308">
                  <c:v>-35.820895522388057</c:v>
                </c:pt>
                <c:pt idx="309">
                  <c:v>-48.852459016393446</c:v>
                </c:pt>
                <c:pt idx="310">
                  <c:v>-47.79220779220779</c:v>
                </c:pt>
                <c:pt idx="311">
                  <c:v>-32.799999999999997</c:v>
                </c:pt>
                <c:pt idx="312">
                  <c:v>-31.391585760517799</c:v>
                </c:pt>
                <c:pt idx="313">
                  <c:v>-43.896103896103888</c:v>
                </c:pt>
                <c:pt idx="314">
                  <c:v>-18.217054263565895</c:v>
                </c:pt>
                <c:pt idx="315">
                  <c:v>-37.30569948186529</c:v>
                </c:pt>
                <c:pt idx="316">
                  <c:v>-37.962962962962962</c:v>
                </c:pt>
                <c:pt idx="317">
                  <c:v>-40.051679586563303</c:v>
                </c:pt>
                <c:pt idx="318">
                  <c:v>-29.961089494163428</c:v>
                </c:pt>
                <c:pt idx="319">
                  <c:v>-32.481751824817515</c:v>
                </c:pt>
                <c:pt idx="320">
                  <c:v>-45.47325102880658</c:v>
                </c:pt>
                <c:pt idx="321">
                  <c:v>-6.7692307692307701</c:v>
                </c:pt>
                <c:pt idx="322">
                  <c:v>-50.488599348534201</c:v>
                </c:pt>
                <c:pt idx="323">
                  <c:v>-36.4</c:v>
                </c:pt>
                <c:pt idx="324">
                  <c:v>-22.222222222222225</c:v>
                </c:pt>
                <c:pt idx="325">
                  <c:v>-48.135593220338983</c:v>
                </c:pt>
                <c:pt idx="326">
                  <c:v>-24.068767908309454</c:v>
                </c:pt>
                <c:pt idx="327">
                  <c:v>-38.188976377952763</c:v>
                </c:pt>
                <c:pt idx="328">
                  <c:v>-43.75</c:v>
                </c:pt>
                <c:pt idx="329">
                  <c:v>-29.61038961038961</c:v>
                </c:pt>
                <c:pt idx="330">
                  <c:v>-46.666666666666664</c:v>
                </c:pt>
                <c:pt idx="331">
                  <c:v>-38.167938931297705</c:v>
                </c:pt>
                <c:pt idx="332">
                  <c:v>-20.93023255813954</c:v>
                </c:pt>
                <c:pt idx="333">
                  <c:v>-24.242424242424232</c:v>
                </c:pt>
                <c:pt idx="334">
                  <c:v>-44.932432432432428</c:v>
                </c:pt>
                <c:pt idx="335">
                  <c:v>-31.782945736434115</c:v>
                </c:pt>
                <c:pt idx="336">
                  <c:v>-41.311475409836071</c:v>
                </c:pt>
                <c:pt idx="337">
                  <c:v>-21.468926553672311</c:v>
                </c:pt>
                <c:pt idx="338">
                  <c:v>-40.613026819923377</c:v>
                </c:pt>
                <c:pt idx="339">
                  <c:v>-23.042505592841156</c:v>
                </c:pt>
                <c:pt idx="340">
                  <c:v>-43.173431734317347</c:v>
                </c:pt>
                <c:pt idx="341">
                  <c:v>-36.451612903225808</c:v>
                </c:pt>
                <c:pt idx="342">
                  <c:v>-37.401574803149607</c:v>
                </c:pt>
                <c:pt idx="343">
                  <c:v>-23.474178403755865</c:v>
                </c:pt>
                <c:pt idx="344">
                  <c:v>-48.148148148148145</c:v>
                </c:pt>
                <c:pt idx="345">
                  <c:v>-31.034482758620683</c:v>
                </c:pt>
                <c:pt idx="346">
                  <c:v>-44.736842105263158</c:v>
                </c:pt>
                <c:pt idx="347">
                  <c:v>-17.898832684824907</c:v>
                </c:pt>
                <c:pt idx="348">
                  <c:v>-50.169491525423737</c:v>
                </c:pt>
                <c:pt idx="349">
                  <c:v>-32.525951557093421</c:v>
                </c:pt>
                <c:pt idx="350">
                  <c:v>-27.528089887640444</c:v>
                </c:pt>
                <c:pt idx="351">
                  <c:v>-35.714285714285715</c:v>
                </c:pt>
                <c:pt idx="352">
                  <c:v>-36.051502145922747</c:v>
                </c:pt>
                <c:pt idx="353">
                  <c:v>-30.16949152542373</c:v>
                </c:pt>
                <c:pt idx="354">
                  <c:v>-31.904761904761909</c:v>
                </c:pt>
                <c:pt idx="355">
                  <c:v>-30.677290836653377</c:v>
                </c:pt>
                <c:pt idx="356">
                  <c:v>-26.890756302521009</c:v>
                </c:pt>
                <c:pt idx="357">
                  <c:v>-29.3010752688172</c:v>
                </c:pt>
                <c:pt idx="358">
                  <c:v>-29.854368932038838</c:v>
                </c:pt>
                <c:pt idx="359">
                  <c:v>-31.460674157303369</c:v>
                </c:pt>
                <c:pt idx="360">
                  <c:v>-43.730886850152899</c:v>
                </c:pt>
                <c:pt idx="361">
                  <c:v>-34.600760456273761</c:v>
                </c:pt>
                <c:pt idx="362">
                  <c:v>-18.461538461538467</c:v>
                </c:pt>
                <c:pt idx="363">
                  <c:v>-44.44444444444445</c:v>
                </c:pt>
                <c:pt idx="364">
                  <c:v>-52.666666666666664</c:v>
                </c:pt>
                <c:pt idx="365">
                  <c:v>-29.54545454545454</c:v>
                </c:pt>
                <c:pt idx="366">
                  <c:v>-20.68965517241379</c:v>
                </c:pt>
                <c:pt idx="367">
                  <c:v>-34.188034188034194</c:v>
                </c:pt>
                <c:pt idx="368">
                  <c:v>-34.090909090909093</c:v>
                </c:pt>
                <c:pt idx="369">
                  <c:v>-27.83505154639176</c:v>
                </c:pt>
                <c:pt idx="370">
                  <c:v>-40.598290598290596</c:v>
                </c:pt>
                <c:pt idx="371">
                  <c:v>-28.939828080229223</c:v>
                </c:pt>
                <c:pt idx="372">
                  <c:v>-30.19390581717451</c:v>
                </c:pt>
                <c:pt idx="373">
                  <c:v>-35.076252723311548</c:v>
                </c:pt>
                <c:pt idx="374">
                  <c:v>-38.034188034188041</c:v>
                </c:pt>
                <c:pt idx="375">
                  <c:v>-40</c:v>
                </c:pt>
                <c:pt idx="376">
                  <c:v>-43.265306122448976</c:v>
                </c:pt>
                <c:pt idx="377">
                  <c:v>-43.028846153846146</c:v>
                </c:pt>
                <c:pt idx="378">
                  <c:v>-26.791277258566971</c:v>
                </c:pt>
                <c:pt idx="379">
                  <c:v>-24.752475247524757</c:v>
                </c:pt>
                <c:pt idx="380">
                  <c:v>-51.934826883910375</c:v>
                </c:pt>
                <c:pt idx="381">
                  <c:v>-30.267062314540063</c:v>
                </c:pt>
                <c:pt idx="382">
                  <c:v>-23.018867924528301</c:v>
                </c:pt>
                <c:pt idx="383">
                  <c:v>-18.987341772151893</c:v>
                </c:pt>
                <c:pt idx="384">
                  <c:v>-41.791044776119406</c:v>
                </c:pt>
                <c:pt idx="385">
                  <c:v>-40.25157232704403</c:v>
                </c:pt>
                <c:pt idx="386">
                  <c:v>-44.166666666666657</c:v>
                </c:pt>
                <c:pt idx="387">
                  <c:v>-36.607142857142854</c:v>
                </c:pt>
                <c:pt idx="388">
                  <c:v>-35</c:v>
                </c:pt>
                <c:pt idx="389">
                  <c:v>-46.04651162790698</c:v>
                </c:pt>
                <c:pt idx="390">
                  <c:v>-41.503267973856218</c:v>
                </c:pt>
                <c:pt idx="391">
                  <c:v>-41.391941391941387</c:v>
                </c:pt>
                <c:pt idx="392">
                  <c:v>-25.345622119815658</c:v>
                </c:pt>
                <c:pt idx="393">
                  <c:v>-32.944606413994165</c:v>
                </c:pt>
                <c:pt idx="394">
                  <c:v>-33.084577114427859</c:v>
                </c:pt>
                <c:pt idx="395">
                  <c:v>-31.645569620253173</c:v>
                </c:pt>
                <c:pt idx="396">
                  <c:v>-35.842293906810042</c:v>
                </c:pt>
                <c:pt idx="397">
                  <c:v>-45.423728813559329</c:v>
                </c:pt>
                <c:pt idx="398">
                  <c:v>-32.478632478632477</c:v>
                </c:pt>
                <c:pt idx="399">
                  <c:v>-36.148648648648653</c:v>
                </c:pt>
                <c:pt idx="400">
                  <c:v>-29.004329004328994</c:v>
                </c:pt>
                <c:pt idx="401">
                  <c:v>-50</c:v>
                </c:pt>
                <c:pt idx="402">
                  <c:v>-45.344129554655879</c:v>
                </c:pt>
                <c:pt idx="403">
                  <c:v>-18.106995884773664</c:v>
                </c:pt>
                <c:pt idx="404">
                  <c:v>-50.186915887850461</c:v>
                </c:pt>
                <c:pt idx="405">
                  <c:v>-35.233160621761662</c:v>
                </c:pt>
                <c:pt idx="406">
                  <c:v>-45.559845559845563</c:v>
                </c:pt>
                <c:pt idx="407">
                  <c:v>-29.078014184397162</c:v>
                </c:pt>
                <c:pt idx="408">
                  <c:v>-38.555240793201129</c:v>
                </c:pt>
                <c:pt idx="409">
                  <c:v>-44.075829383886258</c:v>
                </c:pt>
                <c:pt idx="410">
                  <c:v>-41.342756183745585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9C3-43C4-B5EC-F85B09D5B8AE}"/>
            </c:ext>
          </c:extLst>
        </c:ser>
        <c:ser>
          <c:idx val="3"/>
          <c:order val="2"/>
          <c:tx>
            <c:v>6-yr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4"/>
            <c:spPr>
              <a:solidFill>
                <a:srgbClr val="27FD40"/>
              </a:solidFill>
              <a:ln w="9525">
                <a:noFill/>
              </a:ln>
              <a:effectLst/>
            </c:spPr>
          </c:marker>
          <c:xVal>
            <c:numRef>
              <c:f>Sheet1!$C$2:$C$419</c:f>
              <c:numCache>
                <c:formatCode>m/d/yyyy</c:formatCode>
                <c:ptCount val="418"/>
                <c:pt idx="0">
                  <c:v>40130</c:v>
                </c:pt>
                <c:pt idx="1">
                  <c:v>40701</c:v>
                </c:pt>
                <c:pt idx="2">
                  <c:v>40703</c:v>
                </c:pt>
                <c:pt idx="4">
                  <c:v>39784</c:v>
                </c:pt>
                <c:pt idx="5">
                  <c:v>39035</c:v>
                </c:pt>
                <c:pt idx="6">
                  <c:v>40042</c:v>
                </c:pt>
                <c:pt idx="7">
                  <c:v>39945</c:v>
                </c:pt>
                <c:pt idx="9">
                  <c:v>39296</c:v>
                </c:pt>
                <c:pt idx="10">
                  <c:v>39738</c:v>
                </c:pt>
                <c:pt idx="11">
                  <c:v>39933</c:v>
                </c:pt>
                <c:pt idx="12">
                  <c:v>39386</c:v>
                </c:pt>
                <c:pt idx="13">
                  <c:v>39357</c:v>
                </c:pt>
                <c:pt idx="14">
                  <c:v>40049</c:v>
                </c:pt>
                <c:pt idx="15">
                  <c:v>39912</c:v>
                </c:pt>
                <c:pt idx="16">
                  <c:v>40226</c:v>
                </c:pt>
                <c:pt idx="17">
                  <c:v>39087</c:v>
                </c:pt>
                <c:pt idx="18">
                  <c:v>39900</c:v>
                </c:pt>
                <c:pt idx="19">
                  <c:v>40119</c:v>
                </c:pt>
                <c:pt idx="20">
                  <c:v>40192</c:v>
                </c:pt>
                <c:pt idx="21">
                  <c:v>39722</c:v>
                </c:pt>
                <c:pt idx="22">
                  <c:v>39920</c:v>
                </c:pt>
                <c:pt idx="23">
                  <c:v>40277</c:v>
                </c:pt>
                <c:pt idx="24">
                  <c:v>39169</c:v>
                </c:pt>
                <c:pt idx="25">
                  <c:v>40079</c:v>
                </c:pt>
                <c:pt idx="27">
                  <c:v>39267</c:v>
                </c:pt>
                <c:pt idx="29">
                  <c:v>40389</c:v>
                </c:pt>
                <c:pt idx="30">
                  <c:v>39871</c:v>
                </c:pt>
                <c:pt idx="31">
                  <c:v>39905</c:v>
                </c:pt>
                <c:pt idx="32">
                  <c:v>39722</c:v>
                </c:pt>
                <c:pt idx="33">
                  <c:v>40081</c:v>
                </c:pt>
                <c:pt idx="34">
                  <c:v>39765</c:v>
                </c:pt>
                <c:pt idx="35">
                  <c:v>39847</c:v>
                </c:pt>
                <c:pt idx="36">
                  <c:v>39520</c:v>
                </c:pt>
                <c:pt idx="37">
                  <c:v>40372</c:v>
                </c:pt>
                <c:pt idx="38">
                  <c:v>39965</c:v>
                </c:pt>
                <c:pt idx="39">
                  <c:v>40133</c:v>
                </c:pt>
                <c:pt idx="40">
                  <c:v>39464</c:v>
                </c:pt>
                <c:pt idx="41">
                  <c:v>40240</c:v>
                </c:pt>
                <c:pt idx="42">
                  <c:v>39762</c:v>
                </c:pt>
                <c:pt idx="43">
                  <c:v>39368</c:v>
                </c:pt>
                <c:pt idx="44">
                  <c:v>39658</c:v>
                </c:pt>
                <c:pt idx="45">
                  <c:v>39510</c:v>
                </c:pt>
                <c:pt idx="46">
                  <c:v>39939</c:v>
                </c:pt>
                <c:pt idx="47">
                  <c:v>40064</c:v>
                </c:pt>
                <c:pt idx="48">
                  <c:v>40477</c:v>
                </c:pt>
                <c:pt idx="49">
                  <c:v>40086</c:v>
                </c:pt>
                <c:pt idx="50">
                  <c:v>40389</c:v>
                </c:pt>
                <c:pt idx="51">
                  <c:v>39184</c:v>
                </c:pt>
                <c:pt idx="52">
                  <c:v>39835</c:v>
                </c:pt>
                <c:pt idx="53">
                  <c:v>39772</c:v>
                </c:pt>
                <c:pt idx="54">
                  <c:v>39757</c:v>
                </c:pt>
                <c:pt idx="55">
                  <c:v>39196</c:v>
                </c:pt>
                <c:pt idx="56">
                  <c:v>39744</c:v>
                </c:pt>
                <c:pt idx="57">
                  <c:v>39161</c:v>
                </c:pt>
                <c:pt idx="58">
                  <c:v>39560</c:v>
                </c:pt>
                <c:pt idx="59">
                  <c:v>39615</c:v>
                </c:pt>
                <c:pt idx="60">
                  <c:v>39209</c:v>
                </c:pt>
                <c:pt idx="61">
                  <c:v>39637</c:v>
                </c:pt>
                <c:pt idx="62">
                  <c:v>39587</c:v>
                </c:pt>
                <c:pt idx="63">
                  <c:v>39553</c:v>
                </c:pt>
                <c:pt idx="64">
                  <c:v>39840</c:v>
                </c:pt>
                <c:pt idx="66">
                  <c:v>39835</c:v>
                </c:pt>
                <c:pt idx="67">
                  <c:v>40705</c:v>
                </c:pt>
                <c:pt idx="68">
                  <c:v>39602</c:v>
                </c:pt>
                <c:pt idx="69">
                  <c:v>40228</c:v>
                </c:pt>
                <c:pt idx="70">
                  <c:v>39597</c:v>
                </c:pt>
                <c:pt idx="71">
                  <c:v>39554</c:v>
                </c:pt>
                <c:pt idx="72">
                  <c:v>39650</c:v>
                </c:pt>
                <c:pt idx="73">
                  <c:v>40035</c:v>
                </c:pt>
                <c:pt idx="74">
                  <c:v>39876</c:v>
                </c:pt>
                <c:pt idx="75">
                  <c:v>39826</c:v>
                </c:pt>
                <c:pt idx="76">
                  <c:v>39176</c:v>
                </c:pt>
                <c:pt idx="77">
                  <c:v>39371</c:v>
                </c:pt>
                <c:pt idx="78">
                  <c:v>39916</c:v>
                </c:pt>
                <c:pt idx="79">
                  <c:v>39960</c:v>
                </c:pt>
                <c:pt idx="80">
                  <c:v>39735</c:v>
                </c:pt>
                <c:pt idx="81">
                  <c:v>40178</c:v>
                </c:pt>
                <c:pt idx="82">
                  <c:v>39545</c:v>
                </c:pt>
                <c:pt idx="83">
                  <c:v>40693</c:v>
                </c:pt>
                <c:pt idx="84">
                  <c:v>40120</c:v>
                </c:pt>
                <c:pt idx="85">
                  <c:v>39701</c:v>
                </c:pt>
                <c:pt idx="86">
                  <c:v>39903</c:v>
                </c:pt>
                <c:pt idx="87">
                  <c:v>39983</c:v>
                </c:pt>
                <c:pt idx="90">
                  <c:v>39562</c:v>
                </c:pt>
                <c:pt idx="92">
                  <c:v>40698</c:v>
                </c:pt>
                <c:pt idx="93">
                  <c:v>39532</c:v>
                </c:pt>
                <c:pt idx="94">
                  <c:v>40687</c:v>
                </c:pt>
                <c:pt idx="95">
                  <c:v>39589</c:v>
                </c:pt>
                <c:pt idx="96">
                  <c:v>39356</c:v>
                </c:pt>
                <c:pt idx="97">
                  <c:v>40164</c:v>
                </c:pt>
                <c:pt idx="99">
                  <c:v>39828</c:v>
                </c:pt>
                <c:pt idx="100">
                  <c:v>39888</c:v>
                </c:pt>
                <c:pt idx="101">
                  <c:v>40700</c:v>
                </c:pt>
                <c:pt idx="102">
                  <c:v>39938</c:v>
                </c:pt>
                <c:pt idx="103">
                  <c:v>39854</c:v>
                </c:pt>
                <c:pt idx="104">
                  <c:v>39905</c:v>
                </c:pt>
                <c:pt idx="105">
                  <c:v>39588</c:v>
                </c:pt>
                <c:pt idx="106">
                  <c:v>39261</c:v>
                </c:pt>
                <c:pt idx="107">
                  <c:v>39954</c:v>
                </c:pt>
                <c:pt idx="108">
                  <c:v>40079</c:v>
                </c:pt>
                <c:pt idx="110">
                  <c:v>39895</c:v>
                </c:pt>
                <c:pt idx="111">
                  <c:v>39545</c:v>
                </c:pt>
                <c:pt idx="112">
                  <c:v>40704</c:v>
                </c:pt>
                <c:pt idx="113">
                  <c:v>39825</c:v>
                </c:pt>
                <c:pt idx="114">
                  <c:v>39533</c:v>
                </c:pt>
                <c:pt idx="115">
                  <c:v>39941</c:v>
                </c:pt>
                <c:pt idx="116">
                  <c:v>39532</c:v>
                </c:pt>
                <c:pt idx="117">
                  <c:v>40056</c:v>
                </c:pt>
                <c:pt idx="118">
                  <c:v>39141</c:v>
                </c:pt>
                <c:pt idx="119">
                  <c:v>39436</c:v>
                </c:pt>
                <c:pt idx="120">
                  <c:v>39749</c:v>
                </c:pt>
                <c:pt idx="121">
                  <c:v>39617</c:v>
                </c:pt>
                <c:pt idx="122">
                  <c:v>39569</c:v>
                </c:pt>
                <c:pt idx="123">
                  <c:v>39561</c:v>
                </c:pt>
                <c:pt idx="124">
                  <c:v>39568</c:v>
                </c:pt>
                <c:pt idx="125">
                  <c:v>40100</c:v>
                </c:pt>
                <c:pt idx="126">
                  <c:v>39588</c:v>
                </c:pt>
                <c:pt idx="127">
                  <c:v>39895</c:v>
                </c:pt>
                <c:pt idx="128">
                  <c:v>39349</c:v>
                </c:pt>
                <c:pt idx="129">
                  <c:v>39665</c:v>
                </c:pt>
                <c:pt idx="130">
                  <c:v>39566</c:v>
                </c:pt>
                <c:pt idx="131">
                  <c:v>40303</c:v>
                </c:pt>
                <c:pt idx="132">
                  <c:v>39296</c:v>
                </c:pt>
                <c:pt idx="133">
                  <c:v>39552</c:v>
                </c:pt>
                <c:pt idx="134">
                  <c:v>39436</c:v>
                </c:pt>
                <c:pt idx="135">
                  <c:v>39923</c:v>
                </c:pt>
                <c:pt idx="136">
                  <c:v>39694</c:v>
                </c:pt>
                <c:pt idx="137">
                  <c:v>39566</c:v>
                </c:pt>
                <c:pt idx="138">
                  <c:v>39479</c:v>
                </c:pt>
                <c:pt idx="139">
                  <c:v>39273</c:v>
                </c:pt>
                <c:pt idx="140">
                  <c:v>40702</c:v>
                </c:pt>
                <c:pt idx="141">
                  <c:v>40003</c:v>
                </c:pt>
                <c:pt idx="142">
                  <c:v>39540</c:v>
                </c:pt>
                <c:pt idx="143">
                  <c:v>39699</c:v>
                </c:pt>
                <c:pt idx="144">
                  <c:v>39720</c:v>
                </c:pt>
                <c:pt idx="145">
                  <c:v>39461</c:v>
                </c:pt>
                <c:pt idx="146">
                  <c:v>39491</c:v>
                </c:pt>
                <c:pt idx="147">
                  <c:v>39401</c:v>
                </c:pt>
                <c:pt idx="148">
                  <c:v>39497</c:v>
                </c:pt>
                <c:pt idx="149">
                  <c:v>39535</c:v>
                </c:pt>
                <c:pt idx="150">
                  <c:v>39472</c:v>
                </c:pt>
                <c:pt idx="151">
                  <c:v>39527</c:v>
                </c:pt>
                <c:pt idx="152">
                  <c:v>39461</c:v>
                </c:pt>
                <c:pt idx="153">
                  <c:v>40218</c:v>
                </c:pt>
                <c:pt idx="154">
                  <c:v>39542</c:v>
                </c:pt>
                <c:pt idx="155">
                  <c:v>39510</c:v>
                </c:pt>
                <c:pt idx="156">
                  <c:v>38982</c:v>
                </c:pt>
                <c:pt idx="157">
                  <c:v>39316</c:v>
                </c:pt>
                <c:pt idx="158">
                  <c:v>39919</c:v>
                </c:pt>
                <c:pt idx="160">
                  <c:v>39951</c:v>
                </c:pt>
                <c:pt idx="161">
                  <c:v>38812</c:v>
                </c:pt>
                <c:pt idx="162">
                  <c:v>39525</c:v>
                </c:pt>
                <c:pt idx="163">
                  <c:v>39420</c:v>
                </c:pt>
                <c:pt idx="164">
                  <c:v>39443</c:v>
                </c:pt>
                <c:pt idx="165">
                  <c:v>39533</c:v>
                </c:pt>
                <c:pt idx="166">
                  <c:v>39484</c:v>
                </c:pt>
                <c:pt idx="167">
                  <c:v>39842</c:v>
                </c:pt>
                <c:pt idx="168">
                  <c:v>39658</c:v>
                </c:pt>
                <c:pt idx="169">
                  <c:v>40000</c:v>
                </c:pt>
                <c:pt idx="170">
                  <c:v>39401</c:v>
                </c:pt>
                <c:pt idx="171">
                  <c:v>39378</c:v>
                </c:pt>
                <c:pt idx="172">
                  <c:v>39303</c:v>
                </c:pt>
                <c:pt idx="173">
                  <c:v>39955</c:v>
                </c:pt>
                <c:pt idx="174">
                  <c:v>39497</c:v>
                </c:pt>
                <c:pt idx="175">
                  <c:v>39968</c:v>
                </c:pt>
                <c:pt idx="176">
                  <c:v>39587</c:v>
                </c:pt>
                <c:pt idx="177">
                  <c:v>40127</c:v>
                </c:pt>
                <c:pt idx="178">
                  <c:v>39429</c:v>
                </c:pt>
                <c:pt idx="179">
                  <c:v>39972</c:v>
                </c:pt>
                <c:pt idx="180">
                  <c:v>40042</c:v>
                </c:pt>
                <c:pt idx="181">
                  <c:v>40688</c:v>
                </c:pt>
                <c:pt idx="182">
                  <c:v>39199</c:v>
                </c:pt>
                <c:pt idx="183">
                  <c:v>39751</c:v>
                </c:pt>
                <c:pt idx="184">
                  <c:v>40715</c:v>
                </c:pt>
                <c:pt idx="186">
                  <c:v>39457</c:v>
                </c:pt>
                <c:pt idx="187">
                  <c:v>39321</c:v>
                </c:pt>
                <c:pt idx="188">
                  <c:v>39933</c:v>
                </c:pt>
                <c:pt idx="189">
                  <c:v>39342</c:v>
                </c:pt>
                <c:pt idx="190">
                  <c:v>39953</c:v>
                </c:pt>
                <c:pt idx="191">
                  <c:v>39701</c:v>
                </c:pt>
                <c:pt idx="192">
                  <c:v>39296</c:v>
                </c:pt>
                <c:pt idx="193">
                  <c:v>39531</c:v>
                </c:pt>
                <c:pt idx="194">
                  <c:v>39821</c:v>
                </c:pt>
                <c:pt idx="195">
                  <c:v>39517</c:v>
                </c:pt>
                <c:pt idx="196">
                  <c:v>39693</c:v>
                </c:pt>
                <c:pt idx="197">
                  <c:v>39657</c:v>
                </c:pt>
                <c:pt idx="198">
                  <c:v>39352</c:v>
                </c:pt>
                <c:pt idx="199">
                  <c:v>39644</c:v>
                </c:pt>
                <c:pt idx="200">
                  <c:v>39790</c:v>
                </c:pt>
                <c:pt idx="201">
                  <c:v>39427</c:v>
                </c:pt>
                <c:pt idx="202">
                  <c:v>39638</c:v>
                </c:pt>
                <c:pt idx="203">
                  <c:v>39191</c:v>
                </c:pt>
                <c:pt idx="204">
                  <c:v>39435</c:v>
                </c:pt>
                <c:pt idx="205">
                  <c:v>39451</c:v>
                </c:pt>
                <c:pt idx="206">
                  <c:v>39766</c:v>
                </c:pt>
                <c:pt idx="208">
                  <c:v>39623</c:v>
                </c:pt>
                <c:pt idx="209">
                  <c:v>39863</c:v>
                </c:pt>
                <c:pt idx="210">
                  <c:v>40100</c:v>
                </c:pt>
                <c:pt idx="211">
                  <c:v>39786</c:v>
                </c:pt>
                <c:pt idx="212">
                  <c:v>40277</c:v>
                </c:pt>
                <c:pt idx="213">
                  <c:v>39995</c:v>
                </c:pt>
                <c:pt idx="214">
                  <c:v>39965</c:v>
                </c:pt>
                <c:pt idx="215">
                  <c:v>39666</c:v>
                </c:pt>
                <c:pt idx="216">
                  <c:v>39947</c:v>
                </c:pt>
                <c:pt idx="217">
                  <c:v>40277</c:v>
                </c:pt>
                <c:pt idx="218">
                  <c:v>39464</c:v>
                </c:pt>
                <c:pt idx="219">
                  <c:v>39576</c:v>
                </c:pt>
                <c:pt idx="220">
                  <c:v>39463</c:v>
                </c:pt>
                <c:pt idx="221">
                  <c:v>40137</c:v>
                </c:pt>
                <c:pt idx="223">
                  <c:v>39639</c:v>
                </c:pt>
                <c:pt idx="224">
                  <c:v>39554</c:v>
                </c:pt>
                <c:pt idx="225">
                  <c:v>39849</c:v>
                </c:pt>
                <c:pt idx="226">
                  <c:v>39317</c:v>
                </c:pt>
                <c:pt idx="227">
                  <c:v>39385</c:v>
                </c:pt>
                <c:pt idx="228">
                  <c:v>39986</c:v>
                </c:pt>
                <c:pt idx="229">
                  <c:v>38444</c:v>
                </c:pt>
                <c:pt idx="230">
                  <c:v>40717</c:v>
                </c:pt>
                <c:pt idx="231">
                  <c:v>40023</c:v>
                </c:pt>
                <c:pt idx="232">
                  <c:v>39982</c:v>
                </c:pt>
                <c:pt idx="233">
                  <c:v>40007</c:v>
                </c:pt>
                <c:pt idx="234">
                  <c:v>40081</c:v>
                </c:pt>
                <c:pt idx="235">
                  <c:v>39273</c:v>
                </c:pt>
                <c:pt idx="236">
                  <c:v>39688</c:v>
                </c:pt>
                <c:pt idx="237">
                  <c:v>39636</c:v>
                </c:pt>
                <c:pt idx="238">
                  <c:v>39469</c:v>
                </c:pt>
                <c:pt idx="239">
                  <c:v>39503</c:v>
                </c:pt>
                <c:pt idx="240">
                  <c:v>39378</c:v>
                </c:pt>
                <c:pt idx="241">
                  <c:v>39629</c:v>
                </c:pt>
                <c:pt idx="242">
                  <c:v>39176</c:v>
                </c:pt>
                <c:pt idx="243">
                  <c:v>39926</c:v>
                </c:pt>
                <c:pt idx="244">
                  <c:v>39380</c:v>
                </c:pt>
                <c:pt idx="245">
                  <c:v>39643</c:v>
                </c:pt>
                <c:pt idx="246">
                  <c:v>39660</c:v>
                </c:pt>
                <c:pt idx="247">
                  <c:v>39191</c:v>
                </c:pt>
                <c:pt idx="248">
                  <c:v>39330</c:v>
                </c:pt>
                <c:pt idx="249">
                  <c:v>39398</c:v>
                </c:pt>
                <c:pt idx="250">
                  <c:v>39392</c:v>
                </c:pt>
                <c:pt idx="251">
                  <c:v>39857</c:v>
                </c:pt>
                <c:pt idx="252">
                  <c:v>39314</c:v>
                </c:pt>
                <c:pt idx="253">
                  <c:v>39979</c:v>
                </c:pt>
                <c:pt idx="254">
                  <c:v>39114</c:v>
                </c:pt>
                <c:pt idx="255">
                  <c:v>39357</c:v>
                </c:pt>
                <c:pt idx="256">
                  <c:v>40277</c:v>
                </c:pt>
                <c:pt idx="257">
                  <c:v>39742</c:v>
                </c:pt>
                <c:pt idx="258">
                  <c:v>40702</c:v>
                </c:pt>
                <c:pt idx="259">
                  <c:v>39365</c:v>
                </c:pt>
                <c:pt idx="260">
                  <c:v>39351</c:v>
                </c:pt>
                <c:pt idx="261">
                  <c:v>39308</c:v>
                </c:pt>
                <c:pt idx="262">
                  <c:v>39358</c:v>
                </c:pt>
                <c:pt idx="263">
                  <c:v>40317</c:v>
                </c:pt>
                <c:pt idx="264">
                  <c:v>39322</c:v>
                </c:pt>
                <c:pt idx="265">
                  <c:v>39454</c:v>
                </c:pt>
                <c:pt idx="266">
                  <c:v>39126</c:v>
                </c:pt>
                <c:pt idx="267">
                  <c:v>39718</c:v>
                </c:pt>
                <c:pt idx="268">
                  <c:v>39274</c:v>
                </c:pt>
                <c:pt idx="269">
                  <c:v>39337</c:v>
                </c:pt>
                <c:pt idx="270">
                  <c:v>40343</c:v>
                </c:pt>
                <c:pt idx="271">
                  <c:v>39352</c:v>
                </c:pt>
                <c:pt idx="272">
                  <c:v>39300</c:v>
                </c:pt>
                <c:pt idx="273">
                  <c:v>40044</c:v>
                </c:pt>
                <c:pt idx="274">
                  <c:v>39457</c:v>
                </c:pt>
                <c:pt idx="275">
                  <c:v>40717</c:v>
                </c:pt>
                <c:pt idx="276">
                  <c:v>39577</c:v>
                </c:pt>
                <c:pt idx="277">
                  <c:v>39392</c:v>
                </c:pt>
                <c:pt idx="278">
                  <c:v>39861</c:v>
                </c:pt>
                <c:pt idx="279">
                  <c:v>40373</c:v>
                </c:pt>
                <c:pt idx="280">
                  <c:v>39506</c:v>
                </c:pt>
                <c:pt idx="281">
                  <c:v>40692</c:v>
                </c:pt>
                <c:pt idx="282">
                  <c:v>40028</c:v>
                </c:pt>
                <c:pt idx="283">
                  <c:v>39511</c:v>
                </c:pt>
                <c:pt idx="284">
                  <c:v>40690</c:v>
                </c:pt>
                <c:pt idx="285">
                  <c:v>39967</c:v>
                </c:pt>
                <c:pt idx="286">
                  <c:v>39881</c:v>
                </c:pt>
                <c:pt idx="287">
                  <c:v>39718</c:v>
                </c:pt>
                <c:pt idx="288">
                  <c:v>39248</c:v>
                </c:pt>
                <c:pt idx="289">
                  <c:v>39195</c:v>
                </c:pt>
                <c:pt idx="290">
                  <c:v>40693</c:v>
                </c:pt>
                <c:pt idx="291">
                  <c:v>39294</c:v>
                </c:pt>
                <c:pt idx="292">
                  <c:v>39645</c:v>
                </c:pt>
                <c:pt idx="293">
                  <c:v>39323</c:v>
                </c:pt>
                <c:pt idx="294">
                  <c:v>39293</c:v>
                </c:pt>
                <c:pt idx="295">
                  <c:v>40339</c:v>
                </c:pt>
                <c:pt idx="296">
                  <c:v>39770</c:v>
                </c:pt>
                <c:pt idx="297">
                  <c:v>38511</c:v>
                </c:pt>
                <c:pt idx="298">
                  <c:v>39713</c:v>
                </c:pt>
                <c:pt idx="299">
                  <c:v>39309</c:v>
                </c:pt>
                <c:pt idx="300">
                  <c:v>39924</c:v>
                </c:pt>
                <c:pt idx="301">
                  <c:v>39240</c:v>
                </c:pt>
                <c:pt idx="302">
                  <c:v>39987</c:v>
                </c:pt>
                <c:pt idx="303">
                  <c:v>39867</c:v>
                </c:pt>
                <c:pt idx="304">
                  <c:v>40675</c:v>
                </c:pt>
                <c:pt idx="305">
                  <c:v>38578</c:v>
                </c:pt>
                <c:pt idx="306">
                  <c:v>39275</c:v>
                </c:pt>
                <c:pt idx="307">
                  <c:v>39307</c:v>
                </c:pt>
                <c:pt idx="308">
                  <c:v>39009</c:v>
                </c:pt>
                <c:pt idx="309">
                  <c:v>39169</c:v>
                </c:pt>
                <c:pt idx="311">
                  <c:v>40000</c:v>
                </c:pt>
                <c:pt idx="312">
                  <c:v>39000</c:v>
                </c:pt>
                <c:pt idx="313">
                  <c:v>39882</c:v>
                </c:pt>
                <c:pt idx="314">
                  <c:v>39855</c:v>
                </c:pt>
                <c:pt idx="315">
                  <c:v>39625</c:v>
                </c:pt>
                <c:pt idx="316">
                  <c:v>40141</c:v>
                </c:pt>
                <c:pt idx="317">
                  <c:v>39268</c:v>
                </c:pt>
                <c:pt idx="318">
                  <c:v>38608</c:v>
                </c:pt>
                <c:pt idx="319">
                  <c:v>38995</c:v>
                </c:pt>
                <c:pt idx="320">
                  <c:v>39244</c:v>
                </c:pt>
                <c:pt idx="321">
                  <c:v>40276</c:v>
                </c:pt>
                <c:pt idx="322">
                  <c:v>39944</c:v>
                </c:pt>
                <c:pt idx="323">
                  <c:v>39331</c:v>
                </c:pt>
                <c:pt idx="324">
                  <c:v>39121</c:v>
                </c:pt>
                <c:pt idx="325">
                  <c:v>40046</c:v>
                </c:pt>
                <c:pt idx="326">
                  <c:v>39699</c:v>
                </c:pt>
                <c:pt idx="327">
                  <c:v>39027</c:v>
                </c:pt>
                <c:pt idx="328">
                  <c:v>39280</c:v>
                </c:pt>
                <c:pt idx="329">
                  <c:v>39839</c:v>
                </c:pt>
                <c:pt idx="330">
                  <c:v>39959</c:v>
                </c:pt>
                <c:pt idx="331">
                  <c:v>39233</c:v>
                </c:pt>
                <c:pt idx="332">
                  <c:v>39369</c:v>
                </c:pt>
                <c:pt idx="334">
                  <c:v>39259</c:v>
                </c:pt>
                <c:pt idx="335">
                  <c:v>39902</c:v>
                </c:pt>
                <c:pt idx="336">
                  <c:v>39366</c:v>
                </c:pt>
                <c:pt idx="337">
                  <c:v>39265</c:v>
                </c:pt>
                <c:pt idx="338">
                  <c:v>39274</c:v>
                </c:pt>
                <c:pt idx="339">
                  <c:v>40302</c:v>
                </c:pt>
                <c:pt idx="340">
                  <c:v>39592</c:v>
                </c:pt>
                <c:pt idx="341">
                  <c:v>39126</c:v>
                </c:pt>
                <c:pt idx="342">
                  <c:v>39021</c:v>
                </c:pt>
                <c:pt idx="344">
                  <c:v>39188</c:v>
                </c:pt>
                <c:pt idx="345">
                  <c:v>40078</c:v>
                </c:pt>
                <c:pt idx="346">
                  <c:v>39030</c:v>
                </c:pt>
                <c:pt idx="347">
                  <c:v>40164</c:v>
                </c:pt>
                <c:pt idx="349">
                  <c:v>39223</c:v>
                </c:pt>
                <c:pt idx="350">
                  <c:v>39801</c:v>
                </c:pt>
                <c:pt idx="351">
                  <c:v>39049</c:v>
                </c:pt>
                <c:pt idx="352">
                  <c:v>39363</c:v>
                </c:pt>
                <c:pt idx="353">
                  <c:v>39294</c:v>
                </c:pt>
                <c:pt idx="354">
                  <c:v>39041</c:v>
                </c:pt>
                <c:pt idx="355">
                  <c:v>39104</c:v>
                </c:pt>
                <c:pt idx="356">
                  <c:v>39345</c:v>
                </c:pt>
                <c:pt idx="358">
                  <c:v>39153</c:v>
                </c:pt>
                <c:pt idx="359">
                  <c:v>39034</c:v>
                </c:pt>
                <c:pt idx="360">
                  <c:v>39091</c:v>
                </c:pt>
                <c:pt idx="361">
                  <c:v>39272</c:v>
                </c:pt>
                <c:pt idx="362">
                  <c:v>38513</c:v>
                </c:pt>
                <c:pt idx="363">
                  <c:v>39499</c:v>
                </c:pt>
                <c:pt idx="364">
                  <c:v>39364</c:v>
                </c:pt>
                <c:pt idx="365">
                  <c:v>39988</c:v>
                </c:pt>
                <c:pt idx="366">
                  <c:v>39762</c:v>
                </c:pt>
                <c:pt idx="367">
                  <c:v>39979</c:v>
                </c:pt>
                <c:pt idx="368">
                  <c:v>39149</c:v>
                </c:pt>
                <c:pt idx="369">
                  <c:v>39162</c:v>
                </c:pt>
                <c:pt idx="370">
                  <c:v>39300</c:v>
                </c:pt>
                <c:pt idx="371">
                  <c:v>39216</c:v>
                </c:pt>
                <c:pt idx="372">
                  <c:v>39170</c:v>
                </c:pt>
                <c:pt idx="373">
                  <c:v>40077</c:v>
                </c:pt>
                <c:pt idx="374">
                  <c:v>39960</c:v>
                </c:pt>
                <c:pt idx="375">
                  <c:v>40224</c:v>
                </c:pt>
                <c:pt idx="376">
                  <c:v>39146</c:v>
                </c:pt>
                <c:pt idx="377">
                  <c:v>40688</c:v>
                </c:pt>
                <c:pt idx="378">
                  <c:v>39391</c:v>
                </c:pt>
                <c:pt idx="379">
                  <c:v>39203</c:v>
                </c:pt>
                <c:pt idx="380">
                  <c:v>40191</c:v>
                </c:pt>
                <c:pt idx="381">
                  <c:v>38992</c:v>
                </c:pt>
                <c:pt idx="382">
                  <c:v>38992</c:v>
                </c:pt>
                <c:pt idx="383">
                  <c:v>39251</c:v>
                </c:pt>
                <c:pt idx="384">
                  <c:v>39058</c:v>
                </c:pt>
                <c:pt idx="385">
                  <c:v>39036</c:v>
                </c:pt>
                <c:pt idx="386">
                  <c:v>39350</c:v>
                </c:pt>
                <c:pt idx="387">
                  <c:v>39051</c:v>
                </c:pt>
                <c:pt idx="388">
                  <c:v>39015</c:v>
                </c:pt>
                <c:pt idx="389">
                  <c:v>39009</c:v>
                </c:pt>
                <c:pt idx="390">
                  <c:v>40447</c:v>
                </c:pt>
                <c:pt idx="391">
                  <c:v>39055</c:v>
                </c:pt>
                <c:pt idx="392">
                  <c:v>38987</c:v>
                </c:pt>
                <c:pt idx="393">
                  <c:v>39036</c:v>
                </c:pt>
                <c:pt idx="394">
                  <c:v>39065</c:v>
                </c:pt>
                <c:pt idx="396">
                  <c:v>40108</c:v>
                </c:pt>
                <c:pt idx="397">
                  <c:v>39365</c:v>
                </c:pt>
                <c:pt idx="398">
                  <c:v>38790</c:v>
                </c:pt>
                <c:pt idx="399">
                  <c:v>40477</c:v>
                </c:pt>
                <c:pt idx="400">
                  <c:v>39798</c:v>
                </c:pt>
                <c:pt idx="401">
                  <c:v>39966</c:v>
                </c:pt>
                <c:pt idx="402">
                  <c:v>40015</c:v>
                </c:pt>
                <c:pt idx="405">
                  <c:v>40158</c:v>
                </c:pt>
                <c:pt idx="406">
                  <c:v>39638</c:v>
                </c:pt>
                <c:pt idx="407">
                  <c:v>40049</c:v>
                </c:pt>
                <c:pt idx="408">
                  <c:v>39357</c:v>
                </c:pt>
                <c:pt idx="409">
                  <c:v>40070</c:v>
                </c:pt>
                <c:pt idx="410">
                  <c:v>38542</c:v>
                </c:pt>
                <c:pt idx="415">
                  <c:v>40702</c:v>
                </c:pt>
              </c:numCache>
            </c:numRef>
          </c:xVal>
          <c:yVal>
            <c:numRef>
              <c:f>Sheet1!$O$2:$O$419</c:f>
              <c:numCache>
                <c:formatCode>General</c:formatCode>
                <c:ptCount val="418"/>
                <c:pt idx="0">
                  <c:v>-11.702127659574471</c:v>
                </c:pt>
                <c:pt idx="1">
                  <c:v>-17.517551724137927</c:v>
                </c:pt>
                <c:pt idx="2">
                  <c:v>-39.609966996699661</c:v>
                </c:pt>
                <c:pt idx="4">
                  <c:v>-20.980926430517712</c:v>
                </c:pt>
                <c:pt idx="5">
                  <c:v>-19.494584837545126</c:v>
                </c:pt>
                <c:pt idx="6">
                  <c:v>-22.058823529411764</c:v>
                </c:pt>
                <c:pt idx="7">
                  <c:v>-29.053099150141641</c:v>
                </c:pt>
                <c:pt idx="9">
                  <c:v>-33.333333333333336</c:v>
                </c:pt>
                <c:pt idx="10">
                  <c:v>-34.935897435897431</c:v>
                </c:pt>
                <c:pt idx="11">
                  <c:v>-31.739130434782609</c:v>
                </c:pt>
                <c:pt idx="12">
                  <c:v>-29.641693811074916</c:v>
                </c:pt>
                <c:pt idx="13">
                  <c:v>-20.138888888888886</c:v>
                </c:pt>
                <c:pt idx="14">
                  <c:v>-40.287769784172667</c:v>
                </c:pt>
                <c:pt idx="15">
                  <c:v>-32.093023255813961</c:v>
                </c:pt>
                <c:pt idx="16">
                  <c:v>-24.014336917562726</c:v>
                </c:pt>
                <c:pt idx="17">
                  <c:v>-38.715410447761194</c:v>
                </c:pt>
                <c:pt idx="18">
                  <c:v>-34.820521739130427</c:v>
                </c:pt>
                <c:pt idx="19">
                  <c:v>-19.771863117870723</c:v>
                </c:pt>
                <c:pt idx="20">
                  <c:v>-38.069705093833782</c:v>
                </c:pt>
                <c:pt idx="21">
                  <c:v>-33.333333333333336</c:v>
                </c:pt>
                <c:pt idx="22">
                  <c:v>-22.142857142857149</c:v>
                </c:pt>
                <c:pt idx="23">
                  <c:v>-32.765957446808514</c:v>
                </c:pt>
                <c:pt idx="24">
                  <c:v>-22.318840579710137</c:v>
                </c:pt>
                <c:pt idx="25">
                  <c:v>-28.980891719745223</c:v>
                </c:pt>
                <c:pt idx="27">
                  <c:v>-36.727184115523464</c:v>
                </c:pt>
                <c:pt idx="29">
                  <c:v>-25.078733067729083</c:v>
                </c:pt>
                <c:pt idx="30">
                  <c:v>-27.702702702702702</c:v>
                </c:pt>
                <c:pt idx="31">
                  <c:v>-30.693069306930692</c:v>
                </c:pt>
                <c:pt idx="32">
                  <c:v>-36.000000000000007</c:v>
                </c:pt>
                <c:pt idx="33">
                  <c:v>-8.0615384615384649</c:v>
                </c:pt>
                <c:pt idx="34">
                  <c:v>-14.748201438848918</c:v>
                </c:pt>
                <c:pt idx="35">
                  <c:v>-7.5892857142857224</c:v>
                </c:pt>
                <c:pt idx="36">
                  <c:v>-46.542553191489361</c:v>
                </c:pt>
                <c:pt idx="37">
                  <c:v>-15.542521994134898</c:v>
                </c:pt>
                <c:pt idx="38">
                  <c:v>-28.18181818181818</c:v>
                </c:pt>
                <c:pt idx="39">
                  <c:v>-25.274725274725267</c:v>
                </c:pt>
                <c:pt idx="40">
                  <c:v>-29.084967320261452</c:v>
                </c:pt>
                <c:pt idx="41">
                  <c:v>-41.92307692307692</c:v>
                </c:pt>
                <c:pt idx="42">
                  <c:v>-37.179487179487182</c:v>
                </c:pt>
                <c:pt idx="43">
                  <c:v>-30.952380952380949</c:v>
                </c:pt>
                <c:pt idx="44">
                  <c:v>-25.906705539358597</c:v>
                </c:pt>
                <c:pt idx="45">
                  <c:v>-28.571428571428577</c:v>
                </c:pt>
                <c:pt idx="46">
                  <c:v>-13.373860182370823</c:v>
                </c:pt>
                <c:pt idx="47">
                  <c:v>-34.375000000000007</c:v>
                </c:pt>
                <c:pt idx="49">
                  <c:v>-30.817552380952367</c:v>
                </c:pt>
                <c:pt idx="50">
                  <c:v>-50.214592274678118</c:v>
                </c:pt>
                <c:pt idx="51">
                  <c:v>-18.260869565217391</c:v>
                </c:pt>
                <c:pt idx="52">
                  <c:v>-47.63636363636364</c:v>
                </c:pt>
                <c:pt idx="53">
                  <c:v>-37.209302325581397</c:v>
                </c:pt>
                <c:pt idx="54">
                  <c:v>-50</c:v>
                </c:pt>
                <c:pt idx="55">
                  <c:v>-33.333333333333329</c:v>
                </c:pt>
                <c:pt idx="56">
                  <c:v>-36.202531645569621</c:v>
                </c:pt>
                <c:pt idx="57">
                  <c:v>-21.51898734177216</c:v>
                </c:pt>
                <c:pt idx="58">
                  <c:v>-16.447368421052637</c:v>
                </c:pt>
                <c:pt idx="59">
                  <c:v>-40.289855072463759</c:v>
                </c:pt>
                <c:pt idx="60">
                  <c:v>-27.783897196261687</c:v>
                </c:pt>
                <c:pt idx="61">
                  <c:v>-42.65129682997118</c:v>
                </c:pt>
                <c:pt idx="62">
                  <c:v>-20</c:v>
                </c:pt>
                <c:pt idx="63">
                  <c:v>-23.137254901960791</c:v>
                </c:pt>
                <c:pt idx="66">
                  <c:v>-42.738589211618255</c:v>
                </c:pt>
                <c:pt idx="67">
                  <c:v>-16.47015555555555</c:v>
                </c:pt>
                <c:pt idx="68">
                  <c:v>-39.166666666666664</c:v>
                </c:pt>
                <c:pt idx="69">
                  <c:v>-17.39130434782609</c:v>
                </c:pt>
                <c:pt idx="70">
                  <c:v>-22.907488986784152</c:v>
                </c:pt>
                <c:pt idx="71">
                  <c:v>-32.669322709163346</c:v>
                </c:pt>
                <c:pt idx="72">
                  <c:v>-39.834024896265561</c:v>
                </c:pt>
                <c:pt idx="73">
                  <c:v>-35.390334572490701</c:v>
                </c:pt>
                <c:pt idx="74">
                  <c:v>-12.462006079027365</c:v>
                </c:pt>
                <c:pt idx="75">
                  <c:v>-19.494584837545126</c:v>
                </c:pt>
                <c:pt idx="76">
                  <c:v>-24.869109947643977</c:v>
                </c:pt>
                <c:pt idx="77">
                  <c:v>-34.074074074074076</c:v>
                </c:pt>
                <c:pt idx="78">
                  <c:v>-21.438356164383553</c:v>
                </c:pt>
                <c:pt idx="80">
                  <c:v>-49.166666666666664</c:v>
                </c:pt>
                <c:pt idx="82">
                  <c:v>-38.129496402877699</c:v>
                </c:pt>
                <c:pt idx="83">
                  <c:v>-30.229420454545441</c:v>
                </c:pt>
                <c:pt idx="84">
                  <c:v>-18.217054263565895</c:v>
                </c:pt>
                <c:pt idx="85">
                  <c:v>-28.15126050420168</c:v>
                </c:pt>
                <c:pt idx="86">
                  <c:v>-33.006535947712422</c:v>
                </c:pt>
                <c:pt idx="87">
                  <c:v>-27.027027027027025</c:v>
                </c:pt>
                <c:pt idx="90">
                  <c:v>-38.198757763975159</c:v>
                </c:pt>
                <c:pt idx="92">
                  <c:v>-13.579679999999989</c:v>
                </c:pt>
                <c:pt idx="93">
                  <c:v>-40.277777777777771</c:v>
                </c:pt>
                <c:pt idx="94">
                  <c:v>-36.018673913043479</c:v>
                </c:pt>
                <c:pt idx="95">
                  <c:v>-35.428571428571423</c:v>
                </c:pt>
                <c:pt idx="96">
                  <c:v>-21.518987341772146</c:v>
                </c:pt>
                <c:pt idx="97">
                  <c:v>-17.197452229299365</c:v>
                </c:pt>
                <c:pt idx="99">
                  <c:v>-2.5641025641025519</c:v>
                </c:pt>
                <c:pt idx="100">
                  <c:v>-21.428571428571438</c:v>
                </c:pt>
                <c:pt idx="101">
                  <c:v>-12.742858858858849</c:v>
                </c:pt>
                <c:pt idx="102">
                  <c:v>-31.699604743083</c:v>
                </c:pt>
                <c:pt idx="103">
                  <c:v>-12.034383954154727</c:v>
                </c:pt>
                <c:pt idx="104">
                  <c:v>-38.154981549815489</c:v>
                </c:pt>
                <c:pt idx="105">
                  <c:v>-36.656891495601165</c:v>
                </c:pt>
                <c:pt idx="106">
                  <c:v>-21.756136020151128</c:v>
                </c:pt>
                <c:pt idx="107">
                  <c:v>-40.621749128919859</c:v>
                </c:pt>
                <c:pt idx="108">
                  <c:v>-23.484848484848484</c:v>
                </c:pt>
                <c:pt idx="110">
                  <c:v>-24.501424501424502</c:v>
                </c:pt>
                <c:pt idx="111">
                  <c:v>-35.211267605633807</c:v>
                </c:pt>
                <c:pt idx="112">
                  <c:v>-35.218676923076913</c:v>
                </c:pt>
                <c:pt idx="113">
                  <c:v>-33.442622950819676</c:v>
                </c:pt>
                <c:pt idx="114">
                  <c:v>-31.851851851851841</c:v>
                </c:pt>
                <c:pt idx="115">
                  <c:v>-40.957264367816094</c:v>
                </c:pt>
                <c:pt idx="116">
                  <c:v>-41.340782122905026</c:v>
                </c:pt>
                <c:pt idx="117">
                  <c:v>-14.388489208633089</c:v>
                </c:pt>
                <c:pt idx="118">
                  <c:v>-22.382671480144403</c:v>
                </c:pt>
                <c:pt idx="119">
                  <c:v>-25.906269565217389</c:v>
                </c:pt>
                <c:pt idx="120">
                  <c:v>-46.007604562737633</c:v>
                </c:pt>
                <c:pt idx="121">
                  <c:v>-39.130434782608702</c:v>
                </c:pt>
                <c:pt idx="122">
                  <c:v>-29.787234042553191</c:v>
                </c:pt>
                <c:pt idx="123">
                  <c:v>-34.011627906976742</c:v>
                </c:pt>
                <c:pt idx="124">
                  <c:v>-42.913385826771652</c:v>
                </c:pt>
                <c:pt idx="125">
                  <c:v>-28.028503562945374</c:v>
                </c:pt>
                <c:pt idx="126">
                  <c:v>-23.344947735191639</c:v>
                </c:pt>
                <c:pt idx="127">
                  <c:v>-15.460526315789478</c:v>
                </c:pt>
                <c:pt idx="128">
                  <c:v>-17.591629392971257</c:v>
                </c:pt>
                <c:pt idx="129">
                  <c:v>-54.36241610738255</c:v>
                </c:pt>
                <c:pt idx="130">
                  <c:v>-29.482071713147413</c:v>
                </c:pt>
                <c:pt idx="131">
                  <c:v>-37.539432176656163</c:v>
                </c:pt>
                <c:pt idx="132">
                  <c:v>-8.5714285714285747</c:v>
                </c:pt>
                <c:pt idx="133">
                  <c:v>-30</c:v>
                </c:pt>
                <c:pt idx="134">
                  <c:v>-25.65055762081785</c:v>
                </c:pt>
                <c:pt idx="135">
                  <c:v>-27.38095238095238</c:v>
                </c:pt>
                <c:pt idx="136">
                  <c:v>-40.520446096654275</c:v>
                </c:pt>
                <c:pt idx="137">
                  <c:v>-28.205128205128201</c:v>
                </c:pt>
                <c:pt idx="138">
                  <c:v>-31.250000000000007</c:v>
                </c:pt>
                <c:pt idx="140">
                  <c:v>-10.408808510638295</c:v>
                </c:pt>
                <c:pt idx="141">
                  <c:v>-34.824281150159749</c:v>
                </c:pt>
                <c:pt idx="142">
                  <c:v>-25.63176895306859</c:v>
                </c:pt>
                <c:pt idx="143">
                  <c:v>-33.085501858736059</c:v>
                </c:pt>
                <c:pt idx="144">
                  <c:v>-27.692307692307693</c:v>
                </c:pt>
                <c:pt idx="145">
                  <c:v>-39.805825242718448</c:v>
                </c:pt>
                <c:pt idx="146">
                  <c:v>-34.453781512605048</c:v>
                </c:pt>
                <c:pt idx="147">
                  <c:v>-33.731343283582092</c:v>
                </c:pt>
                <c:pt idx="148">
                  <c:v>-29.523809523809526</c:v>
                </c:pt>
                <c:pt idx="149">
                  <c:v>-16.8</c:v>
                </c:pt>
                <c:pt idx="150">
                  <c:v>-26.80412371134021</c:v>
                </c:pt>
                <c:pt idx="151">
                  <c:v>-29.906542056074763</c:v>
                </c:pt>
                <c:pt idx="152">
                  <c:v>-34.526036144578306</c:v>
                </c:pt>
                <c:pt idx="153">
                  <c:v>-26.157407407407419</c:v>
                </c:pt>
                <c:pt idx="154">
                  <c:v>-24.925816023738879</c:v>
                </c:pt>
                <c:pt idx="155">
                  <c:v>-19.148936170212767</c:v>
                </c:pt>
                <c:pt idx="156">
                  <c:v>-16.95652173913043</c:v>
                </c:pt>
                <c:pt idx="157">
                  <c:v>-27.631578947368428</c:v>
                </c:pt>
                <c:pt idx="158">
                  <c:v>-22.426470588235293</c:v>
                </c:pt>
                <c:pt idx="160">
                  <c:v>-23.790322580645167</c:v>
                </c:pt>
                <c:pt idx="161">
                  <c:v>-45.693637065637063</c:v>
                </c:pt>
                <c:pt idx="162">
                  <c:v>-32.209737827715358</c:v>
                </c:pt>
                <c:pt idx="163">
                  <c:v>-29.411764705882359</c:v>
                </c:pt>
                <c:pt idx="165">
                  <c:v>-24.552429667519174</c:v>
                </c:pt>
                <c:pt idx="166">
                  <c:v>-26.384364820846901</c:v>
                </c:pt>
                <c:pt idx="167">
                  <c:v>-42.652329749103949</c:v>
                </c:pt>
                <c:pt idx="168">
                  <c:v>-21.305841924398631</c:v>
                </c:pt>
                <c:pt idx="169">
                  <c:v>-26.075949367088612</c:v>
                </c:pt>
                <c:pt idx="170">
                  <c:v>-27.792915531335151</c:v>
                </c:pt>
                <c:pt idx="171">
                  <c:v>-18.266253869969038</c:v>
                </c:pt>
                <c:pt idx="172">
                  <c:v>-19.831223628691987</c:v>
                </c:pt>
                <c:pt idx="173">
                  <c:v>-21.770334928229662</c:v>
                </c:pt>
                <c:pt idx="174">
                  <c:v>-36.614173228346452</c:v>
                </c:pt>
                <c:pt idx="175">
                  <c:v>-32.452830188679251</c:v>
                </c:pt>
                <c:pt idx="176">
                  <c:v>-16.033495652173901</c:v>
                </c:pt>
                <c:pt idx="177">
                  <c:v>-13.840830449826996</c:v>
                </c:pt>
                <c:pt idx="178">
                  <c:v>-36.434108527131784</c:v>
                </c:pt>
                <c:pt idx="179">
                  <c:v>-20.935960591133014</c:v>
                </c:pt>
                <c:pt idx="180">
                  <c:v>-9.0579710144927574</c:v>
                </c:pt>
                <c:pt idx="181">
                  <c:v>-15.693055172413779</c:v>
                </c:pt>
                <c:pt idx="182">
                  <c:v>-32.094954198473275</c:v>
                </c:pt>
                <c:pt idx="183">
                  <c:v>-20.629370629370616</c:v>
                </c:pt>
                <c:pt idx="184">
                  <c:v>-25.423908355795145</c:v>
                </c:pt>
                <c:pt idx="186">
                  <c:v>-22.183098591549307</c:v>
                </c:pt>
                <c:pt idx="187">
                  <c:v>-17.842323651452283</c:v>
                </c:pt>
                <c:pt idx="188">
                  <c:v>-26.315789473684216</c:v>
                </c:pt>
                <c:pt idx="189">
                  <c:v>-30.351437699680517</c:v>
                </c:pt>
                <c:pt idx="190">
                  <c:v>-21.98581560283688</c:v>
                </c:pt>
                <c:pt idx="191">
                  <c:v>-39.952718676122934</c:v>
                </c:pt>
                <c:pt idx="192">
                  <c:v>-41.666666666666664</c:v>
                </c:pt>
                <c:pt idx="193">
                  <c:v>-47.311827956989248</c:v>
                </c:pt>
                <c:pt idx="194">
                  <c:v>-7.5999999999999988</c:v>
                </c:pt>
                <c:pt idx="195">
                  <c:v>-25.60646900269542</c:v>
                </c:pt>
                <c:pt idx="196">
                  <c:v>-37.022900763358777</c:v>
                </c:pt>
                <c:pt idx="197">
                  <c:v>-42.628205128205124</c:v>
                </c:pt>
                <c:pt idx="198">
                  <c:v>-20.306513409961688</c:v>
                </c:pt>
                <c:pt idx="199">
                  <c:v>-24.829931972789115</c:v>
                </c:pt>
                <c:pt idx="200">
                  <c:v>-14.90066225165563</c:v>
                </c:pt>
                <c:pt idx="201">
                  <c:v>-22.784810126582279</c:v>
                </c:pt>
                <c:pt idx="202">
                  <c:v>-24.850299401197603</c:v>
                </c:pt>
                <c:pt idx="203">
                  <c:v>-19.999999999999989</c:v>
                </c:pt>
                <c:pt idx="204">
                  <c:v>-39.669421487603309</c:v>
                </c:pt>
                <c:pt idx="205">
                  <c:v>-41.007194244604314</c:v>
                </c:pt>
                <c:pt idx="206">
                  <c:v>-21.348314606741578</c:v>
                </c:pt>
                <c:pt idx="208">
                  <c:v>-38.636363636363633</c:v>
                </c:pt>
                <c:pt idx="209">
                  <c:v>-12.742382271468131</c:v>
                </c:pt>
                <c:pt idx="210">
                  <c:v>-20.642201834862377</c:v>
                </c:pt>
                <c:pt idx="211">
                  <c:v>-12.29050279329609</c:v>
                </c:pt>
                <c:pt idx="212">
                  <c:v>-28.342245989304804</c:v>
                </c:pt>
                <c:pt idx="213">
                  <c:v>-31.40794223826715</c:v>
                </c:pt>
                <c:pt idx="214">
                  <c:v>-33.06451612903227</c:v>
                </c:pt>
                <c:pt idx="215">
                  <c:v>-31.851851851851841</c:v>
                </c:pt>
                <c:pt idx="216">
                  <c:v>6.5088757396449717</c:v>
                </c:pt>
                <c:pt idx="217">
                  <c:v>-50.882808823529416</c:v>
                </c:pt>
                <c:pt idx="218">
                  <c:v>-41.085271317829459</c:v>
                </c:pt>
                <c:pt idx="219">
                  <c:v>-18.348623853211006</c:v>
                </c:pt>
                <c:pt idx="220">
                  <c:v>-35.546875000000007</c:v>
                </c:pt>
                <c:pt idx="221">
                  <c:v>-15.141955835962149</c:v>
                </c:pt>
                <c:pt idx="223">
                  <c:v>-26.315789473684209</c:v>
                </c:pt>
                <c:pt idx="224">
                  <c:v>-27.749999999999996</c:v>
                </c:pt>
                <c:pt idx="225">
                  <c:v>-33.308543933054388</c:v>
                </c:pt>
                <c:pt idx="226">
                  <c:v>-31.889763779527552</c:v>
                </c:pt>
                <c:pt idx="227">
                  <c:v>-23.508771929824565</c:v>
                </c:pt>
                <c:pt idx="228">
                  <c:v>-31.143552311435524</c:v>
                </c:pt>
                <c:pt idx="229">
                  <c:v>-22.314049586776861</c:v>
                </c:pt>
                <c:pt idx="231">
                  <c:v>-29.032258064516125</c:v>
                </c:pt>
                <c:pt idx="232">
                  <c:v>-15.709969788519636</c:v>
                </c:pt>
                <c:pt idx="233">
                  <c:v>-40.217391304347835</c:v>
                </c:pt>
                <c:pt idx="234">
                  <c:v>-7.0671378091872779</c:v>
                </c:pt>
                <c:pt idx="235">
                  <c:v>-25.565610859728505</c:v>
                </c:pt>
                <c:pt idx="236">
                  <c:v>-35.64356435643564</c:v>
                </c:pt>
                <c:pt idx="237">
                  <c:v>-19.491525423728813</c:v>
                </c:pt>
                <c:pt idx="238">
                  <c:v>-37.440758293838861</c:v>
                </c:pt>
                <c:pt idx="239">
                  <c:v>-20.911528150134043</c:v>
                </c:pt>
                <c:pt idx="240">
                  <c:v>-45.484949832775911</c:v>
                </c:pt>
                <c:pt idx="241">
                  <c:v>-15.709969788519636</c:v>
                </c:pt>
                <c:pt idx="242">
                  <c:v>-25.310173697270471</c:v>
                </c:pt>
                <c:pt idx="243">
                  <c:v>-41.97530864197531</c:v>
                </c:pt>
                <c:pt idx="244">
                  <c:v>-33.333333333333329</c:v>
                </c:pt>
                <c:pt idx="245">
                  <c:v>-24.929178470254961</c:v>
                </c:pt>
                <c:pt idx="246">
                  <c:v>-24.28115015974441</c:v>
                </c:pt>
                <c:pt idx="247">
                  <c:v>-41.739478908188573</c:v>
                </c:pt>
                <c:pt idx="248">
                  <c:v>-25.702811244979912</c:v>
                </c:pt>
                <c:pt idx="249">
                  <c:v>-22.261484098939928</c:v>
                </c:pt>
                <c:pt idx="250">
                  <c:v>-41.224489795918373</c:v>
                </c:pt>
                <c:pt idx="251">
                  <c:v>-39.763779527559052</c:v>
                </c:pt>
                <c:pt idx="252">
                  <c:v>-19.396551724137932</c:v>
                </c:pt>
                <c:pt idx="253">
                  <c:v>-18.662952646239564</c:v>
                </c:pt>
                <c:pt idx="254">
                  <c:v>-38.403041825095052</c:v>
                </c:pt>
                <c:pt idx="255">
                  <c:v>-24.311926605504588</c:v>
                </c:pt>
                <c:pt idx="256">
                  <c:v>-21.544483985765119</c:v>
                </c:pt>
                <c:pt idx="257">
                  <c:v>-25.738396624472582</c:v>
                </c:pt>
                <c:pt idx="258">
                  <c:v>-50.958897959183666</c:v>
                </c:pt>
                <c:pt idx="259">
                  <c:v>-33.787465940054496</c:v>
                </c:pt>
                <c:pt idx="260">
                  <c:v>-21.463414634146343</c:v>
                </c:pt>
                <c:pt idx="261">
                  <c:v>-34.180790960451972</c:v>
                </c:pt>
                <c:pt idx="262">
                  <c:v>-7.5697211155378463</c:v>
                </c:pt>
                <c:pt idx="263">
                  <c:v>-21.428571428571434</c:v>
                </c:pt>
                <c:pt idx="264">
                  <c:v>-31.948051948051948</c:v>
                </c:pt>
                <c:pt idx="265">
                  <c:v>-31.349206349206344</c:v>
                </c:pt>
                <c:pt idx="266">
                  <c:v>-17.799352750809064</c:v>
                </c:pt>
                <c:pt idx="267">
                  <c:v>-33.49514563106797</c:v>
                </c:pt>
                <c:pt idx="268">
                  <c:v>-29.147982062780269</c:v>
                </c:pt>
                <c:pt idx="269">
                  <c:v>-47.179487179487175</c:v>
                </c:pt>
                <c:pt idx="270">
                  <c:v>-32.730769230769219</c:v>
                </c:pt>
                <c:pt idx="271">
                  <c:v>-23.875432525951563</c:v>
                </c:pt>
                <c:pt idx="272">
                  <c:v>-23.906705539358601</c:v>
                </c:pt>
                <c:pt idx="273">
                  <c:v>-47.932011331444755</c:v>
                </c:pt>
                <c:pt idx="274">
                  <c:v>-25.480769230769234</c:v>
                </c:pt>
                <c:pt idx="275">
                  <c:v>-28.971796363636365</c:v>
                </c:pt>
                <c:pt idx="276">
                  <c:v>-20.972644376899702</c:v>
                </c:pt>
                <c:pt idx="277">
                  <c:v>-32.35294117647058</c:v>
                </c:pt>
                <c:pt idx="278">
                  <c:v>-29.235880398671092</c:v>
                </c:pt>
                <c:pt idx="279">
                  <c:v>-16.393442622950815</c:v>
                </c:pt>
                <c:pt idx="280">
                  <c:v>-33.573141486810556</c:v>
                </c:pt>
                <c:pt idx="281">
                  <c:v>-25.798879629629628</c:v>
                </c:pt>
                <c:pt idx="282">
                  <c:v>-19.607843137254907</c:v>
                </c:pt>
                <c:pt idx="283">
                  <c:v>-23.693379790940771</c:v>
                </c:pt>
                <c:pt idx="284">
                  <c:v>-21.980510903426786</c:v>
                </c:pt>
                <c:pt idx="285">
                  <c:v>-14.214046822742471</c:v>
                </c:pt>
                <c:pt idx="286">
                  <c:v>-14.453125000000005</c:v>
                </c:pt>
                <c:pt idx="287">
                  <c:v>-18.613516666666662</c:v>
                </c:pt>
                <c:pt idx="288">
                  <c:v>-52.644836272040308</c:v>
                </c:pt>
                <c:pt idx="289">
                  <c:v>-14.285714285714285</c:v>
                </c:pt>
                <c:pt idx="290">
                  <c:v>-30.916198275862062</c:v>
                </c:pt>
                <c:pt idx="291">
                  <c:v>-10.344827586206897</c:v>
                </c:pt>
                <c:pt idx="292">
                  <c:v>-42.201834862385319</c:v>
                </c:pt>
                <c:pt idx="293">
                  <c:v>-36.051502145922747</c:v>
                </c:pt>
                <c:pt idx="294">
                  <c:v>-23.678160919540232</c:v>
                </c:pt>
                <c:pt idx="295">
                  <c:v>-19.354838709677423</c:v>
                </c:pt>
                <c:pt idx="296">
                  <c:v>-36.713286713286706</c:v>
                </c:pt>
                <c:pt idx="297">
                  <c:v>-24.454439655172408</c:v>
                </c:pt>
                <c:pt idx="298">
                  <c:v>-37.647058823529413</c:v>
                </c:pt>
                <c:pt idx="299">
                  <c:v>-13.973799126637557</c:v>
                </c:pt>
                <c:pt idx="300">
                  <c:v>-36.051502145922747</c:v>
                </c:pt>
                <c:pt idx="301">
                  <c:v>-22.566371681415941</c:v>
                </c:pt>
                <c:pt idx="303">
                  <c:v>-38.797814207650276</c:v>
                </c:pt>
                <c:pt idx="304">
                  <c:v>-27.668664948453607</c:v>
                </c:pt>
                <c:pt idx="305">
                  <c:v>-21.047083743842361</c:v>
                </c:pt>
                <c:pt idx="306">
                  <c:v>-45.704467353951891</c:v>
                </c:pt>
                <c:pt idx="307">
                  <c:v>-21.885521885521879</c:v>
                </c:pt>
                <c:pt idx="308">
                  <c:v>-24.626865671641792</c:v>
                </c:pt>
                <c:pt idx="309">
                  <c:v>-45.57377049180328</c:v>
                </c:pt>
                <c:pt idx="311">
                  <c:v>-28.799999999999997</c:v>
                </c:pt>
                <c:pt idx="312">
                  <c:v>-30.744336569579289</c:v>
                </c:pt>
                <c:pt idx="313">
                  <c:v>-51.766233766233761</c:v>
                </c:pt>
                <c:pt idx="314">
                  <c:v>-10.465116279069774</c:v>
                </c:pt>
                <c:pt idx="315">
                  <c:v>-13.160621761658032</c:v>
                </c:pt>
                <c:pt idx="316">
                  <c:v>-41.666666666666671</c:v>
                </c:pt>
                <c:pt idx="317">
                  <c:v>-25.322997416020666</c:v>
                </c:pt>
                <c:pt idx="318">
                  <c:v>-28.404669260700388</c:v>
                </c:pt>
                <c:pt idx="319">
                  <c:v>-22.992700729927009</c:v>
                </c:pt>
                <c:pt idx="320">
                  <c:v>-50.617283950617285</c:v>
                </c:pt>
                <c:pt idx="321">
                  <c:v>-9.5384615384615383</c:v>
                </c:pt>
                <c:pt idx="322">
                  <c:v>-42.996742671009777</c:v>
                </c:pt>
                <c:pt idx="323">
                  <c:v>-20.8</c:v>
                </c:pt>
                <c:pt idx="324">
                  <c:v>-21.269841269841272</c:v>
                </c:pt>
                <c:pt idx="325">
                  <c:v>-47.457627118644076</c:v>
                </c:pt>
                <c:pt idx="326">
                  <c:v>-15.18624641833811</c:v>
                </c:pt>
                <c:pt idx="327">
                  <c:v>-33.070866141732282</c:v>
                </c:pt>
                <c:pt idx="328">
                  <c:v>-42.61363636363636</c:v>
                </c:pt>
                <c:pt idx="329">
                  <c:v>-7.7922077922077833</c:v>
                </c:pt>
                <c:pt idx="330">
                  <c:v>-45.098039215686271</c:v>
                </c:pt>
                <c:pt idx="331">
                  <c:v>-31.297709923664119</c:v>
                </c:pt>
                <c:pt idx="332">
                  <c:v>-37.040725581395357</c:v>
                </c:pt>
                <c:pt idx="334">
                  <c:v>-35.13513513513513</c:v>
                </c:pt>
                <c:pt idx="335">
                  <c:v>-15.891472868217063</c:v>
                </c:pt>
                <c:pt idx="336">
                  <c:v>-33.114754098360649</c:v>
                </c:pt>
                <c:pt idx="337">
                  <c:v>-18.07909604519774</c:v>
                </c:pt>
                <c:pt idx="338">
                  <c:v>-25.670498084291182</c:v>
                </c:pt>
                <c:pt idx="339">
                  <c:v>-23.800738255033551</c:v>
                </c:pt>
                <c:pt idx="340">
                  <c:v>-30.627306273062732</c:v>
                </c:pt>
                <c:pt idx="341">
                  <c:v>-34.516129032258057</c:v>
                </c:pt>
                <c:pt idx="342">
                  <c:v>-39.370078740157489</c:v>
                </c:pt>
                <c:pt idx="344">
                  <c:v>-38.720538720538713</c:v>
                </c:pt>
                <c:pt idx="345">
                  <c:v>-13.479623824451403</c:v>
                </c:pt>
                <c:pt idx="346">
                  <c:v>-26.691729323308266</c:v>
                </c:pt>
                <c:pt idx="347">
                  <c:v>-10.116731517509733</c:v>
                </c:pt>
                <c:pt idx="349">
                  <c:v>-14.878892733564014</c:v>
                </c:pt>
                <c:pt idx="350">
                  <c:v>-11.51685393258426</c:v>
                </c:pt>
                <c:pt idx="351">
                  <c:v>-36.466165413533837</c:v>
                </c:pt>
                <c:pt idx="352">
                  <c:v>-24.0343347639485</c:v>
                </c:pt>
                <c:pt idx="353">
                  <c:v>-24.146813559322037</c:v>
                </c:pt>
                <c:pt idx="354">
                  <c:v>-27.142857142857135</c:v>
                </c:pt>
                <c:pt idx="355">
                  <c:v>-30.278884462151396</c:v>
                </c:pt>
                <c:pt idx="356">
                  <c:v>-18.907563025210088</c:v>
                </c:pt>
                <c:pt idx="358">
                  <c:v>-23.058252427184463</c:v>
                </c:pt>
                <c:pt idx="359">
                  <c:v>-27.528089887640444</c:v>
                </c:pt>
                <c:pt idx="360">
                  <c:v>-34.862385321100916</c:v>
                </c:pt>
                <c:pt idx="361">
                  <c:v>-27.756653992395435</c:v>
                </c:pt>
                <c:pt idx="362">
                  <c:v>-19.972212454212453</c:v>
                </c:pt>
                <c:pt idx="363">
                  <c:v>-37.460317460317469</c:v>
                </c:pt>
                <c:pt idx="364">
                  <c:v>-43.121319999999997</c:v>
                </c:pt>
                <c:pt idx="365">
                  <c:v>-11.038961038961032</c:v>
                </c:pt>
                <c:pt idx="366">
                  <c:v>-28.27586206896552</c:v>
                </c:pt>
                <c:pt idx="367">
                  <c:v>-34.188034188034194</c:v>
                </c:pt>
                <c:pt idx="368">
                  <c:v>-37.727272727272727</c:v>
                </c:pt>
                <c:pt idx="369">
                  <c:v>-26.80412371134021</c:v>
                </c:pt>
                <c:pt idx="370">
                  <c:v>-32.90598290598291</c:v>
                </c:pt>
                <c:pt idx="371">
                  <c:v>-21.203438395415471</c:v>
                </c:pt>
                <c:pt idx="372">
                  <c:v>-12.465373961218832</c:v>
                </c:pt>
                <c:pt idx="374">
                  <c:v>-24.358974358974365</c:v>
                </c:pt>
                <c:pt idx="375">
                  <c:v>-7.7530864197530676</c:v>
                </c:pt>
                <c:pt idx="376">
                  <c:v>-32.653061224489804</c:v>
                </c:pt>
                <c:pt idx="377">
                  <c:v>-65.924091346153844</c:v>
                </c:pt>
                <c:pt idx="378">
                  <c:v>-25.856697819314633</c:v>
                </c:pt>
                <c:pt idx="379">
                  <c:v>-4.6204620462046142</c:v>
                </c:pt>
                <c:pt idx="380">
                  <c:v>-32.382892057026481</c:v>
                </c:pt>
                <c:pt idx="381">
                  <c:v>-20.178041543026708</c:v>
                </c:pt>
                <c:pt idx="382">
                  <c:v>-12.075471698113208</c:v>
                </c:pt>
                <c:pt idx="383">
                  <c:v>-3.4810126582278484</c:v>
                </c:pt>
                <c:pt idx="384">
                  <c:v>-29.477611940298509</c:v>
                </c:pt>
                <c:pt idx="385">
                  <c:v>-24.528301886792452</c:v>
                </c:pt>
                <c:pt idx="386">
                  <c:v>-44.583333333333329</c:v>
                </c:pt>
                <c:pt idx="387">
                  <c:v>-26.339285714285722</c:v>
                </c:pt>
                <c:pt idx="388">
                  <c:v>-19.615384615384617</c:v>
                </c:pt>
                <c:pt idx="389">
                  <c:v>-51.627906976744185</c:v>
                </c:pt>
                <c:pt idx="391">
                  <c:v>-34.432234432234431</c:v>
                </c:pt>
                <c:pt idx="392">
                  <c:v>-17.511520737327185</c:v>
                </c:pt>
                <c:pt idx="393">
                  <c:v>-29.737609329446062</c:v>
                </c:pt>
                <c:pt idx="394">
                  <c:v>-13.681592039800996</c:v>
                </c:pt>
                <c:pt idx="396">
                  <c:v>-18.611541218637992</c:v>
                </c:pt>
                <c:pt idx="397">
                  <c:v>-47.457627118644076</c:v>
                </c:pt>
                <c:pt idx="398">
                  <c:v>-32.478632478632477</c:v>
                </c:pt>
                <c:pt idx="399">
                  <c:v>-8.9112905405405272</c:v>
                </c:pt>
                <c:pt idx="400">
                  <c:v>-14.1064935064935</c:v>
                </c:pt>
                <c:pt idx="401">
                  <c:v>-41.040462427745666</c:v>
                </c:pt>
                <c:pt idx="402">
                  <c:v>-40.109854251012152</c:v>
                </c:pt>
                <c:pt idx="405">
                  <c:v>-53.623440414507769</c:v>
                </c:pt>
                <c:pt idx="406">
                  <c:v>-16.98841698841699</c:v>
                </c:pt>
                <c:pt idx="407">
                  <c:v>-17.375886524822693</c:v>
                </c:pt>
                <c:pt idx="408">
                  <c:v>-27.866487252124646</c:v>
                </c:pt>
                <c:pt idx="409">
                  <c:v>-41.071355450236965</c:v>
                </c:pt>
                <c:pt idx="415">
                  <c:v>-19.377952506596312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49C3-43C4-B5EC-F85B09D5B8AE}"/>
            </c:ext>
          </c:extLst>
        </c:ser>
        <c:ser>
          <c:idx val="4"/>
          <c:order val="3"/>
          <c:tx>
            <c:v>12-yr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4"/>
            <c:spPr>
              <a:solidFill>
                <a:srgbClr val="FFFF00"/>
              </a:solidFill>
              <a:ln w="9525">
                <a:noFill/>
              </a:ln>
              <a:effectLst/>
            </c:spPr>
          </c:marker>
          <c:xVal>
            <c:numRef>
              <c:f>Sheet1!$D$2:$D$419</c:f>
              <c:numCache>
                <c:formatCode>m/d/yyyy</c:formatCode>
                <c:ptCount val="418"/>
                <c:pt idx="0">
                  <c:v>41981</c:v>
                </c:pt>
                <c:pt idx="1">
                  <c:v>42375</c:v>
                </c:pt>
                <c:pt idx="2">
                  <c:v>41376</c:v>
                </c:pt>
                <c:pt idx="3">
                  <c:v>41659</c:v>
                </c:pt>
                <c:pt idx="4">
                  <c:v>40455</c:v>
                </c:pt>
                <c:pt idx="5">
                  <c:v>41304</c:v>
                </c:pt>
                <c:pt idx="6">
                  <c:v>42135</c:v>
                </c:pt>
                <c:pt idx="7">
                  <c:v>41849</c:v>
                </c:pt>
                <c:pt idx="8">
                  <c:v>42327</c:v>
                </c:pt>
                <c:pt idx="9">
                  <c:v>40161</c:v>
                </c:pt>
                <c:pt idx="10">
                  <c:v>42096</c:v>
                </c:pt>
                <c:pt idx="11">
                  <c:v>41404</c:v>
                </c:pt>
                <c:pt idx="12">
                  <c:v>41879</c:v>
                </c:pt>
                <c:pt idx="13">
                  <c:v>41381</c:v>
                </c:pt>
                <c:pt idx="14">
                  <c:v>41344</c:v>
                </c:pt>
                <c:pt idx="15">
                  <c:v>42048</c:v>
                </c:pt>
                <c:pt idx="16">
                  <c:v>41493</c:v>
                </c:pt>
                <c:pt idx="17">
                  <c:v>41764</c:v>
                </c:pt>
                <c:pt idx="18">
                  <c:v>41492</c:v>
                </c:pt>
                <c:pt idx="19">
                  <c:v>42075</c:v>
                </c:pt>
                <c:pt idx="20">
                  <c:v>42207</c:v>
                </c:pt>
                <c:pt idx="21">
                  <c:v>40916</c:v>
                </c:pt>
                <c:pt idx="22">
                  <c:v>41857</c:v>
                </c:pt>
                <c:pt idx="23">
                  <c:v>42165</c:v>
                </c:pt>
                <c:pt idx="24">
                  <c:v>42193</c:v>
                </c:pt>
                <c:pt idx="25">
                  <c:v>42089</c:v>
                </c:pt>
                <c:pt idx="26">
                  <c:v>39336</c:v>
                </c:pt>
                <c:pt idx="27">
                  <c:v>39787</c:v>
                </c:pt>
                <c:pt idx="28">
                  <c:v>41057</c:v>
                </c:pt>
                <c:pt idx="29">
                  <c:v>41191</c:v>
                </c:pt>
                <c:pt idx="30">
                  <c:v>42080</c:v>
                </c:pt>
                <c:pt idx="31">
                  <c:v>41913</c:v>
                </c:pt>
                <c:pt idx="32">
                  <c:v>41290</c:v>
                </c:pt>
                <c:pt idx="33">
                  <c:v>42163</c:v>
                </c:pt>
                <c:pt idx="34">
                  <c:v>42138</c:v>
                </c:pt>
                <c:pt idx="35">
                  <c:v>42326</c:v>
                </c:pt>
                <c:pt idx="36">
                  <c:v>40474</c:v>
                </c:pt>
                <c:pt idx="37">
                  <c:v>41984</c:v>
                </c:pt>
                <c:pt idx="38">
                  <c:v>41361</c:v>
                </c:pt>
                <c:pt idx="39">
                  <c:v>42096</c:v>
                </c:pt>
                <c:pt idx="40">
                  <c:v>41675</c:v>
                </c:pt>
                <c:pt idx="41">
                  <c:v>42111</c:v>
                </c:pt>
                <c:pt idx="42">
                  <c:v>42118</c:v>
                </c:pt>
                <c:pt idx="43">
                  <c:v>41961</c:v>
                </c:pt>
                <c:pt idx="44">
                  <c:v>41652</c:v>
                </c:pt>
                <c:pt idx="45">
                  <c:v>41627</c:v>
                </c:pt>
                <c:pt idx="46">
                  <c:v>41890</c:v>
                </c:pt>
                <c:pt idx="47">
                  <c:v>42082</c:v>
                </c:pt>
                <c:pt idx="48">
                  <c:v>41780</c:v>
                </c:pt>
                <c:pt idx="49">
                  <c:v>42026</c:v>
                </c:pt>
                <c:pt idx="50">
                  <c:v>41451</c:v>
                </c:pt>
                <c:pt idx="51">
                  <c:v>41655</c:v>
                </c:pt>
                <c:pt idx="52">
                  <c:v>42291</c:v>
                </c:pt>
                <c:pt idx="53">
                  <c:v>41836</c:v>
                </c:pt>
                <c:pt idx="54">
                  <c:v>41851</c:v>
                </c:pt>
                <c:pt idx="55">
                  <c:v>41422</c:v>
                </c:pt>
                <c:pt idx="56">
                  <c:v>42114</c:v>
                </c:pt>
                <c:pt idx="57">
                  <c:v>41480</c:v>
                </c:pt>
                <c:pt idx="58">
                  <c:v>41879</c:v>
                </c:pt>
                <c:pt idx="59">
                  <c:v>41956</c:v>
                </c:pt>
                <c:pt idx="60">
                  <c:v>39881</c:v>
                </c:pt>
                <c:pt idx="61">
                  <c:v>41463</c:v>
                </c:pt>
                <c:pt idx="62">
                  <c:v>42166</c:v>
                </c:pt>
                <c:pt idx="63">
                  <c:v>41795</c:v>
                </c:pt>
                <c:pt idx="64">
                  <c:v>41954</c:v>
                </c:pt>
                <c:pt idx="65">
                  <c:v>38714</c:v>
                </c:pt>
                <c:pt idx="66">
                  <c:v>41953</c:v>
                </c:pt>
                <c:pt idx="67">
                  <c:v>42329</c:v>
                </c:pt>
                <c:pt idx="68">
                  <c:v>41652</c:v>
                </c:pt>
                <c:pt idx="69">
                  <c:v>42131</c:v>
                </c:pt>
                <c:pt idx="70">
                  <c:v>41753</c:v>
                </c:pt>
                <c:pt idx="71">
                  <c:v>41794</c:v>
                </c:pt>
                <c:pt idx="72">
                  <c:v>41722</c:v>
                </c:pt>
                <c:pt idx="73">
                  <c:v>41764</c:v>
                </c:pt>
                <c:pt idx="74">
                  <c:v>41809</c:v>
                </c:pt>
                <c:pt idx="75">
                  <c:v>41764</c:v>
                </c:pt>
                <c:pt idx="76">
                  <c:v>42256</c:v>
                </c:pt>
                <c:pt idx="77">
                  <c:v>41526</c:v>
                </c:pt>
                <c:pt idx="78">
                  <c:v>41787</c:v>
                </c:pt>
                <c:pt idx="79">
                  <c:v>41765</c:v>
                </c:pt>
                <c:pt idx="80">
                  <c:v>41837</c:v>
                </c:pt>
                <c:pt idx="81">
                  <c:v>41801</c:v>
                </c:pt>
                <c:pt idx="82">
                  <c:v>41613</c:v>
                </c:pt>
                <c:pt idx="83">
                  <c:v>42061</c:v>
                </c:pt>
                <c:pt idx="84">
                  <c:v>42152</c:v>
                </c:pt>
                <c:pt idx="85">
                  <c:v>41977</c:v>
                </c:pt>
                <c:pt idx="86">
                  <c:v>42305</c:v>
                </c:pt>
                <c:pt idx="87">
                  <c:v>41086</c:v>
                </c:pt>
                <c:pt idx="88">
                  <c:v>41757</c:v>
                </c:pt>
                <c:pt idx="89">
                  <c:v>42039</c:v>
                </c:pt>
                <c:pt idx="90">
                  <c:v>41876</c:v>
                </c:pt>
                <c:pt idx="91">
                  <c:v>42105</c:v>
                </c:pt>
                <c:pt idx="92">
                  <c:v>42041</c:v>
                </c:pt>
                <c:pt idx="93">
                  <c:v>41669</c:v>
                </c:pt>
                <c:pt idx="94">
                  <c:v>42115</c:v>
                </c:pt>
                <c:pt idx="95">
                  <c:v>41773</c:v>
                </c:pt>
                <c:pt idx="96">
                  <c:v>42170</c:v>
                </c:pt>
                <c:pt idx="97">
                  <c:v>42383</c:v>
                </c:pt>
                <c:pt idx="98">
                  <c:v>42339</c:v>
                </c:pt>
                <c:pt idx="99">
                  <c:v>41901</c:v>
                </c:pt>
                <c:pt idx="100">
                  <c:v>41963</c:v>
                </c:pt>
                <c:pt idx="101">
                  <c:v>41575</c:v>
                </c:pt>
                <c:pt idx="102">
                  <c:v>41715</c:v>
                </c:pt>
                <c:pt idx="103">
                  <c:v>42324</c:v>
                </c:pt>
                <c:pt idx="104">
                  <c:v>41723</c:v>
                </c:pt>
                <c:pt idx="105">
                  <c:v>41864</c:v>
                </c:pt>
                <c:pt idx="106">
                  <c:v>40940</c:v>
                </c:pt>
                <c:pt idx="107">
                  <c:v>40871</c:v>
                </c:pt>
                <c:pt idx="108">
                  <c:v>41677</c:v>
                </c:pt>
                <c:pt idx="109">
                  <c:v>38617</c:v>
                </c:pt>
                <c:pt idx="110">
                  <c:v>41666</c:v>
                </c:pt>
                <c:pt idx="111">
                  <c:v>41865</c:v>
                </c:pt>
                <c:pt idx="112">
                  <c:v>42256</c:v>
                </c:pt>
                <c:pt idx="113">
                  <c:v>41550</c:v>
                </c:pt>
                <c:pt idx="114">
                  <c:v>41654</c:v>
                </c:pt>
                <c:pt idx="115">
                  <c:v>41928</c:v>
                </c:pt>
                <c:pt idx="116">
                  <c:v>41514</c:v>
                </c:pt>
                <c:pt idx="117">
                  <c:v>42348</c:v>
                </c:pt>
                <c:pt idx="118">
                  <c:v>41485</c:v>
                </c:pt>
                <c:pt idx="119">
                  <c:v>42087</c:v>
                </c:pt>
                <c:pt idx="120">
                  <c:v>42099</c:v>
                </c:pt>
                <c:pt idx="121">
                  <c:v>41697</c:v>
                </c:pt>
                <c:pt idx="122">
                  <c:v>42193</c:v>
                </c:pt>
                <c:pt idx="123">
                  <c:v>41662</c:v>
                </c:pt>
                <c:pt idx="124">
                  <c:v>42191</c:v>
                </c:pt>
                <c:pt idx="125">
                  <c:v>41890</c:v>
                </c:pt>
                <c:pt idx="126">
                  <c:v>42223</c:v>
                </c:pt>
                <c:pt idx="127">
                  <c:v>41655</c:v>
                </c:pt>
                <c:pt idx="128">
                  <c:v>41767</c:v>
                </c:pt>
                <c:pt idx="129">
                  <c:v>41577</c:v>
                </c:pt>
                <c:pt idx="130">
                  <c:v>42213</c:v>
                </c:pt>
                <c:pt idx="131">
                  <c:v>41718</c:v>
                </c:pt>
                <c:pt idx="132">
                  <c:v>42080</c:v>
                </c:pt>
                <c:pt idx="133">
                  <c:v>42122</c:v>
                </c:pt>
                <c:pt idx="134">
                  <c:v>41507</c:v>
                </c:pt>
                <c:pt idx="135">
                  <c:v>41662</c:v>
                </c:pt>
                <c:pt idx="136">
                  <c:v>41669</c:v>
                </c:pt>
                <c:pt idx="137">
                  <c:v>41757</c:v>
                </c:pt>
                <c:pt idx="138">
                  <c:v>41781</c:v>
                </c:pt>
                <c:pt idx="139">
                  <c:v>40118</c:v>
                </c:pt>
                <c:pt idx="140">
                  <c:v>42068</c:v>
                </c:pt>
                <c:pt idx="141">
                  <c:v>42167</c:v>
                </c:pt>
                <c:pt idx="142">
                  <c:v>41654</c:v>
                </c:pt>
                <c:pt idx="143">
                  <c:v>41661</c:v>
                </c:pt>
                <c:pt idx="144">
                  <c:v>41857</c:v>
                </c:pt>
                <c:pt idx="145">
                  <c:v>41878</c:v>
                </c:pt>
                <c:pt idx="146">
                  <c:v>41598</c:v>
                </c:pt>
                <c:pt idx="147">
                  <c:v>41387</c:v>
                </c:pt>
                <c:pt idx="148">
                  <c:v>41610</c:v>
                </c:pt>
                <c:pt idx="149">
                  <c:v>41647</c:v>
                </c:pt>
                <c:pt idx="150">
                  <c:v>41472</c:v>
                </c:pt>
                <c:pt idx="151">
                  <c:v>41549</c:v>
                </c:pt>
                <c:pt idx="152">
                  <c:v>41906</c:v>
                </c:pt>
                <c:pt idx="153">
                  <c:v>41934</c:v>
                </c:pt>
                <c:pt idx="154">
                  <c:v>41907</c:v>
                </c:pt>
                <c:pt idx="155">
                  <c:v>41561</c:v>
                </c:pt>
                <c:pt idx="156">
                  <c:v>41855</c:v>
                </c:pt>
                <c:pt idx="157">
                  <c:v>41445</c:v>
                </c:pt>
                <c:pt idx="158">
                  <c:v>42198</c:v>
                </c:pt>
                <c:pt idx="159">
                  <c:v>41868</c:v>
                </c:pt>
                <c:pt idx="160">
                  <c:v>42268</c:v>
                </c:pt>
                <c:pt idx="161">
                  <c:v>41909</c:v>
                </c:pt>
                <c:pt idx="162">
                  <c:v>41940</c:v>
                </c:pt>
                <c:pt idx="163">
                  <c:v>41486</c:v>
                </c:pt>
                <c:pt idx="164">
                  <c:v>42194</c:v>
                </c:pt>
                <c:pt idx="165">
                  <c:v>41827</c:v>
                </c:pt>
                <c:pt idx="166">
                  <c:v>42103</c:v>
                </c:pt>
                <c:pt idx="167">
                  <c:v>42123</c:v>
                </c:pt>
                <c:pt idx="168">
                  <c:v>41617</c:v>
                </c:pt>
                <c:pt idx="169">
                  <c:v>41016</c:v>
                </c:pt>
                <c:pt idx="170">
                  <c:v>42065</c:v>
                </c:pt>
                <c:pt idx="171">
                  <c:v>41927</c:v>
                </c:pt>
                <c:pt idx="172">
                  <c:v>42184</c:v>
                </c:pt>
                <c:pt idx="173">
                  <c:v>41493</c:v>
                </c:pt>
                <c:pt idx="174">
                  <c:v>41862</c:v>
                </c:pt>
                <c:pt idx="175">
                  <c:v>41920</c:v>
                </c:pt>
                <c:pt idx="176">
                  <c:v>41543</c:v>
                </c:pt>
                <c:pt idx="177">
                  <c:v>41333</c:v>
                </c:pt>
                <c:pt idx="178">
                  <c:v>41491</c:v>
                </c:pt>
                <c:pt idx="179">
                  <c:v>40889</c:v>
                </c:pt>
                <c:pt idx="180">
                  <c:v>42069</c:v>
                </c:pt>
                <c:pt idx="181">
                  <c:v>42116</c:v>
                </c:pt>
                <c:pt idx="182">
                  <c:v>41920</c:v>
                </c:pt>
                <c:pt idx="183">
                  <c:v>42125</c:v>
                </c:pt>
                <c:pt idx="184">
                  <c:v>42110</c:v>
                </c:pt>
                <c:pt idx="185">
                  <c:v>39238</c:v>
                </c:pt>
                <c:pt idx="186">
                  <c:v>42183</c:v>
                </c:pt>
                <c:pt idx="187">
                  <c:v>42044</c:v>
                </c:pt>
                <c:pt idx="188">
                  <c:v>41486</c:v>
                </c:pt>
                <c:pt idx="189">
                  <c:v>41438</c:v>
                </c:pt>
                <c:pt idx="190">
                  <c:v>41758</c:v>
                </c:pt>
                <c:pt idx="191">
                  <c:v>42136</c:v>
                </c:pt>
                <c:pt idx="192">
                  <c:v>41603</c:v>
                </c:pt>
                <c:pt idx="193">
                  <c:v>41288</c:v>
                </c:pt>
                <c:pt idx="194">
                  <c:v>41529</c:v>
                </c:pt>
                <c:pt idx="195">
                  <c:v>41725</c:v>
                </c:pt>
                <c:pt idx="196">
                  <c:v>42086</c:v>
                </c:pt>
                <c:pt idx="197">
                  <c:v>41603</c:v>
                </c:pt>
                <c:pt idx="198">
                  <c:v>41451</c:v>
                </c:pt>
                <c:pt idx="199">
                  <c:v>41456</c:v>
                </c:pt>
                <c:pt idx="200">
                  <c:v>41465</c:v>
                </c:pt>
                <c:pt idx="201">
                  <c:v>42216</c:v>
                </c:pt>
                <c:pt idx="202">
                  <c:v>42156</c:v>
                </c:pt>
                <c:pt idx="203">
                  <c:v>41239</c:v>
                </c:pt>
                <c:pt idx="204">
                  <c:v>41498</c:v>
                </c:pt>
                <c:pt idx="205">
                  <c:v>41521</c:v>
                </c:pt>
                <c:pt idx="206">
                  <c:v>41578</c:v>
                </c:pt>
                <c:pt idx="207">
                  <c:v>39313</c:v>
                </c:pt>
                <c:pt idx="208">
                  <c:v>41393</c:v>
                </c:pt>
                <c:pt idx="209">
                  <c:v>41515</c:v>
                </c:pt>
                <c:pt idx="210">
                  <c:v>40953</c:v>
                </c:pt>
                <c:pt idx="211">
                  <c:v>41508</c:v>
                </c:pt>
                <c:pt idx="212">
                  <c:v>41394</c:v>
                </c:pt>
                <c:pt idx="213">
                  <c:v>42055</c:v>
                </c:pt>
                <c:pt idx="214">
                  <c:v>41347</c:v>
                </c:pt>
                <c:pt idx="215">
                  <c:v>41841</c:v>
                </c:pt>
                <c:pt idx="216">
                  <c:v>41953</c:v>
                </c:pt>
                <c:pt idx="217">
                  <c:v>42245</c:v>
                </c:pt>
                <c:pt idx="218">
                  <c:v>41500</c:v>
                </c:pt>
                <c:pt idx="219">
                  <c:v>41603</c:v>
                </c:pt>
                <c:pt idx="220">
                  <c:v>41921</c:v>
                </c:pt>
                <c:pt idx="221">
                  <c:v>42250</c:v>
                </c:pt>
                <c:pt idx="222">
                  <c:v>42179</c:v>
                </c:pt>
                <c:pt idx="223">
                  <c:v>41480</c:v>
                </c:pt>
                <c:pt idx="224">
                  <c:v>41570</c:v>
                </c:pt>
                <c:pt idx="225">
                  <c:v>40982</c:v>
                </c:pt>
                <c:pt idx="226">
                  <c:v>41277</c:v>
                </c:pt>
                <c:pt idx="227">
                  <c:v>41484</c:v>
                </c:pt>
                <c:pt idx="228">
                  <c:v>42105</c:v>
                </c:pt>
                <c:pt idx="229">
                  <c:v>40795</c:v>
                </c:pt>
                <c:pt idx="230">
                  <c:v>42164</c:v>
                </c:pt>
                <c:pt idx="231">
                  <c:v>42251</c:v>
                </c:pt>
                <c:pt idx="232">
                  <c:v>41869</c:v>
                </c:pt>
                <c:pt idx="233">
                  <c:v>41813</c:v>
                </c:pt>
                <c:pt idx="234">
                  <c:v>41073</c:v>
                </c:pt>
                <c:pt idx="235">
                  <c:v>42138</c:v>
                </c:pt>
                <c:pt idx="236">
                  <c:v>42124</c:v>
                </c:pt>
                <c:pt idx="237">
                  <c:v>41505</c:v>
                </c:pt>
                <c:pt idx="238">
                  <c:v>41857</c:v>
                </c:pt>
                <c:pt idx="239">
                  <c:v>41255</c:v>
                </c:pt>
                <c:pt idx="240">
                  <c:v>41458</c:v>
                </c:pt>
                <c:pt idx="241">
                  <c:v>41467</c:v>
                </c:pt>
                <c:pt idx="242">
                  <c:v>41283</c:v>
                </c:pt>
                <c:pt idx="243">
                  <c:v>42185</c:v>
                </c:pt>
                <c:pt idx="244">
                  <c:v>41498</c:v>
                </c:pt>
                <c:pt idx="245">
                  <c:v>41500</c:v>
                </c:pt>
                <c:pt idx="246">
                  <c:v>42179</c:v>
                </c:pt>
                <c:pt idx="247">
                  <c:v>41612</c:v>
                </c:pt>
                <c:pt idx="248">
                  <c:v>41494</c:v>
                </c:pt>
                <c:pt idx="249">
                  <c:v>41498</c:v>
                </c:pt>
                <c:pt idx="250">
                  <c:v>41347</c:v>
                </c:pt>
                <c:pt idx="251">
                  <c:v>41453</c:v>
                </c:pt>
                <c:pt idx="252">
                  <c:v>41444</c:v>
                </c:pt>
                <c:pt idx="253">
                  <c:v>41484</c:v>
                </c:pt>
                <c:pt idx="254">
                  <c:v>42088</c:v>
                </c:pt>
                <c:pt idx="255">
                  <c:v>41449</c:v>
                </c:pt>
                <c:pt idx="256">
                  <c:v>41540</c:v>
                </c:pt>
                <c:pt idx="257">
                  <c:v>41577</c:v>
                </c:pt>
                <c:pt idx="258">
                  <c:v>42306</c:v>
                </c:pt>
                <c:pt idx="259">
                  <c:v>41467</c:v>
                </c:pt>
                <c:pt idx="260">
                  <c:v>41522</c:v>
                </c:pt>
                <c:pt idx="261">
                  <c:v>41403</c:v>
                </c:pt>
                <c:pt idx="262">
                  <c:v>41423</c:v>
                </c:pt>
                <c:pt idx="263">
                  <c:v>42115</c:v>
                </c:pt>
                <c:pt idx="264">
                  <c:v>41453</c:v>
                </c:pt>
                <c:pt idx="265">
                  <c:v>41989</c:v>
                </c:pt>
                <c:pt idx="266">
                  <c:v>41449</c:v>
                </c:pt>
                <c:pt idx="267">
                  <c:v>41987</c:v>
                </c:pt>
                <c:pt idx="268">
                  <c:v>41554</c:v>
                </c:pt>
                <c:pt idx="269">
                  <c:v>41463</c:v>
                </c:pt>
                <c:pt idx="270">
                  <c:v>41450</c:v>
                </c:pt>
                <c:pt idx="271">
                  <c:v>41382</c:v>
                </c:pt>
                <c:pt idx="272">
                  <c:v>42220</c:v>
                </c:pt>
                <c:pt idx="273">
                  <c:v>42223</c:v>
                </c:pt>
                <c:pt idx="274">
                  <c:v>41967</c:v>
                </c:pt>
                <c:pt idx="275">
                  <c:v>42074</c:v>
                </c:pt>
                <c:pt idx="276">
                  <c:v>41592</c:v>
                </c:pt>
                <c:pt idx="277">
                  <c:v>41408</c:v>
                </c:pt>
                <c:pt idx="278">
                  <c:v>41801</c:v>
                </c:pt>
                <c:pt idx="279">
                  <c:v>42066</c:v>
                </c:pt>
                <c:pt idx="280">
                  <c:v>41239</c:v>
                </c:pt>
                <c:pt idx="281">
                  <c:v>41407</c:v>
                </c:pt>
                <c:pt idx="282">
                  <c:v>41408</c:v>
                </c:pt>
                <c:pt idx="283">
                  <c:v>41410</c:v>
                </c:pt>
                <c:pt idx="284">
                  <c:v>42407</c:v>
                </c:pt>
                <c:pt idx="285">
                  <c:v>41374</c:v>
                </c:pt>
                <c:pt idx="286">
                  <c:v>41549</c:v>
                </c:pt>
                <c:pt idx="287">
                  <c:v>41521</c:v>
                </c:pt>
                <c:pt idx="288">
                  <c:v>41365</c:v>
                </c:pt>
                <c:pt idx="289">
                  <c:v>42020</c:v>
                </c:pt>
                <c:pt idx="290">
                  <c:v>42086</c:v>
                </c:pt>
                <c:pt idx="291">
                  <c:v>41690</c:v>
                </c:pt>
                <c:pt idx="292">
                  <c:v>42081</c:v>
                </c:pt>
                <c:pt idx="293">
                  <c:v>41564</c:v>
                </c:pt>
                <c:pt idx="294">
                  <c:v>41540</c:v>
                </c:pt>
                <c:pt idx="295">
                  <c:v>41771</c:v>
                </c:pt>
                <c:pt idx="296">
                  <c:v>41962</c:v>
                </c:pt>
                <c:pt idx="297">
                  <c:v>42030</c:v>
                </c:pt>
                <c:pt idx="298">
                  <c:v>41913</c:v>
                </c:pt>
                <c:pt idx="299">
                  <c:v>41463</c:v>
                </c:pt>
                <c:pt idx="300">
                  <c:v>42109</c:v>
                </c:pt>
                <c:pt idx="301">
                  <c:v>42180</c:v>
                </c:pt>
                <c:pt idx="302">
                  <c:v>42279</c:v>
                </c:pt>
                <c:pt idx="303">
                  <c:v>41834</c:v>
                </c:pt>
                <c:pt idx="304">
                  <c:v>41076</c:v>
                </c:pt>
                <c:pt idx="305">
                  <c:v>41192</c:v>
                </c:pt>
                <c:pt idx="306">
                  <c:v>41353</c:v>
                </c:pt>
                <c:pt idx="307">
                  <c:v>42146</c:v>
                </c:pt>
                <c:pt idx="308">
                  <c:v>41463</c:v>
                </c:pt>
                <c:pt idx="309">
                  <c:v>41290</c:v>
                </c:pt>
                <c:pt idx="310">
                  <c:v>39140</c:v>
                </c:pt>
                <c:pt idx="311">
                  <c:v>41332</c:v>
                </c:pt>
                <c:pt idx="312">
                  <c:v>41361</c:v>
                </c:pt>
                <c:pt idx="313">
                  <c:v>42298</c:v>
                </c:pt>
                <c:pt idx="314">
                  <c:v>41288</c:v>
                </c:pt>
                <c:pt idx="315">
                  <c:v>41739</c:v>
                </c:pt>
                <c:pt idx="316">
                  <c:v>41346</c:v>
                </c:pt>
                <c:pt idx="317">
                  <c:v>41346</c:v>
                </c:pt>
                <c:pt idx="318">
                  <c:v>42343</c:v>
                </c:pt>
                <c:pt idx="319">
                  <c:v>41218</c:v>
                </c:pt>
                <c:pt idx="320">
                  <c:v>41847</c:v>
                </c:pt>
                <c:pt idx="321">
                  <c:v>41453</c:v>
                </c:pt>
                <c:pt idx="322">
                  <c:v>40974</c:v>
                </c:pt>
                <c:pt idx="323">
                  <c:v>41431</c:v>
                </c:pt>
                <c:pt idx="324">
                  <c:v>41429</c:v>
                </c:pt>
                <c:pt idx="325">
                  <c:v>42305</c:v>
                </c:pt>
                <c:pt idx="326">
                  <c:v>41596</c:v>
                </c:pt>
                <c:pt idx="327">
                  <c:v>41394</c:v>
                </c:pt>
                <c:pt idx="328">
                  <c:v>41316</c:v>
                </c:pt>
                <c:pt idx="329">
                  <c:v>42052</c:v>
                </c:pt>
                <c:pt idx="330">
                  <c:v>42307</c:v>
                </c:pt>
                <c:pt idx="331">
                  <c:v>41360</c:v>
                </c:pt>
                <c:pt idx="332">
                  <c:v>41416</c:v>
                </c:pt>
                <c:pt idx="333">
                  <c:v>41739</c:v>
                </c:pt>
                <c:pt idx="334">
                  <c:v>41368</c:v>
                </c:pt>
                <c:pt idx="335">
                  <c:v>41652</c:v>
                </c:pt>
                <c:pt idx="336">
                  <c:v>41248</c:v>
                </c:pt>
                <c:pt idx="337">
                  <c:v>41855</c:v>
                </c:pt>
                <c:pt idx="338">
                  <c:v>41918</c:v>
                </c:pt>
                <c:pt idx="339">
                  <c:v>41407</c:v>
                </c:pt>
                <c:pt idx="340">
                  <c:v>42170</c:v>
                </c:pt>
                <c:pt idx="341">
                  <c:v>41858</c:v>
                </c:pt>
                <c:pt idx="342">
                  <c:v>42114</c:v>
                </c:pt>
                <c:pt idx="343">
                  <c:v>42039</c:v>
                </c:pt>
                <c:pt idx="344">
                  <c:v>40830</c:v>
                </c:pt>
                <c:pt idx="345">
                  <c:v>41423</c:v>
                </c:pt>
                <c:pt idx="346">
                  <c:v>42122</c:v>
                </c:pt>
                <c:pt idx="347">
                  <c:v>42034</c:v>
                </c:pt>
                <c:pt idx="348">
                  <c:v>38746</c:v>
                </c:pt>
                <c:pt idx="349">
                  <c:v>41277</c:v>
                </c:pt>
                <c:pt idx="350">
                  <c:v>41453</c:v>
                </c:pt>
                <c:pt idx="351">
                  <c:v>41281</c:v>
                </c:pt>
                <c:pt idx="352">
                  <c:v>41291</c:v>
                </c:pt>
                <c:pt idx="353">
                  <c:v>41975</c:v>
                </c:pt>
                <c:pt idx="354">
                  <c:v>41389</c:v>
                </c:pt>
                <c:pt idx="355">
                  <c:v>41232</c:v>
                </c:pt>
                <c:pt idx="356">
                  <c:v>42151</c:v>
                </c:pt>
                <c:pt idx="357">
                  <c:v>39051</c:v>
                </c:pt>
                <c:pt idx="358">
                  <c:v>41316</c:v>
                </c:pt>
                <c:pt idx="359">
                  <c:v>41249</c:v>
                </c:pt>
                <c:pt idx="360">
                  <c:v>41333</c:v>
                </c:pt>
                <c:pt idx="361">
                  <c:v>41337</c:v>
                </c:pt>
                <c:pt idx="362">
                  <c:v>41415</c:v>
                </c:pt>
                <c:pt idx="363">
                  <c:v>42156</c:v>
                </c:pt>
                <c:pt idx="364">
                  <c:v>41438</c:v>
                </c:pt>
                <c:pt idx="365">
                  <c:v>42123</c:v>
                </c:pt>
                <c:pt idx="366">
                  <c:v>41837</c:v>
                </c:pt>
                <c:pt idx="367">
                  <c:v>42054</c:v>
                </c:pt>
                <c:pt idx="368">
                  <c:v>41241</c:v>
                </c:pt>
                <c:pt idx="369">
                  <c:v>41410</c:v>
                </c:pt>
                <c:pt idx="370">
                  <c:v>42124</c:v>
                </c:pt>
                <c:pt idx="371">
                  <c:v>41286</c:v>
                </c:pt>
                <c:pt idx="372">
                  <c:v>41564</c:v>
                </c:pt>
                <c:pt idx="373">
                  <c:v>41757</c:v>
                </c:pt>
                <c:pt idx="374">
                  <c:v>41305</c:v>
                </c:pt>
                <c:pt idx="375">
                  <c:v>41914</c:v>
                </c:pt>
                <c:pt idx="376">
                  <c:v>41526</c:v>
                </c:pt>
                <c:pt idx="377">
                  <c:v>42398</c:v>
                </c:pt>
                <c:pt idx="378">
                  <c:v>41809</c:v>
                </c:pt>
                <c:pt idx="379">
                  <c:v>41256</c:v>
                </c:pt>
                <c:pt idx="380">
                  <c:v>41851</c:v>
                </c:pt>
                <c:pt idx="381">
                  <c:v>41221</c:v>
                </c:pt>
                <c:pt idx="382">
                  <c:v>41221</c:v>
                </c:pt>
                <c:pt idx="383">
                  <c:v>41792</c:v>
                </c:pt>
                <c:pt idx="384">
                  <c:v>41246</c:v>
                </c:pt>
                <c:pt idx="385">
                  <c:v>41512</c:v>
                </c:pt>
                <c:pt idx="386">
                  <c:v>42132</c:v>
                </c:pt>
                <c:pt idx="387">
                  <c:v>42058</c:v>
                </c:pt>
                <c:pt idx="388">
                  <c:v>42157</c:v>
                </c:pt>
                <c:pt idx="389">
                  <c:v>41557</c:v>
                </c:pt>
                <c:pt idx="390">
                  <c:v>41827</c:v>
                </c:pt>
                <c:pt idx="391">
                  <c:v>41253</c:v>
                </c:pt>
                <c:pt idx="392">
                  <c:v>41256</c:v>
                </c:pt>
                <c:pt idx="393">
                  <c:v>41242</c:v>
                </c:pt>
                <c:pt idx="394">
                  <c:v>41570</c:v>
                </c:pt>
                <c:pt idx="395">
                  <c:v>42152</c:v>
                </c:pt>
                <c:pt idx="396">
                  <c:v>41536</c:v>
                </c:pt>
                <c:pt idx="397">
                  <c:v>41788</c:v>
                </c:pt>
                <c:pt idx="398">
                  <c:v>40564</c:v>
                </c:pt>
                <c:pt idx="399">
                  <c:v>42082</c:v>
                </c:pt>
                <c:pt idx="400">
                  <c:v>41767</c:v>
                </c:pt>
                <c:pt idx="401">
                  <c:v>41752</c:v>
                </c:pt>
                <c:pt idx="402">
                  <c:v>40613</c:v>
                </c:pt>
                <c:pt idx="403">
                  <c:v>38265</c:v>
                </c:pt>
                <c:pt idx="404">
                  <c:v>40520</c:v>
                </c:pt>
                <c:pt idx="405">
                  <c:v>41515</c:v>
                </c:pt>
                <c:pt idx="406">
                  <c:v>42174</c:v>
                </c:pt>
                <c:pt idx="407">
                  <c:v>42085</c:v>
                </c:pt>
                <c:pt idx="408">
                  <c:v>42216</c:v>
                </c:pt>
                <c:pt idx="409">
                  <c:v>41955</c:v>
                </c:pt>
                <c:pt idx="410">
                  <c:v>42082</c:v>
                </c:pt>
                <c:pt idx="412">
                  <c:v>38388</c:v>
                </c:pt>
                <c:pt idx="413">
                  <c:v>38411</c:v>
                </c:pt>
                <c:pt idx="414">
                  <c:v>38966</c:v>
                </c:pt>
                <c:pt idx="415">
                  <c:v>41676</c:v>
                </c:pt>
                <c:pt idx="416">
                  <c:v>41926</c:v>
                </c:pt>
                <c:pt idx="417">
                  <c:v>42499</c:v>
                </c:pt>
              </c:numCache>
            </c:numRef>
          </c:xVal>
          <c:yVal>
            <c:numRef>
              <c:f>Sheet1!$P$2:$P$419</c:f>
              <c:numCache>
                <c:formatCode>General</c:formatCode>
                <c:ptCount val="418"/>
                <c:pt idx="0">
                  <c:v>-9.8828884590586679</c:v>
                </c:pt>
                <c:pt idx="1">
                  <c:v>-15.988499216300939</c:v>
                </c:pt>
                <c:pt idx="2">
                  <c:v>-41.13129312931293</c:v>
                </c:pt>
                <c:pt idx="3">
                  <c:v>-37.022745238950769</c:v>
                </c:pt>
                <c:pt idx="5">
                  <c:v>-22.943912044634068</c:v>
                </c:pt>
                <c:pt idx="6">
                  <c:v>-28.9694385026738</c:v>
                </c:pt>
                <c:pt idx="7">
                  <c:v>-31.585294875096579</c:v>
                </c:pt>
                <c:pt idx="8">
                  <c:v>-46.141693811074916</c:v>
                </c:pt>
                <c:pt idx="10">
                  <c:v>-15.207692307692309</c:v>
                </c:pt>
                <c:pt idx="11">
                  <c:v>-28.546561264822142</c:v>
                </c:pt>
                <c:pt idx="12">
                  <c:v>-36.349274503997634</c:v>
                </c:pt>
                <c:pt idx="13">
                  <c:v>-55.880164141414149</c:v>
                </c:pt>
                <c:pt idx="14">
                  <c:v>-40.162916939175929</c:v>
                </c:pt>
                <c:pt idx="15">
                  <c:v>-41.738900634249475</c:v>
                </c:pt>
                <c:pt idx="16">
                  <c:v>-22.059595959595967</c:v>
                </c:pt>
                <c:pt idx="17">
                  <c:v>-45.78239484396201</c:v>
                </c:pt>
                <c:pt idx="18">
                  <c:v>-23.753952569169968</c:v>
                </c:pt>
                <c:pt idx="19">
                  <c:v>-32.17787763567231</c:v>
                </c:pt>
                <c:pt idx="20">
                  <c:v>-31.761101632951505</c:v>
                </c:pt>
                <c:pt idx="21">
                  <c:v>-24.314652857690835</c:v>
                </c:pt>
                <c:pt idx="22">
                  <c:v>-17.68538961038962</c:v>
                </c:pt>
                <c:pt idx="23">
                  <c:v>-22.391257253384918</c:v>
                </c:pt>
                <c:pt idx="24">
                  <c:v>-19.484173913043477</c:v>
                </c:pt>
                <c:pt idx="25">
                  <c:v>-22.130515344528078</c:v>
                </c:pt>
                <c:pt idx="29">
                  <c:v>-26.14070988772184</c:v>
                </c:pt>
                <c:pt idx="30">
                  <c:v>-17.056664619164618</c:v>
                </c:pt>
                <c:pt idx="31">
                  <c:v>-27.075562556255626</c:v>
                </c:pt>
                <c:pt idx="33">
                  <c:v>-13.974349650349646</c:v>
                </c:pt>
                <c:pt idx="34">
                  <c:v>-16.336223021582743</c:v>
                </c:pt>
                <c:pt idx="35">
                  <c:v>-2.9224431818181893</c:v>
                </c:pt>
                <c:pt idx="37">
                  <c:v>-18.392772593974943</c:v>
                </c:pt>
                <c:pt idx="38">
                  <c:v>-30.309132231404952</c:v>
                </c:pt>
                <c:pt idx="39">
                  <c:v>-19.172007992007995</c:v>
                </c:pt>
                <c:pt idx="40">
                  <c:v>-4.7031194295900365</c:v>
                </c:pt>
                <c:pt idx="41">
                  <c:v>-41.878727272727268</c:v>
                </c:pt>
                <c:pt idx="42">
                  <c:v>-49.467210567210564</c:v>
                </c:pt>
                <c:pt idx="43">
                  <c:v>-17.287734487734493</c:v>
                </c:pt>
                <c:pt idx="44">
                  <c:v>-42.737662337662343</c:v>
                </c:pt>
                <c:pt idx="45">
                  <c:v>-27.361664261664266</c:v>
                </c:pt>
                <c:pt idx="46">
                  <c:v>-3.1413650179607671</c:v>
                </c:pt>
                <c:pt idx="47">
                  <c:v>-28.422077922077925</c:v>
                </c:pt>
                <c:pt idx="48">
                  <c:v>-8.3411728203537141</c:v>
                </c:pt>
                <c:pt idx="49">
                  <c:v>-32.716753246753257</c:v>
                </c:pt>
                <c:pt idx="50">
                  <c:v>-50.755618415918846</c:v>
                </c:pt>
                <c:pt idx="51">
                  <c:v>-33.208462450592876</c:v>
                </c:pt>
                <c:pt idx="52">
                  <c:v>-54.450413223140494</c:v>
                </c:pt>
                <c:pt idx="53">
                  <c:v>-25.814200140944333</c:v>
                </c:pt>
                <c:pt idx="54">
                  <c:v>-38.844026434558351</c:v>
                </c:pt>
                <c:pt idx="55">
                  <c:v>-27.490983000739099</c:v>
                </c:pt>
                <c:pt idx="56">
                  <c:v>-21.101196777905646</c:v>
                </c:pt>
                <c:pt idx="57">
                  <c:v>-23.088465669351756</c:v>
                </c:pt>
                <c:pt idx="58">
                  <c:v>-15.613397129186607</c:v>
                </c:pt>
                <c:pt idx="59">
                  <c:v>-42.459649538866934</c:v>
                </c:pt>
                <c:pt idx="61">
                  <c:v>-41.087450877652607</c:v>
                </c:pt>
                <c:pt idx="62">
                  <c:v>-15.459966942148768</c:v>
                </c:pt>
                <c:pt idx="63">
                  <c:v>-25.727379679144384</c:v>
                </c:pt>
                <c:pt idx="64">
                  <c:v>-25.141818181818191</c:v>
                </c:pt>
                <c:pt idx="66">
                  <c:v>-37.62919652961147</c:v>
                </c:pt>
                <c:pt idx="67">
                  <c:v>-26.791691919191923</c:v>
                </c:pt>
                <c:pt idx="68">
                  <c:v>-30.271174242424237</c:v>
                </c:pt>
                <c:pt idx="69">
                  <c:v>-33.401411631846415</c:v>
                </c:pt>
                <c:pt idx="70">
                  <c:v>-20.980496595915103</c:v>
                </c:pt>
                <c:pt idx="71">
                  <c:v>-23.745273451647954</c:v>
                </c:pt>
                <c:pt idx="72">
                  <c:v>-40.789317238777819</c:v>
                </c:pt>
                <c:pt idx="73">
                  <c:v>-26.612673200405553</c:v>
                </c:pt>
                <c:pt idx="74">
                  <c:v>-5.5780602376347037</c:v>
                </c:pt>
                <c:pt idx="75">
                  <c:v>-13.899770265835251</c:v>
                </c:pt>
                <c:pt idx="76">
                  <c:v>-24.712018086625424</c:v>
                </c:pt>
                <c:pt idx="77">
                  <c:v>-31.189757575757575</c:v>
                </c:pt>
                <c:pt idx="78">
                  <c:v>-13.861363636363636</c:v>
                </c:pt>
                <c:pt idx="79">
                  <c:v>-30.239929911358487</c:v>
                </c:pt>
                <c:pt idx="80">
                  <c:v>-30.271174242424237</c:v>
                </c:pt>
                <c:pt idx="81">
                  <c:v>-9.7840594308738282</c:v>
                </c:pt>
                <c:pt idx="82">
                  <c:v>-40.883845650752129</c:v>
                </c:pt>
                <c:pt idx="83">
                  <c:v>-31.675619834710744</c:v>
                </c:pt>
                <c:pt idx="84">
                  <c:v>-28.222325581395346</c:v>
                </c:pt>
                <c:pt idx="85">
                  <c:v>-29.601008403361355</c:v>
                </c:pt>
                <c:pt idx="86">
                  <c:v>-18.457308377896624</c:v>
                </c:pt>
                <c:pt idx="87">
                  <c:v>-30.936977886977889</c:v>
                </c:pt>
                <c:pt idx="88">
                  <c:v>-7.3254272043745736</c:v>
                </c:pt>
                <c:pt idx="90">
                  <c:v>-40.247995482778094</c:v>
                </c:pt>
                <c:pt idx="91">
                  <c:v>-58.562186732186724</c:v>
                </c:pt>
                <c:pt idx="92">
                  <c:v>-15.323318181818182</c:v>
                </c:pt>
                <c:pt idx="93">
                  <c:v>-28.67061237373737</c:v>
                </c:pt>
                <c:pt idx="94">
                  <c:v>-30.88840415019763</c:v>
                </c:pt>
                <c:pt idx="95">
                  <c:v>-33.861999999999995</c:v>
                </c:pt>
                <c:pt idx="96">
                  <c:v>-20.879214614499421</c:v>
                </c:pt>
                <c:pt idx="97">
                  <c:v>6.9109727851766012</c:v>
                </c:pt>
                <c:pt idx="98">
                  <c:v>-11.843548890971574</c:v>
                </c:pt>
                <c:pt idx="99">
                  <c:v>-19.383071095571093</c:v>
                </c:pt>
                <c:pt idx="100">
                  <c:v>-30.274682964094733</c:v>
                </c:pt>
                <c:pt idx="101">
                  <c:v>-15.740103740103745</c:v>
                </c:pt>
                <c:pt idx="102">
                  <c:v>-29.893244699964068</c:v>
                </c:pt>
                <c:pt idx="103">
                  <c:v>3.6546756967960303</c:v>
                </c:pt>
                <c:pt idx="104">
                  <c:v>-30.482254277088224</c:v>
                </c:pt>
                <c:pt idx="105">
                  <c:v>-47.691442282058112</c:v>
                </c:pt>
                <c:pt idx="106">
                  <c:v>-22.003503549347386</c:v>
                </c:pt>
                <c:pt idx="107">
                  <c:v>-33.659486854608808</c:v>
                </c:pt>
                <c:pt idx="108">
                  <c:v>-37.36931818181818</c:v>
                </c:pt>
                <c:pt idx="110">
                  <c:v>-21.774099974099979</c:v>
                </c:pt>
                <c:pt idx="111">
                  <c:v>-26.254577464788749</c:v>
                </c:pt>
                <c:pt idx="112">
                  <c:v>-44.383954545454536</c:v>
                </c:pt>
                <c:pt idx="113">
                  <c:v>-24.021795827123704</c:v>
                </c:pt>
                <c:pt idx="114">
                  <c:v>-39.874545454545455</c:v>
                </c:pt>
                <c:pt idx="115">
                  <c:v>-31.466196447230939</c:v>
                </c:pt>
                <c:pt idx="116">
                  <c:v>-43.653379888268148</c:v>
                </c:pt>
                <c:pt idx="117">
                  <c:v>-45.569882275997394</c:v>
                </c:pt>
                <c:pt idx="118">
                  <c:v>-13.899770265835251</c:v>
                </c:pt>
                <c:pt idx="119">
                  <c:v>-37.347533596837948</c:v>
                </c:pt>
                <c:pt idx="120">
                  <c:v>-29.510715520221225</c:v>
                </c:pt>
                <c:pt idx="121">
                  <c:v>-38.878678712591757</c:v>
                </c:pt>
                <c:pt idx="122">
                  <c:v>-37.955647969052222</c:v>
                </c:pt>
                <c:pt idx="123">
                  <c:v>-27.756236786469351</c:v>
                </c:pt>
                <c:pt idx="124">
                  <c:v>-13.993772369362926</c:v>
                </c:pt>
                <c:pt idx="125">
                  <c:v>-19.666108831785792</c:v>
                </c:pt>
                <c:pt idx="126">
                  <c:v>-48.324231865695282</c:v>
                </c:pt>
                <c:pt idx="127">
                  <c:v>-14.624491626794267</c:v>
                </c:pt>
                <c:pt idx="128">
                  <c:v>-15.862782457159454</c:v>
                </c:pt>
                <c:pt idx="129">
                  <c:v>-43.506284319707142</c:v>
                </c:pt>
                <c:pt idx="130">
                  <c:v>-35.722455632017386</c:v>
                </c:pt>
                <c:pt idx="131">
                  <c:v>-31.086492687123613</c:v>
                </c:pt>
                <c:pt idx="132">
                  <c:v>-25.558961038961048</c:v>
                </c:pt>
                <c:pt idx="133">
                  <c:v>-36.577343108504394</c:v>
                </c:pt>
                <c:pt idx="134">
                  <c:v>-18.417134166948305</c:v>
                </c:pt>
                <c:pt idx="135">
                  <c:v>-34.386904761904759</c:v>
                </c:pt>
                <c:pt idx="136">
                  <c:v>-38.90598175059143</c:v>
                </c:pt>
                <c:pt idx="137">
                  <c:v>-25.164364801864796</c:v>
                </c:pt>
                <c:pt idx="138">
                  <c:v>-25.932411067193684</c:v>
                </c:pt>
                <c:pt idx="140">
                  <c:v>-13.436402321083177</c:v>
                </c:pt>
                <c:pt idx="141">
                  <c:v>-38.209729886726699</c:v>
                </c:pt>
                <c:pt idx="142">
                  <c:v>-37.77630456186413</c:v>
                </c:pt>
                <c:pt idx="143">
                  <c:v>-41.513653261236904</c:v>
                </c:pt>
                <c:pt idx="144">
                  <c:v>-30.239055944055941</c:v>
                </c:pt>
                <c:pt idx="145">
                  <c:v>-38.83678140629597</c:v>
                </c:pt>
                <c:pt idx="146">
                  <c:v>-32.67464858670742</c:v>
                </c:pt>
                <c:pt idx="147">
                  <c:v>-53.634599728629581</c:v>
                </c:pt>
                <c:pt idx="148">
                  <c:v>-43.214848484848481</c:v>
                </c:pt>
                <c:pt idx="149">
                  <c:v>-12.61767272727273</c:v>
                </c:pt>
                <c:pt idx="150">
                  <c:v>-31.127772571071542</c:v>
                </c:pt>
                <c:pt idx="151">
                  <c:v>-25.077315208156335</c:v>
                </c:pt>
                <c:pt idx="152">
                  <c:v>-43.858762322015338</c:v>
                </c:pt>
                <c:pt idx="153">
                  <c:v>-22.987457912457916</c:v>
                </c:pt>
                <c:pt idx="154">
                  <c:v>-10.198381440517954</c:v>
                </c:pt>
                <c:pt idx="155">
                  <c:v>-24.523365570599612</c:v>
                </c:pt>
                <c:pt idx="156">
                  <c:v>-43.79577075098814</c:v>
                </c:pt>
                <c:pt idx="157">
                  <c:v>-30.117344497607661</c:v>
                </c:pt>
                <c:pt idx="158">
                  <c:v>-41.790307486631015</c:v>
                </c:pt>
                <c:pt idx="159">
                  <c:v>-30.330822510822507</c:v>
                </c:pt>
                <c:pt idx="160">
                  <c:v>-15.145527859237538</c:v>
                </c:pt>
                <c:pt idx="161">
                  <c:v>-44.401365391365395</c:v>
                </c:pt>
                <c:pt idx="162">
                  <c:v>-17.806026557711959</c:v>
                </c:pt>
                <c:pt idx="163">
                  <c:v>-45.17973262032087</c:v>
                </c:pt>
                <c:pt idx="164">
                  <c:v>-16.775500770416034</c:v>
                </c:pt>
                <c:pt idx="165">
                  <c:v>-11.580213903743314</c:v>
                </c:pt>
                <c:pt idx="166">
                  <c:v>-31.15929227124667</c:v>
                </c:pt>
                <c:pt idx="167">
                  <c:v>-40.736559139784944</c:v>
                </c:pt>
                <c:pt idx="168">
                  <c:v>-16.664604810996575</c:v>
                </c:pt>
                <c:pt idx="169">
                  <c:v>-20.847502876869967</c:v>
                </c:pt>
                <c:pt idx="170">
                  <c:v>-39.110007431260833</c:v>
                </c:pt>
                <c:pt idx="171">
                  <c:v>-20.577314945116797</c:v>
                </c:pt>
                <c:pt idx="172">
                  <c:v>-16.957529727656315</c:v>
                </c:pt>
                <c:pt idx="173">
                  <c:v>-37.668986515876469</c:v>
                </c:pt>
                <c:pt idx="174">
                  <c:v>-22.673299928418047</c:v>
                </c:pt>
                <c:pt idx="175">
                  <c:v>-28.530120068610632</c:v>
                </c:pt>
                <c:pt idx="176">
                  <c:v>-14.313965744400518</c:v>
                </c:pt>
                <c:pt idx="177">
                  <c:v>-15.394400754954388</c:v>
                </c:pt>
                <c:pt idx="178">
                  <c:v>-31.640310077519381</c:v>
                </c:pt>
                <c:pt idx="180">
                  <c:v>-16.492424242424249</c:v>
                </c:pt>
                <c:pt idx="181">
                  <c:v>-12.507097178683384</c:v>
                </c:pt>
                <c:pt idx="182">
                  <c:v>-23.886988202637053</c:v>
                </c:pt>
                <c:pt idx="183">
                  <c:v>-7.8496821360457671</c:v>
                </c:pt>
                <c:pt idx="184">
                  <c:v>-27.611761823082574</c:v>
                </c:pt>
                <c:pt idx="186">
                  <c:v>-5.4364916773367558</c:v>
                </c:pt>
                <c:pt idx="187">
                  <c:v>-29.313089400226328</c:v>
                </c:pt>
                <c:pt idx="188">
                  <c:v>-24.678364234449766</c:v>
                </c:pt>
                <c:pt idx="189">
                  <c:v>-22.201887888469368</c:v>
                </c:pt>
                <c:pt idx="190">
                  <c:v>-0.50161186331398688</c:v>
                </c:pt>
                <c:pt idx="191">
                  <c:v>-40.466797764882877</c:v>
                </c:pt>
                <c:pt idx="192">
                  <c:v>-33.193939393939395</c:v>
                </c:pt>
                <c:pt idx="194">
                  <c:v>-18.389716363636367</c:v>
                </c:pt>
                <c:pt idx="195">
                  <c:v>-16.537441803479545</c:v>
                </c:pt>
                <c:pt idx="196">
                  <c:v>-30.771582234559336</c:v>
                </c:pt>
                <c:pt idx="197">
                  <c:v>-44.885000000000005</c:v>
                </c:pt>
                <c:pt idx="198">
                  <c:v>-25.89902473005921</c:v>
                </c:pt>
                <c:pt idx="199">
                  <c:v>-28.762925170068034</c:v>
                </c:pt>
                <c:pt idx="200">
                  <c:v>12.486363636363617</c:v>
                </c:pt>
                <c:pt idx="201">
                  <c:v>-36.576524741081712</c:v>
                </c:pt>
                <c:pt idx="202">
                  <c:v>-11.191943385955362</c:v>
                </c:pt>
                <c:pt idx="203">
                  <c:v>-38.442987012987011</c:v>
                </c:pt>
                <c:pt idx="204">
                  <c:v>-49.647002253944407</c:v>
                </c:pt>
                <c:pt idx="205">
                  <c:v>-42.578028122956177</c:v>
                </c:pt>
                <c:pt idx="206">
                  <c:v>-36.721899897854961</c:v>
                </c:pt>
                <c:pt idx="208">
                  <c:v>-34.332679063360885</c:v>
                </c:pt>
                <c:pt idx="209">
                  <c:v>-15.613397129186607</c:v>
                </c:pt>
                <c:pt idx="210">
                  <c:v>-21.855296080066719</c:v>
                </c:pt>
                <c:pt idx="211">
                  <c:v>-6.2569146775012854</c:v>
                </c:pt>
                <c:pt idx="212">
                  <c:v>-21.493947496353918</c:v>
                </c:pt>
                <c:pt idx="213">
                  <c:v>-24.897446668854613</c:v>
                </c:pt>
                <c:pt idx="214">
                  <c:v>-29.287939882697962</c:v>
                </c:pt>
                <c:pt idx="215">
                  <c:v>-27.255622895622899</c:v>
                </c:pt>
                <c:pt idx="216">
                  <c:v>-8.0922538999462041</c:v>
                </c:pt>
                <c:pt idx="217">
                  <c:v>-51.860338680926922</c:v>
                </c:pt>
                <c:pt idx="218">
                  <c:v>-39.369615926708953</c:v>
                </c:pt>
                <c:pt idx="219">
                  <c:v>-19.09724770642201</c:v>
                </c:pt>
                <c:pt idx="220">
                  <c:v>-35.020667613636363</c:v>
                </c:pt>
                <c:pt idx="221">
                  <c:v>-50.685747060510465</c:v>
                </c:pt>
                <c:pt idx="222">
                  <c:v>-12.363726708074534</c:v>
                </c:pt>
                <c:pt idx="223">
                  <c:v>-32.754425837320568</c:v>
                </c:pt>
                <c:pt idx="224">
                  <c:v>-30.129211363636372</c:v>
                </c:pt>
                <c:pt idx="225">
                  <c:v>-35.849410422213765</c:v>
                </c:pt>
                <c:pt idx="226">
                  <c:v>-22.278775948460993</c:v>
                </c:pt>
                <c:pt idx="227">
                  <c:v>-10.515039872408295</c:v>
                </c:pt>
                <c:pt idx="228">
                  <c:v>-24.416500774165005</c:v>
                </c:pt>
                <c:pt idx="229">
                  <c:v>-33.746055597295275</c:v>
                </c:pt>
                <c:pt idx="230">
                  <c:v>-32.55157342657342</c:v>
                </c:pt>
                <c:pt idx="231">
                  <c:v>-35.348973607038126</c:v>
                </c:pt>
                <c:pt idx="232">
                  <c:v>-13.414501510574015</c:v>
                </c:pt>
                <c:pt idx="233">
                  <c:v>-40.455467720685121</c:v>
                </c:pt>
                <c:pt idx="234">
                  <c:v>-14.308833922261488</c:v>
                </c:pt>
                <c:pt idx="235">
                  <c:v>-29.082797202797195</c:v>
                </c:pt>
                <c:pt idx="236">
                  <c:v>-26.248754875487545</c:v>
                </c:pt>
                <c:pt idx="237">
                  <c:v>-16.888731381612722</c:v>
                </c:pt>
                <c:pt idx="238">
                  <c:v>-23.537139164153388</c:v>
                </c:pt>
                <c:pt idx="239">
                  <c:v>-12.417791859614926</c:v>
                </c:pt>
                <c:pt idx="240">
                  <c:v>-44.030373973852228</c:v>
                </c:pt>
                <c:pt idx="241">
                  <c:v>-14.322741005218351</c:v>
                </c:pt>
                <c:pt idx="242">
                  <c:v>-11.477825400406036</c:v>
                </c:pt>
                <c:pt idx="243">
                  <c:v>-44.49323606434718</c:v>
                </c:pt>
                <c:pt idx="244">
                  <c:v>-39.513431613431607</c:v>
                </c:pt>
                <c:pt idx="245">
                  <c:v>-24.828987895956736</c:v>
                </c:pt>
                <c:pt idx="246">
                  <c:v>-8.4351437699680503</c:v>
                </c:pt>
                <c:pt idx="247">
                  <c:v>-30.375817730656436</c:v>
                </c:pt>
                <c:pt idx="248">
                  <c:v>-35.24641474990873</c:v>
                </c:pt>
                <c:pt idx="249">
                  <c:v>-17.991429489238676</c:v>
                </c:pt>
                <c:pt idx="250">
                  <c:v>-43.146679035250465</c:v>
                </c:pt>
                <c:pt idx="251">
                  <c:v>-38.020282748747313</c:v>
                </c:pt>
                <c:pt idx="252">
                  <c:v>-2.814459247648903</c:v>
                </c:pt>
                <c:pt idx="253">
                  <c:v>-13.021858698404667</c:v>
                </c:pt>
                <c:pt idx="254">
                  <c:v>-28.291441410300735</c:v>
                </c:pt>
                <c:pt idx="255">
                  <c:v>-29.66976647206004</c:v>
                </c:pt>
                <c:pt idx="256">
                  <c:v>-17.621708185053382</c:v>
                </c:pt>
                <c:pt idx="257">
                  <c:v>-28.416037591100885</c:v>
                </c:pt>
                <c:pt idx="258">
                  <c:v>-48.872912801484233</c:v>
                </c:pt>
                <c:pt idx="259">
                  <c:v>-38.836958137230617</c:v>
                </c:pt>
                <c:pt idx="260">
                  <c:v>-25.698625277161874</c:v>
                </c:pt>
                <c:pt idx="261">
                  <c:v>-37.15701078582434</c:v>
                </c:pt>
                <c:pt idx="262">
                  <c:v>-3.7833031510322379</c:v>
                </c:pt>
                <c:pt idx="264">
                  <c:v>-22.695844155844146</c:v>
                </c:pt>
                <c:pt idx="265">
                  <c:v>-26.672395382395379</c:v>
                </c:pt>
                <c:pt idx="266">
                  <c:v>-13.08726095910562</c:v>
                </c:pt>
                <c:pt idx="267">
                  <c:v>-31.896734333627542</c:v>
                </c:pt>
                <c:pt idx="268">
                  <c:v>-42.750501426824293</c:v>
                </c:pt>
                <c:pt idx="269">
                  <c:v>-49.895454545454555</c:v>
                </c:pt>
                <c:pt idx="270">
                  <c:v>-27.155699300699293</c:v>
                </c:pt>
                <c:pt idx="271">
                  <c:v>-12.620446681346342</c:v>
                </c:pt>
                <c:pt idx="272">
                  <c:v>-29.882851842035517</c:v>
                </c:pt>
                <c:pt idx="273">
                  <c:v>-50.037393767705382</c:v>
                </c:pt>
                <c:pt idx="274">
                  <c:v>-24.024165209790212</c:v>
                </c:pt>
                <c:pt idx="275">
                  <c:v>-27.849454545454556</c:v>
                </c:pt>
                <c:pt idx="276">
                  <c:v>-20.198231555678369</c:v>
                </c:pt>
                <c:pt idx="277">
                  <c:v>-30.001002673796791</c:v>
                </c:pt>
                <c:pt idx="278">
                  <c:v>-15.105255209906366</c:v>
                </c:pt>
                <c:pt idx="279">
                  <c:v>-10.058233979135627</c:v>
                </c:pt>
                <c:pt idx="280">
                  <c:v>-33.938899062568133</c:v>
                </c:pt>
                <c:pt idx="281">
                  <c:v>-28.55462962962963</c:v>
                </c:pt>
                <c:pt idx="282">
                  <c:v>-20.843239113827362</c:v>
                </c:pt>
                <c:pt idx="283">
                  <c:v>-25.628793158061452</c:v>
                </c:pt>
                <c:pt idx="284">
                  <c:v>-28.199093741149817</c:v>
                </c:pt>
                <c:pt idx="285">
                  <c:v>-14.537397385223464</c:v>
                </c:pt>
                <c:pt idx="286">
                  <c:v>-11.65159446022728</c:v>
                </c:pt>
                <c:pt idx="287">
                  <c:v>-24.843181818181819</c:v>
                </c:pt>
                <c:pt idx="288">
                  <c:v>-31.948687886420885</c:v>
                </c:pt>
                <c:pt idx="289">
                  <c:v>-41.306103896103899</c:v>
                </c:pt>
                <c:pt idx="290">
                  <c:v>-21.819631661442006</c:v>
                </c:pt>
                <c:pt idx="291">
                  <c:v>-11.144648454993286</c:v>
                </c:pt>
                <c:pt idx="292">
                  <c:v>-24.613344453711431</c:v>
                </c:pt>
                <c:pt idx="293">
                  <c:v>-36.949988294966843</c:v>
                </c:pt>
                <c:pt idx="294">
                  <c:v>-12.000292580982237</c:v>
                </c:pt>
                <c:pt idx="295">
                  <c:v>-19.186217008797655</c:v>
                </c:pt>
                <c:pt idx="296">
                  <c:v>-36.33569294342022</c:v>
                </c:pt>
                <c:pt idx="297">
                  <c:v>-11.021238244514111</c:v>
                </c:pt>
                <c:pt idx="298">
                  <c:v>-24.548449197860965</c:v>
                </c:pt>
                <c:pt idx="299">
                  <c:v>-12.481143310837627</c:v>
                </c:pt>
                <c:pt idx="300">
                  <c:v>-26.886071010534536</c:v>
                </c:pt>
                <c:pt idx="301">
                  <c:v>-49.008648431214809</c:v>
                </c:pt>
                <c:pt idx="302">
                  <c:v>-29.45569412536922</c:v>
                </c:pt>
                <c:pt idx="303">
                  <c:v>-39.217436661698954</c:v>
                </c:pt>
                <c:pt idx="304">
                  <c:v>-25.101452671040303</c:v>
                </c:pt>
                <c:pt idx="305">
                  <c:v>-18.055620241827139</c:v>
                </c:pt>
                <c:pt idx="306">
                  <c:v>-45.246579194001882</c:v>
                </c:pt>
                <c:pt idx="307">
                  <c:v>-15.648913376186099</c:v>
                </c:pt>
                <c:pt idx="308">
                  <c:v>-42.155424016282225</c:v>
                </c:pt>
                <c:pt idx="309">
                  <c:v>-46.445633383010438</c:v>
                </c:pt>
                <c:pt idx="311">
                  <c:v>-17.42770909090909</c:v>
                </c:pt>
                <c:pt idx="312">
                  <c:v>-21.843395116210658</c:v>
                </c:pt>
                <c:pt idx="313">
                  <c:v>-21.134144037780398</c:v>
                </c:pt>
                <c:pt idx="314">
                  <c:v>-19.211275546159278</c:v>
                </c:pt>
                <c:pt idx="315">
                  <c:v>-12.771361281205845</c:v>
                </c:pt>
                <c:pt idx="316">
                  <c:v>-35.374414983164982</c:v>
                </c:pt>
                <c:pt idx="317">
                  <c:v>-32.158186516326055</c:v>
                </c:pt>
                <c:pt idx="318">
                  <c:v>-20.45659709939866</c:v>
                </c:pt>
                <c:pt idx="319">
                  <c:v>-29.414764432647644</c:v>
                </c:pt>
                <c:pt idx="320">
                  <c:v>-20.616255144032916</c:v>
                </c:pt>
                <c:pt idx="321">
                  <c:v>-18.599384615384619</c:v>
                </c:pt>
                <c:pt idx="323">
                  <c:v>-15.423527272727267</c:v>
                </c:pt>
                <c:pt idx="324">
                  <c:v>-30.330822510822518</c:v>
                </c:pt>
                <c:pt idx="325">
                  <c:v>-45.649306625577815</c:v>
                </c:pt>
                <c:pt idx="327">
                  <c:v>-17.149964209019323</c:v>
                </c:pt>
                <c:pt idx="328">
                  <c:v>-51.603564049586772</c:v>
                </c:pt>
                <c:pt idx="329">
                  <c:v>4.9722762691853681</c:v>
                </c:pt>
                <c:pt idx="330">
                  <c:v>-35.551800356506249</c:v>
                </c:pt>
                <c:pt idx="331">
                  <c:v>-37.273698820263711</c:v>
                </c:pt>
                <c:pt idx="332">
                  <c:v>-18.900549682875276</c:v>
                </c:pt>
                <c:pt idx="333">
                  <c:v>-17.335935108662373</c:v>
                </c:pt>
                <c:pt idx="334">
                  <c:v>-31.614066339066337</c:v>
                </c:pt>
                <c:pt idx="335">
                  <c:v>-21.774763918252287</c:v>
                </c:pt>
                <c:pt idx="336">
                  <c:v>-28.046587183308496</c:v>
                </c:pt>
                <c:pt idx="337">
                  <c:v>-8.2832049306625617</c:v>
                </c:pt>
                <c:pt idx="338">
                  <c:v>-23.979310344827592</c:v>
                </c:pt>
                <c:pt idx="339">
                  <c:v>-39.583109619686802</c:v>
                </c:pt>
                <c:pt idx="340">
                  <c:v>-6.0770882254277128</c:v>
                </c:pt>
                <c:pt idx="341">
                  <c:v>-3.0234604105571856</c:v>
                </c:pt>
                <c:pt idx="342">
                  <c:v>-15.966392269148175</c:v>
                </c:pt>
                <c:pt idx="343">
                  <c:v>-27.077891591976101</c:v>
                </c:pt>
                <c:pt idx="344">
                  <c:v>-30.8321089684726</c:v>
                </c:pt>
                <c:pt idx="345">
                  <c:v>-10.471501852379591</c:v>
                </c:pt>
                <c:pt idx="346">
                  <c:v>-22.01773752563227</c:v>
                </c:pt>
                <c:pt idx="347">
                  <c:v>-31.374319066147859</c:v>
                </c:pt>
                <c:pt idx="349">
                  <c:v>-16.434633532557417</c:v>
                </c:pt>
                <c:pt idx="350">
                  <c:v>-6.5465781409601576</c:v>
                </c:pt>
                <c:pt idx="351">
                  <c:v>-42.36093643198906</c:v>
                </c:pt>
                <c:pt idx="352">
                  <c:v>-26.455989075302384</c:v>
                </c:pt>
                <c:pt idx="353">
                  <c:v>-14.159873651771973</c:v>
                </c:pt>
                <c:pt idx="354">
                  <c:v>-17.923982683982686</c:v>
                </c:pt>
                <c:pt idx="355">
                  <c:v>-30.5323433538573</c:v>
                </c:pt>
                <c:pt idx="356">
                  <c:v>-11.159167303284953</c:v>
                </c:pt>
                <c:pt idx="358">
                  <c:v>-15.600595763459847</c:v>
                </c:pt>
                <c:pt idx="359">
                  <c:v>-25.124668028600617</c:v>
                </c:pt>
                <c:pt idx="360">
                  <c:v>-16.645649152071172</c:v>
                </c:pt>
                <c:pt idx="361">
                  <c:v>-22.271275492568268</c:v>
                </c:pt>
                <c:pt idx="362">
                  <c:v>-20.126380286380293</c:v>
                </c:pt>
                <c:pt idx="363">
                  <c:v>-49.100144300144308</c:v>
                </c:pt>
                <c:pt idx="364">
                  <c:v>-41.544696969696979</c:v>
                </c:pt>
                <c:pt idx="365">
                  <c:v>-27.348409090909083</c:v>
                </c:pt>
                <c:pt idx="366">
                  <c:v>-24.670407523510971</c:v>
                </c:pt>
                <c:pt idx="367">
                  <c:v>-46.897746697746697</c:v>
                </c:pt>
                <c:pt idx="368">
                  <c:v>-38.50805785123967</c:v>
                </c:pt>
                <c:pt idx="369">
                  <c:v>-25.61799437675727</c:v>
                </c:pt>
                <c:pt idx="370">
                  <c:v>-49.210264180264183</c:v>
                </c:pt>
                <c:pt idx="372">
                  <c:v>-3.6771342231175943</c:v>
                </c:pt>
                <c:pt idx="373">
                  <c:v>-23.151198257080608</c:v>
                </c:pt>
                <c:pt idx="374">
                  <c:v>-22.916083916083917</c:v>
                </c:pt>
                <c:pt idx="375">
                  <c:v>-14.141840628507291</c:v>
                </c:pt>
                <c:pt idx="376">
                  <c:v>-20.65076066790353</c:v>
                </c:pt>
                <c:pt idx="377">
                  <c:v>-64.348688811188808</c:v>
                </c:pt>
                <c:pt idx="378">
                  <c:v>-18.802540356839408</c:v>
                </c:pt>
                <c:pt idx="379">
                  <c:v>-20.295739573957398</c:v>
                </c:pt>
                <c:pt idx="380">
                  <c:v>-29.996500648028139</c:v>
                </c:pt>
                <c:pt idx="381">
                  <c:v>-23.876773671432431</c:v>
                </c:pt>
                <c:pt idx="382">
                  <c:v>-14.53866209262436</c:v>
                </c:pt>
                <c:pt idx="383">
                  <c:v>-6.4503739930955035</c:v>
                </c:pt>
                <c:pt idx="384">
                  <c:v>-30.152767978290367</c:v>
                </c:pt>
                <c:pt idx="386">
                  <c:v>-40.292083333333331</c:v>
                </c:pt>
                <c:pt idx="387">
                  <c:v>-23.501095779220783</c:v>
                </c:pt>
                <c:pt idx="388">
                  <c:v>-28.697377622377623</c:v>
                </c:pt>
                <c:pt idx="389">
                  <c:v>-46.86587737843552</c:v>
                </c:pt>
                <c:pt idx="390">
                  <c:v>-26.644325609031501</c:v>
                </c:pt>
                <c:pt idx="391">
                  <c:v>-40.902331002331003</c:v>
                </c:pt>
                <c:pt idx="392">
                  <c:v>-26.574905739421865</c:v>
                </c:pt>
                <c:pt idx="393">
                  <c:v>-21.118208322289952</c:v>
                </c:pt>
                <c:pt idx="394">
                  <c:v>-2.0343962008141117</c:v>
                </c:pt>
                <c:pt idx="396">
                  <c:v>-24.501968067774531</c:v>
                </c:pt>
                <c:pt idx="397">
                  <c:v>-39.195161787365187</c:v>
                </c:pt>
                <c:pt idx="398">
                  <c:v>-28.911499611499607</c:v>
                </c:pt>
                <c:pt idx="399">
                  <c:v>-12.317045454545456</c:v>
                </c:pt>
                <c:pt idx="400">
                  <c:v>-16.275521448248721</c:v>
                </c:pt>
                <c:pt idx="401">
                  <c:v>-46.999238045191809</c:v>
                </c:pt>
                <c:pt idx="402">
                  <c:v>-37.115752668384246</c:v>
                </c:pt>
                <c:pt idx="405">
                  <c:v>-55.866462552991059</c:v>
                </c:pt>
                <c:pt idx="406">
                  <c:v>-18.362478062478065</c:v>
                </c:pt>
                <c:pt idx="407">
                  <c:v>-33.193939393939388</c:v>
                </c:pt>
                <c:pt idx="408">
                  <c:v>-18.243007983517899</c:v>
                </c:pt>
                <c:pt idx="409">
                  <c:v>-22.302335200344679</c:v>
                </c:pt>
                <c:pt idx="410">
                  <c:v>-38.387343398650827</c:v>
                </c:pt>
                <c:pt idx="415">
                  <c:v>-20.943223794674985</c:v>
                </c:pt>
                <c:pt idx="416">
                  <c:v>-27.559693318729462</c:v>
                </c:pt>
                <c:pt idx="417">
                  <c:v>-41.31900081900082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49C3-43C4-B5EC-F85B09D5B8AE}"/>
            </c:ext>
          </c:extLst>
        </c:ser>
        <c:ser>
          <c:idx val="1"/>
          <c:order val="4"/>
          <c:tx>
            <c:v>% weight lost</c:v>
          </c:tx>
          <c:spPr>
            <a:ln w="22225" cap="rnd">
              <a:solidFill>
                <a:srgbClr val="FFFFFF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FFFFFF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49C3-43C4-B5EC-F85B09D5B8AE}"/>
              </c:ext>
            </c:extLst>
          </c:dPt>
          <c:dPt>
            <c:idx val="1"/>
            <c:bubble3D val="0"/>
            <c:spPr>
              <a:ln w="25400" cap="rnd">
                <a:solidFill>
                  <a:srgbClr val="FFFFF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9C3-43C4-B5EC-F85B09D5B8AE}"/>
              </c:ext>
            </c:extLst>
          </c:dPt>
          <c:dPt>
            <c:idx val="2"/>
            <c:bubble3D val="0"/>
            <c:spPr>
              <a:ln w="25400" cap="rnd">
                <a:solidFill>
                  <a:srgbClr val="FFFFF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9C3-43C4-B5EC-F85B09D5B8AE}"/>
              </c:ext>
            </c:extLst>
          </c:dPt>
          <c:dPt>
            <c:idx val="3"/>
            <c:bubble3D val="0"/>
            <c:spPr>
              <a:ln w="25400" cap="rnd">
                <a:solidFill>
                  <a:srgbClr val="FFFFF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9C3-43C4-B5EC-F85B09D5B8AE}"/>
              </c:ext>
            </c:extLst>
          </c:dPt>
          <c:errBars>
            <c:errDir val="y"/>
            <c:errBarType val="both"/>
            <c:errValType val="cust"/>
            <c:noEndCap val="0"/>
            <c:plus>
              <c:numRef>
                <c:f>Sheet1!$S$6:$S$9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9.2870000000000008</c:v>
                  </c:pt>
                  <c:pt idx="2">
                    <c:v>10.79</c:v>
                  </c:pt>
                  <c:pt idx="3">
                    <c:v>12.45</c:v>
                  </c:pt>
                </c:numCache>
              </c:numRef>
            </c:plus>
            <c:minus>
              <c:numRef>
                <c:f>Sheet1!$S$6:$S$9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9.2870000000000008</c:v>
                  </c:pt>
                  <c:pt idx="2">
                    <c:v>10.79</c:v>
                  </c:pt>
                  <c:pt idx="3">
                    <c:v>12.45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FFFFFF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noFill/>
                <a:round/>
              </a:ln>
              <a:effectLst/>
            </c:spPr>
          </c:errBars>
          <c:xVal>
            <c:numRef>
              <c:f>Sheet1!$R$2:$R$5</c:f>
              <c:numCache>
                <c:formatCode>m/d/yyyy</c:formatCode>
                <c:ptCount val="4"/>
                <c:pt idx="0">
                  <c:v>37329.882775119615</c:v>
                </c:pt>
                <c:pt idx="1">
                  <c:v>38219.440389294403</c:v>
                </c:pt>
                <c:pt idx="2">
                  <c:v>39664.479487179487</c:v>
                </c:pt>
                <c:pt idx="3">
                  <c:v>41627.340527577937</c:v>
                </c:pt>
              </c:numCache>
            </c:numRef>
          </c:xVal>
          <c:yVal>
            <c:numRef>
              <c:f>Sheet1!$R$6:$R$9</c:f>
              <c:numCache>
                <c:formatCode>0.0</c:formatCode>
                <c:ptCount val="4"/>
                <c:pt idx="0">
                  <c:v>0</c:v>
                </c:pt>
                <c:pt idx="1">
                  <c:v>-34.983776575005123</c:v>
                </c:pt>
                <c:pt idx="2">
                  <c:v>-28.048707669200848</c:v>
                </c:pt>
                <c:pt idx="3">
                  <c:v>-26.904485841389047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49C3-43C4-B5EC-F85B09D5B8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697088"/>
        <c:axId val="66698624"/>
        <c:extLst xmlns:c16r2="http://schemas.microsoft.com/office/drawing/2015/06/chart"/>
      </c:scatterChart>
      <c:valAx>
        <c:axId val="66697088"/>
        <c:scaling>
          <c:orientation val="minMax"/>
          <c:max val="43000"/>
          <c:min val="3700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[$-409]yyyy;@" sourceLinked="0"/>
        <c:majorTickMark val="out"/>
        <c:minorTickMark val="none"/>
        <c:tickLblPos val="low"/>
        <c:spPr>
          <a:noFill/>
          <a:ln w="25400" cap="flat" cmpd="sng" algn="ctr">
            <a:solidFill>
              <a:srgbClr val="FFFFF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698624"/>
        <c:crossesAt val="-70"/>
        <c:crossBetween val="midCat"/>
      </c:valAx>
      <c:valAx>
        <c:axId val="66698624"/>
        <c:scaling>
          <c:orientation val="minMax"/>
          <c:max val="20"/>
          <c:min val="-70"/>
        </c:scaling>
        <c:delete val="0"/>
        <c:axPos val="l"/>
        <c:majorGridlines>
          <c:spPr>
            <a:ln w="3175" cap="flat" cmpd="sng" algn="ctr">
              <a:noFill/>
              <a:prstDash val="sys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>
                    <a:solidFill>
                      <a:srgbClr val="FFFFFF"/>
                    </a:solidFill>
                  </a:rPr>
                  <a:t>Percent weight change</a:t>
                </a:r>
                <a:r>
                  <a:rPr lang="en-US" sz="1600" baseline="0" dirty="0">
                    <a:solidFill>
                      <a:srgbClr val="FFFFFF"/>
                    </a:solidFill>
                  </a:rPr>
                  <a:t> from baseline</a:t>
                </a:r>
                <a:endParaRPr lang="en-US" sz="1600" dirty="0">
                  <a:solidFill>
                    <a:srgbClr val="FFFFFF"/>
                  </a:solidFill>
                </a:endParaRPr>
              </a:p>
            </c:rich>
          </c:tx>
          <c:layout>
            <c:manualLayout>
              <c:xMode val="edge"/>
              <c:yMode val="edge"/>
              <c:x val="1.2757985042015964E-3"/>
              <c:y val="7.4004339851938328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25400" cap="flat" cmpd="sng" algn="ctr">
            <a:solidFill>
              <a:srgbClr val="FFFFF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697088"/>
        <c:crossesAt val="37000"/>
        <c:crossBetween val="midCat"/>
        <c:majorUnit val="1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968391305928778"/>
          <c:y val="0.30346369439992266"/>
          <c:w val="0.16399000307422545"/>
          <c:h val="0.353836077352906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FFFFFF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74674116993239"/>
          <c:y val="3.8359498031496062E-2"/>
          <c:w val="0.63145713310993346"/>
          <c:h val="0.79216117125984253"/>
        </c:manualLayout>
      </c:layout>
      <c:scatterChart>
        <c:scatterStyle val="lineMarker"/>
        <c:varyColors val="0"/>
        <c:ser>
          <c:idx val="0"/>
          <c:order val="0"/>
          <c:tx>
            <c:v>Baseline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6"/>
            <c:spPr>
              <a:solidFill>
                <a:srgbClr val="FFFFFF"/>
              </a:solidFill>
              <a:ln w="9525">
                <a:noFill/>
              </a:ln>
              <a:effectLst/>
            </c:spPr>
          </c:marker>
          <c:xVal>
            <c:numRef>
              <c:f>Sheet1!$B$2:$B$420</c:f>
              <c:numCache>
                <c:formatCode>m/d/yyyy</c:formatCode>
                <c:ptCount val="419"/>
                <c:pt idx="0">
                  <c:v>37382</c:v>
                </c:pt>
                <c:pt idx="1">
                  <c:v>37761</c:v>
                </c:pt>
                <c:pt idx="2">
                  <c:v>37438</c:v>
                </c:pt>
                <c:pt idx="3">
                  <c:v>36977</c:v>
                </c:pt>
                <c:pt idx="4">
                  <c:v>37110</c:v>
                </c:pt>
                <c:pt idx="5">
                  <c:v>37134</c:v>
                </c:pt>
                <c:pt idx="6">
                  <c:v>37260</c:v>
                </c:pt>
                <c:pt idx="7">
                  <c:v>37181</c:v>
                </c:pt>
                <c:pt idx="8">
                  <c:v>37550</c:v>
                </c:pt>
                <c:pt idx="9">
                  <c:v>37574</c:v>
                </c:pt>
                <c:pt idx="10">
                  <c:v>37413</c:v>
                </c:pt>
                <c:pt idx="11">
                  <c:v>37795</c:v>
                </c:pt>
                <c:pt idx="12">
                  <c:v>37733</c:v>
                </c:pt>
                <c:pt idx="13">
                  <c:v>37453</c:v>
                </c:pt>
                <c:pt idx="14">
                  <c:v>37650</c:v>
                </c:pt>
                <c:pt idx="15">
                  <c:v>37368</c:v>
                </c:pt>
                <c:pt idx="16">
                  <c:v>37713</c:v>
                </c:pt>
                <c:pt idx="17">
                  <c:v>37322</c:v>
                </c:pt>
                <c:pt idx="18">
                  <c:v>37754</c:v>
                </c:pt>
                <c:pt idx="19">
                  <c:v>37113</c:v>
                </c:pt>
                <c:pt idx="20">
                  <c:v>37223</c:v>
                </c:pt>
                <c:pt idx="21">
                  <c:v>37769</c:v>
                </c:pt>
                <c:pt idx="22">
                  <c:v>37762</c:v>
                </c:pt>
                <c:pt idx="23">
                  <c:v>37397</c:v>
                </c:pt>
                <c:pt idx="24">
                  <c:v>37760</c:v>
                </c:pt>
                <c:pt idx="25">
                  <c:v>37404</c:v>
                </c:pt>
                <c:pt idx="26">
                  <c:v>37781</c:v>
                </c:pt>
                <c:pt idx="27">
                  <c:v>37783</c:v>
                </c:pt>
                <c:pt idx="28">
                  <c:v>37376</c:v>
                </c:pt>
                <c:pt idx="29">
                  <c:v>37025</c:v>
                </c:pt>
                <c:pt idx="30">
                  <c:v>37032</c:v>
                </c:pt>
                <c:pt idx="31">
                  <c:v>37560</c:v>
                </c:pt>
                <c:pt idx="32">
                  <c:v>37789</c:v>
                </c:pt>
                <c:pt idx="33">
                  <c:v>37608</c:v>
                </c:pt>
                <c:pt idx="34">
                  <c:v>37600</c:v>
                </c:pt>
                <c:pt idx="35">
                  <c:v>37417</c:v>
                </c:pt>
                <c:pt idx="36">
                  <c:v>37307</c:v>
                </c:pt>
                <c:pt idx="37">
                  <c:v>37739</c:v>
                </c:pt>
                <c:pt idx="38">
                  <c:v>37145</c:v>
                </c:pt>
                <c:pt idx="39">
                  <c:v>37495</c:v>
                </c:pt>
                <c:pt idx="40">
                  <c:v>37152</c:v>
                </c:pt>
                <c:pt idx="41">
                  <c:v>37469</c:v>
                </c:pt>
                <c:pt idx="42">
                  <c:v>37733</c:v>
                </c:pt>
                <c:pt idx="43">
                  <c:v>37046</c:v>
                </c:pt>
                <c:pt idx="44">
                  <c:v>37005</c:v>
                </c:pt>
                <c:pt idx="45">
                  <c:v>37040</c:v>
                </c:pt>
                <c:pt idx="46">
                  <c:v>37005</c:v>
                </c:pt>
                <c:pt idx="47">
                  <c:v>37197</c:v>
                </c:pt>
                <c:pt idx="48">
                  <c:v>37756</c:v>
                </c:pt>
                <c:pt idx="49">
                  <c:v>37004</c:v>
                </c:pt>
                <c:pt idx="50">
                  <c:v>37083</c:v>
                </c:pt>
                <c:pt idx="51">
                  <c:v>37147</c:v>
                </c:pt>
                <c:pt idx="52">
                  <c:v>37033</c:v>
                </c:pt>
                <c:pt idx="53">
                  <c:v>37104</c:v>
                </c:pt>
                <c:pt idx="54">
                  <c:v>37082</c:v>
                </c:pt>
                <c:pt idx="55">
                  <c:v>37145</c:v>
                </c:pt>
                <c:pt idx="56">
                  <c:v>37755</c:v>
                </c:pt>
                <c:pt idx="57">
                  <c:v>37088</c:v>
                </c:pt>
                <c:pt idx="58">
                  <c:v>37145</c:v>
                </c:pt>
                <c:pt idx="59">
                  <c:v>37012</c:v>
                </c:pt>
                <c:pt idx="60">
                  <c:v>37056</c:v>
                </c:pt>
                <c:pt idx="61">
                  <c:v>37298</c:v>
                </c:pt>
                <c:pt idx="62">
                  <c:v>37112</c:v>
                </c:pt>
                <c:pt idx="63">
                  <c:v>37417</c:v>
                </c:pt>
                <c:pt idx="64">
                  <c:v>37221</c:v>
                </c:pt>
                <c:pt idx="65">
                  <c:v>37166</c:v>
                </c:pt>
                <c:pt idx="66">
                  <c:v>37791</c:v>
                </c:pt>
                <c:pt idx="67">
                  <c:v>36992</c:v>
                </c:pt>
                <c:pt idx="68">
                  <c:v>37263</c:v>
                </c:pt>
                <c:pt idx="69">
                  <c:v>37536</c:v>
                </c:pt>
                <c:pt idx="70">
                  <c:v>37084</c:v>
                </c:pt>
                <c:pt idx="71">
                  <c:v>37263</c:v>
                </c:pt>
                <c:pt idx="72">
                  <c:v>37271</c:v>
                </c:pt>
                <c:pt idx="73">
                  <c:v>37270</c:v>
                </c:pt>
                <c:pt idx="74">
                  <c:v>37315</c:v>
                </c:pt>
                <c:pt idx="75">
                  <c:v>37130</c:v>
                </c:pt>
                <c:pt idx="76">
                  <c:v>37286</c:v>
                </c:pt>
                <c:pt idx="77">
                  <c:v>37201</c:v>
                </c:pt>
                <c:pt idx="78">
                  <c:v>37201</c:v>
                </c:pt>
                <c:pt idx="79">
                  <c:v>37343</c:v>
                </c:pt>
                <c:pt idx="80">
                  <c:v>37161</c:v>
                </c:pt>
                <c:pt idx="81">
                  <c:v>37154</c:v>
                </c:pt>
                <c:pt idx="82">
                  <c:v>37154</c:v>
                </c:pt>
                <c:pt idx="83">
                  <c:v>37201</c:v>
                </c:pt>
                <c:pt idx="84">
                  <c:v>37320</c:v>
                </c:pt>
                <c:pt idx="85">
                  <c:v>37077</c:v>
                </c:pt>
                <c:pt idx="86">
                  <c:v>37144</c:v>
                </c:pt>
                <c:pt idx="87">
                  <c:v>37109</c:v>
                </c:pt>
                <c:pt idx="88">
                  <c:v>37140</c:v>
                </c:pt>
                <c:pt idx="89">
                  <c:v>37326</c:v>
                </c:pt>
                <c:pt idx="90">
                  <c:v>37146</c:v>
                </c:pt>
                <c:pt idx="91">
                  <c:v>37144</c:v>
                </c:pt>
                <c:pt idx="92">
                  <c:v>37172</c:v>
                </c:pt>
                <c:pt idx="93">
                  <c:v>37158</c:v>
                </c:pt>
                <c:pt idx="94">
                  <c:v>37735</c:v>
                </c:pt>
                <c:pt idx="95">
                  <c:v>37195</c:v>
                </c:pt>
                <c:pt idx="96">
                  <c:v>37162</c:v>
                </c:pt>
                <c:pt idx="97">
                  <c:v>37329</c:v>
                </c:pt>
                <c:pt idx="98">
                  <c:v>37209</c:v>
                </c:pt>
                <c:pt idx="99">
                  <c:v>37147</c:v>
                </c:pt>
                <c:pt idx="100">
                  <c:v>37454</c:v>
                </c:pt>
                <c:pt idx="101">
                  <c:v>37049</c:v>
                </c:pt>
                <c:pt idx="102">
                  <c:v>37235</c:v>
                </c:pt>
                <c:pt idx="103">
                  <c:v>37349</c:v>
                </c:pt>
                <c:pt idx="104">
                  <c:v>37362</c:v>
                </c:pt>
                <c:pt idx="105">
                  <c:v>37152</c:v>
                </c:pt>
                <c:pt idx="106">
                  <c:v>37340</c:v>
                </c:pt>
                <c:pt idx="107">
                  <c:v>37344</c:v>
                </c:pt>
                <c:pt idx="108">
                  <c:v>37312</c:v>
                </c:pt>
                <c:pt idx="109">
                  <c:v>37354</c:v>
                </c:pt>
                <c:pt idx="110">
                  <c:v>37378</c:v>
                </c:pt>
                <c:pt idx="111">
                  <c:v>37384</c:v>
                </c:pt>
                <c:pt idx="112">
                  <c:v>37396</c:v>
                </c:pt>
                <c:pt idx="113">
                  <c:v>37637</c:v>
                </c:pt>
                <c:pt idx="114">
                  <c:v>37153</c:v>
                </c:pt>
                <c:pt idx="115">
                  <c:v>37342</c:v>
                </c:pt>
                <c:pt idx="116">
                  <c:v>37411</c:v>
                </c:pt>
                <c:pt idx="117">
                  <c:v>37378</c:v>
                </c:pt>
                <c:pt idx="118">
                  <c:v>37376</c:v>
                </c:pt>
                <c:pt idx="119">
                  <c:v>37447</c:v>
                </c:pt>
                <c:pt idx="120">
                  <c:v>37425</c:v>
                </c:pt>
                <c:pt idx="121">
                  <c:v>37508</c:v>
                </c:pt>
                <c:pt idx="122">
                  <c:v>37383</c:v>
                </c:pt>
                <c:pt idx="123">
                  <c:v>37399</c:v>
                </c:pt>
                <c:pt idx="124">
                  <c:v>37391</c:v>
                </c:pt>
                <c:pt idx="125">
                  <c:v>37018</c:v>
                </c:pt>
                <c:pt idx="126">
                  <c:v>37208</c:v>
                </c:pt>
                <c:pt idx="127">
                  <c:v>37382</c:v>
                </c:pt>
                <c:pt idx="128">
                  <c:v>37489</c:v>
                </c:pt>
                <c:pt idx="129">
                  <c:v>37447</c:v>
                </c:pt>
                <c:pt idx="130">
                  <c:v>37453</c:v>
                </c:pt>
                <c:pt idx="131">
                  <c:v>37560</c:v>
                </c:pt>
                <c:pt idx="132">
                  <c:v>37481</c:v>
                </c:pt>
                <c:pt idx="133">
                  <c:v>37419</c:v>
                </c:pt>
                <c:pt idx="134">
                  <c:v>37476</c:v>
                </c:pt>
                <c:pt idx="135">
                  <c:v>37390</c:v>
                </c:pt>
                <c:pt idx="136">
                  <c:v>37392</c:v>
                </c:pt>
                <c:pt idx="137">
                  <c:v>37468</c:v>
                </c:pt>
                <c:pt idx="138">
                  <c:v>37518</c:v>
                </c:pt>
                <c:pt idx="139">
                  <c:v>37511</c:v>
                </c:pt>
                <c:pt idx="140">
                  <c:v>37509</c:v>
                </c:pt>
                <c:pt idx="141">
                  <c:v>37559</c:v>
                </c:pt>
                <c:pt idx="142">
                  <c:v>37347</c:v>
                </c:pt>
                <c:pt idx="143">
                  <c:v>37533</c:v>
                </c:pt>
                <c:pt idx="144">
                  <c:v>37798</c:v>
                </c:pt>
                <c:pt idx="145">
                  <c:v>37062</c:v>
                </c:pt>
                <c:pt idx="146">
                  <c:v>37034</c:v>
                </c:pt>
                <c:pt idx="147">
                  <c:v>37406</c:v>
                </c:pt>
                <c:pt idx="148">
                  <c:v>37361</c:v>
                </c:pt>
                <c:pt idx="149">
                  <c:v>37048</c:v>
                </c:pt>
                <c:pt idx="150">
                  <c:v>37453</c:v>
                </c:pt>
                <c:pt idx="151">
                  <c:v>37186</c:v>
                </c:pt>
                <c:pt idx="152">
                  <c:v>37551</c:v>
                </c:pt>
                <c:pt idx="153">
                  <c:v>37595</c:v>
                </c:pt>
                <c:pt idx="154">
                  <c:v>37222</c:v>
                </c:pt>
                <c:pt idx="155">
                  <c:v>37608</c:v>
                </c:pt>
                <c:pt idx="156">
                  <c:v>37551</c:v>
                </c:pt>
                <c:pt idx="157">
                  <c:v>37607</c:v>
                </c:pt>
                <c:pt idx="158">
                  <c:v>37536</c:v>
                </c:pt>
                <c:pt idx="159">
                  <c:v>37459</c:v>
                </c:pt>
                <c:pt idx="160">
                  <c:v>37522</c:v>
                </c:pt>
                <c:pt idx="161">
                  <c:v>37594</c:v>
                </c:pt>
                <c:pt idx="162">
                  <c:v>37638</c:v>
                </c:pt>
                <c:pt idx="163">
                  <c:v>37376</c:v>
                </c:pt>
                <c:pt idx="164">
                  <c:v>37526</c:v>
                </c:pt>
                <c:pt idx="165">
                  <c:v>37595</c:v>
                </c:pt>
                <c:pt idx="166">
                  <c:v>37298</c:v>
                </c:pt>
                <c:pt idx="167">
                  <c:v>37649</c:v>
                </c:pt>
                <c:pt idx="168">
                  <c:v>37755</c:v>
                </c:pt>
                <c:pt idx="169">
                  <c:v>37665</c:v>
                </c:pt>
                <c:pt idx="170">
                  <c:v>37328</c:v>
                </c:pt>
                <c:pt idx="171">
                  <c:v>37693</c:v>
                </c:pt>
                <c:pt idx="172">
                  <c:v>37554</c:v>
                </c:pt>
                <c:pt idx="173">
                  <c:v>37624</c:v>
                </c:pt>
                <c:pt idx="174">
                  <c:v>37727</c:v>
                </c:pt>
                <c:pt idx="175">
                  <c:v>37477</c:v>
                </c:pt>
                <c:pt idx="176">
                  <c:v>37834</c:v>
                </c:pt>
                <c:pt idx="177">
                  <c:v>37719</c:v>
                </c:pt>
                <c:pt idx="178">
                  <c:v>37764</c:v>
                </c:pt>
                <c:pt idx="179">
                  <c:v>37721</c:v>
                </c:pt>
                <c:pt idx="180">
                  <c:v>37466</c:v>
                </c:pt>
                <c:pt idx="181">
                  <c:v>37579</c:v>
                </c:pt>
                <c:pt idx="182">
                  <c:v>37643</c:v>
                </c:pt>
                <c:pt idx="183">
                  <c:v>37713</c:v>
                </c:pt>
                <c:pt idx="184">
                  <c:v>37676</c:v>
                </c:pt>
                <c:pt idx="185">
                  <c:v>37726</c:v>
                </c:pt>
                <c:pt idx="186">
                  <c:v>37748</c:v>
                </c:pt>
                <c:pt idx="187">
                  <c:v>37081</c:v>
                </c:pt>
                <c:pt idx="188">
                  <c:v>37714</c:v>
                </c:pt>
                <c:pt idx="189">
                  <c:v>37733</c:v>
                </c:pt>
                <c:pt idx="190">
                  <c:v>37718</c:v>
                </c:pt>
                <c:pt idx="191">
                  <c:v>37770</c:v>
                </c:pt>
                <c:pt idx="192">
                  <c:v>37561</c:v>
                </c:pt>
                <c:pt idx="193">
                  <c:v>37623</c:v>
                </c:pt>
                <c:pt idx="194">
                  <c:v>37762</c:v>
                </c:pt>
                <c:pt idx="195">
                  <c:v>37728</c:v>
                </c:pt>
                <c:pt idx="196">
                  <c:v>37776</c:v>
                </c:pt>
                <c:pt idx="197">
                  <c:v>37658</c:v>
                </c:pt>
                <c:pt idx="198">
                  <c:v>37749</c:v>
                </c:pt>
                <c:pt idx="199">
                  <c:v>37672</c:v>
                </c:pt>
                <c:pt idx="200">
                  <c:v>37789</c:v>
                </c:pt>
                <c:pt idx="201">
                  <c:v>37756</c:v>
                </c:pt>
                <c:pt idx="202">
                  <c:v>37783</c:v>
                </c:pt>
                <c:pt idx="203">
                  <c:v>37774</c:v>
                </c:pt>
                <c:pt idx="204">
                  <c:v>37847</c:v>
                </c:pt>
                <c:pt idx="205">
                  <c:v>37707</c:v>
                </c:pt>
                <c:pt idx="206">
                  <c:v>37566</c:v>
                </c:pt>
                <c:pt idx="207">
                  <c:v>37550</c:v>
                </c:pt>
                <c:pt idx="208">
                  <c:v>37846</c:v>
                </c:pt>
                <c:pt idx="209">
                  <c:v>37861</c:v>
                </c:pt>
                <c:pt idx="210">
                  <c:v>37735</c:v>
                </c:pt>
                <c:pt idx="211">
                  <c:v>37418</c:v>
                </c:pt>
                <c:pt idx="212">
                  <c:v>37649</c:v>
                </c:pt>
                <c:pt idx="213">
                  <c:v>37370</c:v>
                </c:pt>
                <c:pt idx="214">
                  <c:v>37154</c:v>
                </c:pt>
                <c:pt idx="215">
                  <c:v>37746</c:v>
                </c:pt>
                <c:pt idx="216">
                  <c:v>37790</c:v>
                </c:pt>
                <c:pt idx="217">
                  <c:v>37853</c:v>
                </c:pt>
                <c:pt idx="218">
                  <c:v>37705</c:v>
                </c:pt>
                <c:pt idx="219">
                  <c:v>37761</c:v>
                </c:pt>
                <c:pt idx="220">
                  <c:v>37798</c:v>
                </c:pt>
                <c:pt idx="221">
                  <c:v>37746</c:v>
                </c:pt>
                <c:pt idx="222">
                  <c:v>37771</c:v>
                </c:pt>
                <c:pt idx="223">
                  <c:v>37774</c:v>
                </c:pt>
                <c:pt idx="224">
                  <c:v>37756</c:v>
                </c:pt>
                <c:pt idx="225">
                  <c:v>37475</c:v>
                </c:pt>
                <c:pt idx="226">
                  <c:v>37769</c:v>
                </c:pt>
                <c:pt idx="227">
                  <c:v>37846</c:v>
                </c:pt>
                <c:pt idx="228">
                  <c:v>37788</c:v>
                </c:pt>
                <c:pt idx="229">
                  <c:v>37754</c:v>
                </c:pt>
                <c:pt idx="230">
                  <c:v>37762</c:v>
                </c:pt>
                <c:pt idx="231">
                  <c:v>37215</c:v>
                </c:pt>
                <c:pt idx="232">
                  <c:v>37508</c:v>
                </c:pt>
                <c:pt idx="233">
                  <c:v>37768</c:v>
                </c:pt>
                <c:pt idx="234">
                  <c:v>37426</c:v>
                </c:pt>
                <c:pt idx="235">
                  <c:v>37811</c:v>
                </c:pt>
                <c:pt idx="236">
                  <c:v>37273</c:v>
                </c:pt>
                <c:pt idx="237">
                  <c:v>37740</c:v>
                </c:pt>
                <c:pt idx="238">
                  <c:v>37749</c:v>
                </c:pt>
                <c:pt idx="239">
                  <c:v>37691</c:v>
                </c:pt>
                <c:pt idx="240">
                  <c:v>37390</c:v>
                </c:pt>
                <c:pt idx="241">
                  <c:v>37627</c:v>
                </c:pt>
                <c:pt idx="242">
                  <c:v>37109</c:v>
                </c:pt>
                <c:pt idx="243">
                  <c:v>37683</c:v>
                </c:pt>
                <c:pt idx="244">
                  <c:v>37734</c:v>
                </c:pt>
                <c:pt idx="245">
                  <c:v>37804</c:v>
                </c:pt>
                <c:pt idx="246">
                  <c:v>37833</c:v>
                </c:pt>
                <c:pt idx="247">
                  <c:v>37389</c:v>
                </c:pt>
                <c:pt idx="248">
                  <c:v>37732</c:v>
                </c:pt>
                <c:pt idx="249">
                  <c:v>37791</c:v>
                </c:pt>
                <c:pt idx="250">
                  <c:v>37720</c:v>
                </c:pt>
                <c:pt idx="251">
                  <c:v>37784</c:v>
                </c:pt>
                <c:pt idx="252">
                  <c:v>37713</c:v>
                </c:pt>
                <c:pt idx="253">
                  <c:v>37732</c:v>
                </c:pt>
                <c:pt idx="254">
                  <c:v>37280</c:v>
                </c:pt>
                <c:pt idx="255">
                  <c:v>37438</c:v>
                </c:pt>
                <c:pt idx="256">
                  <c:v>37769</c:v>
                </c:pt>
                <c:pt idx="257">
                  <c:v>37732</c:v>
                </c:pt>
                <c:pt idx="258">
                  <c:v>37547</c:v>
                </c:pt>
                <c:pt idx="259">
                  <c:v>37818</c:v>
                </c:pt>
                <c:pt idx="260">
                  <c:v>37764</c:v>
                </c:pt>
                <c:pt idx="261">
                  <c:v>37685</c:v>
                </c:pt>
                <c:pt idx="262">
                  <c:v>37790</c:v>
                </c:pt>
                <c:pt idx="263">
                  <c:v>37734</c:v>
                </c:pt>
                <c:pt idx="264">
                  <c:v>37041</c:v>
                </c:pt>
                <c:pt idx="265">
                  <c:v>37774</c:v>
                </c:pt>
                <c:pt idx="266">
                  <c:v>37209</c:v>
                </c:pt>
                <c:pt idx="267">
                  <c:v>37056</c:v>
                </c:pt>
                <c:pt idx="268">
                  <c:v>37124</c:v>
                </c:pt>
                <c:pt idx="269">
                  <c:v>37181</c:v>
                </c:pt>
                <c:pt idx="270">
                  <c:v>36993</c:v>
                </c:pt>
                <c:pt idx="271">
                  <c:v>37698</c:v>
                </c:pt>
                <c:pt idx="272">
                  <c:v>37417</c:v>
                </c:pt>
                <c:pt idx="273">
                  <c:v>37760</c:v>
                </c:pt>
                <c:pt idx="274">
                  <c:v>37712</c:v>
                </c:pt>
                <c:pt idx="275">
                  <c:v>37554</c:v>
                </c:pt>
                <c:pt idx="276">
                  <c:v>37678</c:v>
                </c:pt>
                <c:pt idx="277">
                  <c:v>37550</c:v>
                </c:pt>
                <c:pt idx="278">
                  <c:v>37789</c:v>
                </c:pt>
                <c:pt idx="279">
                  <c:v>37840</c:v>
                </c:pt>
                <c:pt idx="280">
                  <c:v>37645</c:v>
                </c:pt>
                <c:pt idx="281">
                  <c:v>37610</c:v>
                </c:pt>
                <c:pt idx="282">
                  <c:v>37543</c:v>
                </c:pt>
                <c:pt idx="283">
                  <c:v>37729</c:v>
                </c:pt>
                <c:pt idx="284">
                  <c:v>37775</c:v>
                </c:pt>
                <c:pt idx="285">
                  <c:v>37655</c:v>
                </c:pt>
                <c:pt idx="286">
                  <c:v>37194</c:v>
                </c:pt>
                <c:pt idx="287">
                  <c:v>37272</c:v>
                </c:pt>
                <c:pt idx="288">
                  <c:v>37090</c:v>
                </c:pt>
                <c:pt idx="289">
                  <c:v>37644</c:v>
                </c:pt>
                <c:pt idx="290">
                  <c:v>37803</c:v>
                </c:pt>
                <c:pt idx="291">
                  <c:v>37097</c:v>
                </c:pt>
                <c:pt idx="292">
                  <c:v>37341</c:v>
                </c:pt>
                <c:pt idx="293">
                  <c:v>37746</c:v>
                </c:pt>
                <c:pt idx="294">
                  <c:v>36992</c:v>
                </c:pt>
                <c:pt idx="295">
                  <c:v>37599</c:v>
                </c:pt>
                <c:pt idx="296">
                  <c:v>37147</c:v>
                </c:pt>
                <c:pt idx="297">
                  <c:v>37287</c:v>
                </c:pt>
                <c:pt idx="298">
                  <c:v>37819</c:v>
                </c:pt>
                <c:pt idx="299">
                  <c:v>37048</c:v>
                </c:pt>
                <c:pt idx="300">
                  <c:v>37700</c:v>
                </c:pt>
                <c:pt idx="301">
                  <c:v>37167</c:v>
                </c:pt>
                <c:pt idx="302">
                  <c:v>37662</c:v>
                </c:pt>
                <c:pt idx="303">
                  <c:v>37328</c:v>
                </c:pt>
                <c:pt idx="304">
                  <c:v>37740</c:v>
                </c:pt>
                <c:pt idx="305">
                  <c:v>37769</c:v>
                </c:pt>
                <c:pt idx="306">
                  <c:v>37796</c:v>
                </c:pt>
                <c:pt idx="307">
                  <c:v>37670</c:v>
                </c:pt>
                <c:pt idx="308">
                  <c:v>37608</c:v>
                </c:pt>
                <c:pt idx="309">
                  <c:v>37132</c:v>
                </c:pt>
                <c:pt idx="310">
                  <c:v>37642</c:v>
                </c:pt>
                <c:pt idx="311">
                  <c:v>37216</c:v>
                </c:pt>
                <c:pt idx="312">
                  <c:v>37776</c:v>
                </c:pt>
                <c:pt idx="313">
                  <c:v>37019</c:v>
                </c:pt>
                <c:pt idx="314">
                  <c:v>37412</c:v>
                </c:pt>
                <c:pt idx="315">
                  <c:v>37761</c:v>
                </c:pt>
                <c:pt idx="316">
                  <c:v>37644</c:v>
                </c:pt>
                <c:pt idx="317">
                  <c:v>37424</c:v>
                </c:pt>
                <c:pt idx="318">
                  <c:v>37741</c:v>
                </c:pt>
                <c:pt idx="319">
                  <c:v>37138</c:v>
                </c:pt>
                <c:pt idx="320">
                  <c:v>37496</c:v>
                </c:pt>
                <c:pt idx="321">
                  <c:v>37753</c:v>
                </c:pt>
                <c:pt idx="322">
                  <c:v>37081</c:v>
                </c:pt>
                <c:pt idx="323">
                  <c:v>37838</c:v>
                </c:pt>
                <c:pt idx="324">
                  <c:v>37754</c:v>
                </c:pt>
                <c:pt idx="325">
                  <c:v>37627</c:v>
                </c:pt>
                <c:pt idx="326">
                  <c:v>37718</c:v>
                </c:pt>
                <c:pt idx="327">
                  <c:v>37091</c:v>
                </c:pt>
                <c:pt idx="328">
                  <c:v>37698</c:v>
                </c:pt>
                <c:pt idx="329">
                  <c:v>37356</c:v>
                </c:pt>
                <c:pt idx="330">
                  <c:v>37040</c:v>
                </c:pt>
                <c:pt idx="331">
                  <c:v>37364</c:v>
                </c:pt>
                <c:pt idx="332">
                  <c:v>37434</c:v>
                </c:pt>
                <c:pt idx="333">
                  <c:v>37279</c:v>
                </c:pt>
                <c:pt idx="334">
                  <c:v>37581</c:v>
                </c:pt>
                <c:pt idx="335">
                  <c:v>37368</c:v>
                </c:pt>
                <c:pt idx="336">
                  <c:v>37665</c:v>
                </c:pt>
                <c:pt idx="337">
                  <c:v>37670</c:v>
                </c:pt>
                <c:pt idx="338">
                  <c:v>37160</c:v>
                </c:pt>
                <c:pt idx="339">
                  <c:v>37354</c:v>
                </c:pt>
                <c:pt idx="340">
                  <c:v>37333</c:v>
                </c:pt>
                <c:pt idx="341">
                  <c:v>37769</c:v>
                </c:pt>
                <c:pt idx="342">
                  <c:v>37803</c:v>
                </c:pt>
                <c:pt idx="343">
                  <c:v>37796</c:v>
                </c:pt>
                <c:pt idx="344">
                  <c:v>37392</c:v>
                </c:pt>
                <c:pt idx="345">
                  <c:v>37747</c:v>
                </c:pt>
                <c:pt idx="346">
                  <c:v>37530</c:v>
                </c:pt>
                <c:pt idx="347">
                  <c:v>37748</c:v>
                </c:pt>
                <c:pt idx="348">
                  <c:v>37182</c:v>
                </c:pt>
                <c:pt idx="349">
                  <c:v>37739</c:v>
                </c:pt>
                <c:pt idx="350">
                  <c:v>37776</c:v>
                </c:pt>
                <c:pt idx="351">
                  <c:v>37179</c:v>
                </c:pt>
                <c:pt idx="352">
                  <c:v>37264</c:v>
                </c:pt>
                <c:pt idx="353">
                  <c:v>37692</c:v>
                </c:pt>
                <c:pt idx="354">
                  <c:v>37823</c:v>
                </c:pt>
                <c:pt idx="355">
                  <c:v>37635</c:v>
                </c:pt>
                <c:pt idx="356">
                  <c:v>37410</c:v>
                </c:pt>
                <c:pt idx="357">
                  <c:v>37732</c:v>
                </c:pt>
                <c:pt idx="358">
                  <c:v>37361</c:v>
                </c:pt>
                <c:pt idx="359">
                  <c:v>37047</c:v>
                </c:pt>
                <c:pt idx="360">
                  <c:v>37391</c:v>
                </c:pt>
                <c:pt idx="361">
                  <c:v>37280</c:v>
                </c:pt>
                <c:pt idx="362">
                  <c:v>37377</c:v>
                </c:pt>
                <c:pt idx="363">
                  <c:v>37776</c:v>
                </c:pt>
                <c:pt idx="364">
                  <c:v>37797</c:v>
                </c:pt>
                <c:pt idx="365">
                  <c:v>37111</c:v>
                </c:pt>
                <c:pt idx="366">
                  <c:v>38111</c:v>
                </c:pt>
                <c:pt idx="367">
                  <c:v>37446</c:v>
                </c:pt>
                <c:pt idx="368">
                  <c:v>37124</c:v>
                </c:pt>
                <c:pt idx="369">
                  <c:v>37802</c:v>
                </c:pt>
                <c:pt idx="370">
                  <c:v>37349</c:v>
                </c:pt>
                <c:pt idx="371">
                  <c:v>37265</c:v>
                </c:pt>
                <c:pt idx="372">
                  <c:v>37664</c:v>
                </c:pt>
                <c:pt idx="373">
                  <c:v>37533</c:v>
                </c:pt>
                <c:pt idx="374">
                  <c:v>37531</c:v>
                </c:pt>
                <c:pt idx="375">
                  <c:v>37530</c:v>
                </c:pt>
                <c:pt idx="376">
                  <c:v>37783</c:v>
                </c:pt>
                <c:pt idx="377">
                  <c:v>37607</c:v>
                </c:pt>
                <c:pt idx="378">
                  <c:v>37327</c:v>
                </c:pt>
                <c:pt idx="379">
                  <c:v>37726</c:v>
                </c:pt>
                <c:pt idx="380">
                  <c:v>37754</c:v>
                </c:pt>
                <c:pt idx="381">
                  <c:v>37161</c:v>
                </c:pt>
                <c:pt idx="382">
                  <c:v>37312</c:v>
                </c:pt>
                <c:pt idx="383">
                  <c:v>37775</c:v>
                </c:pt>
                <c:pt idx="384">
                  <c:v>37803</c:v>
                </c:pt>
                <c:pt idx="385">
                  <c:v>37336</c:v>
                </c:pt>
                <c:pt idx="386">
                  <c:v>36999</c:v>
                </c:pt>
                <c:pt idx="387">
                  <c:v>37398</c:v>
                </c:pt>
                <c:pt idx="388">
                  <c:v>37728</c:v>
                </c:pt>
                <c:pt idx="389">
                  <c:v>37378</c:v>
                </c:pt>
                <c:pt idx="390">
                  <c:v>37361</c:v>
                </c:pt>
                <c:pt idx="391">
                  <c:v>37447</c:v>
                </c:pt>
                <c:pt idx="392">
                  <c:v>37671</c:v>
                </c:pt>
                <c:pt idx="393">
                  <c:v>37725</c:v>
                </c:pt>
                <c:pt idx="394">
                  <c:v>37355</c:v>
                </c:pt>
                <c:pt idx="395">
                  <c:v>37690</c:v>
                </c:pt>
                <c:pt idx="396">
                  <c:v>37764</c:v>
                </c:pt>
                <c:pt idx="397">
                  <c:v>37651</c:v>
                </c:pt>
                <c:pt idx="398">
                  <c:v>37734</c:v>
                </c:pt>
                <c:pt idx="399">
                  <c:v>37791</c:v>
                </c:pt>
                <c:pt idx="400">
                  <c:v>37069</c:v>
                </c:pt>
                <c:pt idx="401">
                  <c:v>37728</c:v>
                </c:pt>
                <c:pt idx="402">
                  <c:v>37838</c:v>
                </c:pt>
                <c:pt idx="403">
                  <c:v>37803</c:v>
                </c:pt>
                <c:pt idx="404">
                  <c:v>37763</c:v>
                </c:pt>
                <c:pt idx="405">
                  <c:v>37061</c:v>
                </c:pt>
                <c:pt idx="406">
                  <c:v>37410</c:v>
                </c:pt>
                <c:pt idx="407">
                  <c:v>37579</c:v>
                </c:pt>
                <c:pt idx="408">
                  <c:v>37335</c:v>
                </c:pt>
                <c:pt idx="409">
                  <c:v>37480</c:v>
                </c:pt>
                <c:pt idx="410">
                  <c:v>37131</c:v>
                </c:pt>
                <c:pt idx="411">
                  <c:v>37413</c:v>
                </c:pt>
                <c:pt idx="412">
                  <c:v>37650</c:v>
                </c:pt>
                <c:pt idx="413">
                  <c:v>37160</c:v>
                </c:pt>
                <c:pt idx="414">
                  <c:v>37698</c:v>
                </c:pt>
                <c:pt idx="415">
                  <c:v>37540</c:v>
                </c:pt>
                <c:pt idx="416">
                  <c:v>37397</c:v>
                </c:pt>
              </c:numCache>
            </c:numRef>
          </c:xVal>
          <c:yVal>
            <c:numRef>
              <c:f>Sheet1!$N$2:$N$420</c:f>
              <c:numCache>
                <c:formatCode>General</c:formatCode>
                <c:ptCount val="4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DA8-46CC-B261-8D235D6C2E88}"/>
            </c:ext>
          </c:extLst>
        </c:ser>
        <c:ser>
          <c:idx val="2"/>
          <c:order val="1"/>
          <c:tx>
            <c:v>2-yr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6"/>
            <c:spPr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Sheet1!$C$2:$C$420</c:f>
              <c:numCache>
                <c:formatCode>General</c:formatCode>
                <c:ptCount val="419"/>
                <c:pt idx="3" formatCode="m/d/yyyy">
                  <c:v>37896</c:v>
                </c:pt>
                <c:pt idx="4" formatCode="m/d/yyyy">
                  <c:v>38090</c:v>
                </c:pt>
                <c:pt idx="5" formatCode="m/d/yyyy">
                  <c:v>37868</c:v>
                </c:pt>
                <c:pt idx="6" formatCode="m/d/yyyy">
                  <c:v>38287</c:v>
                </c:pt>
                <c:pt idx="7" formatCode="m/d/yyyy">
                  <c:v>38584</c:v>
                </c:pt>
                <c:pt idx="8" formatCode="m/d/yyyy">
                  <c:v>38562</c:v>
                </c:pt>
                <c:pt idx="9" formatCode="m/d/yyyy">
                  <c:v>38646</c:v>
                </c:pt>
                <c:pt idx="10" formatCode="m/d/yyyy">
                  <c:v>38169</c:v>
                </c:pt>
                <c:pt idx="11" formatCode="m/d/yyyy">
                  <c:v>38609</c:v>
                </c:pt>
                <c:pt idx="12" formatCode="m/d/yyyy">
                  <c:v>38498</c:v>
                </c:pt>
                <c:pt idx="13" formatCode="m/d/yyyy">
                  <c:v>38300</c:v>
                </c:pt>
                <c:pt idx="14" formatCode="m/d/yyyy">
                  <c:v>38504</c:v>
                </c:pt>
                <c:pt idx="15" formatCode="m/d/yyyy">
                  <c:v>38203</c:v>
                </c:pt>
                <c:pt idx="16" formatCode="m/d/yyyy">
                  <c:v>38608</c:v>
                </c:pt>
                <c:pt idx="17" formatCode="m/d/yyyy">
                  <c:v>38555</c:v>
                </c:pt>
                <c:pt idx="18" formatCode="m/d/yyyy">
                  <c:v>38575</c:v>
                </c:pt>
                <c:pt idx="19" formatCode="m/d/yyyy">
                  <c:v>37959</c:v>
                </c:pt>
                <c:pt idx="20" formatCode="m/d/yyyy">
                  <c:v>38581</c:v>
                </c:pt>
                <c:pt idx="21" formatCode="m/d/yyyy">
                  <c:v>38504</c:v>
                </c:pt>
                <c:pt idx="22" formatCode="m/d/yyyy">
                  <c:v>38607</c:v>
                </c:pt>
                <c:pt idx="23" formatCode="m/d/yyyy">
                  <c:v>37921</c:v>
                </c:pt>
                <c:pt idx="24" formatCode="m/d/yyyy">
                  <c:v>38510</c:v>
                </c:pt>
                <c:pt idx="25" formatCode="m/d/yyyy">
                  <c:v>38257</c:v>
                </c:pt>
                <c:pt idx="26" formatCode="m/d/yyyy">
                  <c:v>38523</c:v>
                </c:pt>
                <c:pt idx="27" formatCode="m/d/yyyy">
                  <c:v>38576</c:v>
                </c:pt>
                <c:pt idx="28" formatCode="m/d/yyyy">
                  <c:v>38505</c:v>
                </c:pt>
                <c:pt idx="29" formatCode="m/d/yyyy">
                  <c:v>37824</c:v>
                </c:pt>
                <c:pt idx="31" formatCode="m/d/yyyy">
                  <c:v>38303</c:v>
                </c:pt>
                <c:pt idx="32" formatCode="m/d/yyyy">
                  <c:v>38544</c:v>
                </c:pt>
                <c:pt idx="33" formatCode="m/d/yyyy">
                  <c:v>38589</c:v>
                </c:pt>
                <c:pt idx="34" formatCode="m/d/yyyy">
                  <c:v>38378</c:v>
                </c:pt>
                <c:pt idx="35" formatCode="m/d/yyyy">
                  <c:v>38265</c:v>
                </c:pt>
                <c:pt idx="36" formatCode="m/d/yyyy">
                  <c:v>38981</c:v>
                </c:pt>
                <c:pt idx="37" formatCode="m/d/yyyy">
                  <c:v>38609</c:v>
                </c:pt>
                <c:pt idx="38" formatCode="m/d/yyyy">
                  <c:v>38524</c:v>
                </c:pt>
                <c:pt idx="39" formatCode="m/d/yyyy">
                  <c:v>38646</c:v>
                </c:pt>
                <c:pt idx="40" formatCode="m/d/yyyy">
                  <c:v>37886</c:v>
                </c:pt>
                <c:pt idx="41" formatCode="m/d/yyyy">
                  <c:v>38524</c:v>
                </c:pt>
                <c:pt idx="42" formatCode="m/d/yyyy">
                  <c:v>38460</c:v>
                </c:pt>
                <c:pt idx="43" formatCode="m/d/yyyy">
                  <c:v>37823</c:v>
                </c:pt>
                <c:pt idx="44" formatCode="m/d/yyyy">
                  <c:v>37868</c:v>
                </c:pt>
                <c:pt idx="45" formatCode="m/d/yyyy">
                  <c:v>37831</c:v>
                </c:pt>
                <c:pt idx="46" formatCode="m/d/yyyy">
                  <c:v>37809</c:v>
                </c:pt>
                <c:pt idx="47" formatCode="m/d/yyyy">
                  <c:v>38524</c:v>
                </c:pt>
                <c:pt idx="48" formatCode="m/d/yyyy">
                  <c:v>38572</c:v>
                </c:pt>
                <c:pt idx="49" formatCode="m/d/yyyy">
                  <c:v>37861</c:v>
                </c:pt>
                <c:pt idx="50" formatCode="m/d/yyyy">
                  <c:v>38092</c:v>
                </c:pt>
                <c:pt idx="51" formatCode="m/d/yyyy">
                  <c:v>37924</c:v>
                </c:pt>
                <c:pt idx="52" formatCode="m/d/yyyy">
                  <c:v>37852</c:v>
                </c:pt>
                <c:pt idx="53" formatCode="m/d/yyyy">
                  <c:v>37881</c:v>
                </c:pt>
                <c:pt idx="54" formatCode="m/d/yyyy">
                  <c:v>37845</c:v>
                </c:pt>
                <c:pt idx="55" formatCode="m/d/yyyy">
                  <c:v>37853</c:v>
                </c:pt>
                <c:pt idx="56" formatCode="m/d/yyyy">
                  <c:v>38498</c:v>
                </c:pt>
                <c:pt idx="57" formatCode="m/d/yyyy">
                  <c:v>37894</c:v>
                </c:pt>
                <c:pt idx="58" formatCode="m/d/yyyy">
                  <c:v>38194</c:v>
                </c:pt>
                <c:pt idx="59" formatCode="m/d/yyyy">
                  <c:v>37895</c:v>
                </c:pt>
                <c:pt idx="60" formatCode="m/d/yyyy">
                  <c:v>37901</c:v>
                </c:pt>
                <c:pt idx="62" formatCode="m/d/yyyy">
                  <c:v>38473</c:v>
                </c:pt>
                <c:pt idx="64" formatCode="m/d/yyyy">
                  <c:v>38035</c:v>
                </c:pt>
                <c:pt idx="65" formatCode="m/d/yyyy">
                  <c:v>37930</c:v>
                </c:pt>
                <c:pt idx="66" formatCode="m/d/yyyy">
                  <c:v>38554</c:v>
                </c:pt>
                <c:pt idx="67" formatCode="m/d/yyyy">
                  <c:v>37839</c:v>
                </c:pt>
                <c:pt idx="68" formatCode="m/d/yyyy">
                  <c:v>37995</c:v>
                </c:pt>
                <c:pt idx="69" formatCode="m/d/yyyy">
                  <c:v>38356</c:v>
                </c:pt>
                <c:pt idx="70" formatCode="m/d/yyyy">
                  <c:v>38239</c:v>
                </c:pt>
                <c:pt idx="71" formatCode="m/d/yyyy">
                  <c:v>38054</c:v>
                </c:pt>
                <c:pt idx="72" formatCode="m/d/yyyy">
                  <c:v>38188</c:v>
                </c:pt>
                <c:pt idx="73" formatCode="m/d/yyyy">
                  <c:v>38230</c:v>
                </c:pt>
                <c:pt idx="74" formatCode="m/d/yyyy">
                  <c:v>38118</c:v>
                </c:pt>
                <c:pt idx="75" formatCode="m/d/yyyy">
                  <c:v>37991</c:v>
                </c:pt>
                <c:pt idx="76" formatCode="m/d/yyyy">
                  <c:v>38380</c:v>
                </c:pt>
                <c:pt idx="77" formatCode="m/d/yyyy">
                  <c:v>38187</c:v>
                </c:pt>
                <c:pt idx="78" formatCode="m/d/yyyy">
                  <c:v>38187</c:v>
                </c:pt>
                <c:pt idx="79" formatCode="m/d/yyyy">
                  <c:v>38511</c:v>
                </c:pt>
                <c:pt idx="80" formatCode="m/d/yyyy">
                  <c:v>37924</c:v>
                </c:pt>
                <c:pt idx="81" formatCode="m/d/yyyy">
                  <c:v>37917</c:v>
                </c:pt>
                <c:pt idx="82" formatCode="m/d/yyyy">
                  <c:v>37917</c:v>
                </c:pt>
                <c:pt idx="83" formatCode="m/d/yyyy">
                  <c:v>38015</c:v>
                </c:pt>
                <c:pt idx="84" formatCode="m/d/yyyy">
                  <c:v>38110</c:v>
                </c:pt>
                <c:pt idx="85" formatCode="m/d/yyyy">
                  <c:v>37861</c:v>
                </c:pt>
                <c:pt idx="86" formatCode="m/d/yyyy">
                  <c:v>38000</c:v>
                </c:pt>
                <c:pt idx="87" formatCode="m/d/yyyy">
                  <c:v>37851</c:v>
                </c:pt>
                <c:pt idx="88" formatCode="m/d/yyyy">
                  <c:v>37833</c:v>
                </c:pt>
                <c:pt idx="89" formatCode="m/d/yyyy">
                  <c:v>38068</c:v>
                </c:pt>
                <c:pt idx="90" formatCode="m/d/yyyy">
                  <c:v>37999</c:v>
                </c:pt>
                <c:pt idx="91" formatCode="m/d/yyyy">
                  <c:v>37873</c:v>
                </c:pt>
                <c:pt idx="92" formatCode="m/d/yyyy">
                  <c:v>38001</c:v>
                </c:pt>
                <c:pt idx="93" formatCode="m/d/yyyy">
                  <c:v>37916</c:v>
                </c:pt>
                <c:pt idx="94" formatCode="m/d/yyyy">
                  <c:v>38561</c:v>
                </c:pt>
                <c:pt idx="95" formatCode="m/d/yyyy">
                  <c:v>38551</c:v>
                </c:pt>
                <c:pt idx="96" formatCode="m/d/yyyy">
                  <c:v>37918</c:v>
                </c:pt>
                <c:pt idx="97" formatCode="m/d/yyyy">
                  <c:v>38153</c:v>
                </c:pt>
                <c:pt idx="98" formatCode="m/d/yyyy">
                  <c:v>38246</c:v>
                </c:pt>
                <c:pt idx="99" formatCode="m/d/yyyy">
                  <c:v>37880</c:v>
                </c:pt>
                <c:pt idx="100" formatCode="m/d/yyyy">
                  <c:v>38258</c:v>
                </c:pt>
                <c:pt idx="101" formatCode="m/d/yyyy">
                  <c:v>38103</c:v>
                </c:pt>
                <c:pt idx="102" formatCode="m/d/yyyy">
                  <c:v>38019</c:v>
                </c:pt>
                <c:pt idx="103" formatCode="m/d/yyyy">
                  <c:v>38147</c:v>
                </c:pt>
                <c:pt idx="104" formatCode="m/d/yyyy">
                  <c:v>38110</c:v>
                </c:pt>
                <c:pt idx="105" formatCode="m/d/yyyy">
                  <c:v>38132</c:v>
                </c:pt>
                <c:pt idx="106" formatCode="m/d/yyyy">
                  <c:v>38120</c:v>
                </c:pt>
                <c:pt idx="107" formatCode="m/d/yyyy">
                  <c:v>38063</c:v>
                </c:pt>
                <c:pt idx="108" formatCode="m/d/yyyy">
                  <c:v>38265</c:v>
                </c:pt>
                <c:pt idx="109" formatCode="m/d/yyyy">
                  <c:v>38215</c:v>
                </c:pt>
                <c:pt idx="110" formatCode="m/d/yyyy">
                  <c:v>38211</c:v>
                </c:pt>
                <c:pt idx="111" formatCode="m/d/yyyy">
                  <c:v>38201</c:v>
                </c:pt>
                <c:pt idx="112" formatCode="m/d/yyyy">
                  <c:v>38162</c:v>
                </c:pt>
                <c:pt idx="113" formatCode="m/d/yyyy">
                  <c:v>38562</c:v>
                </c:pt>
                <c:pt idx="114" formatCode="m/d/yyyy">
                  <c:v>37873</c:v>
                </c:pt>
                <c:pt idx="115" formatCode="m/d/yyyy">
                  <c:v>38113</c:v>
                </c:pt>
                <c:pt idx="116" formatCode="m/d/yyyy">
                  <c:v>38161</c:v>
                </c:pt>
                <c:pt idx="117" formatCode="m/d/yyyy">
                  <c:v>38306</c:v>
                </c:pt>
                <c:pt idx="118" formatCode="m/d/yyyy">
                  <c:v>38132</c:v>
                </c:pt>
                <c:pt idx="119" formatCode="m/d/yyyy">
                  <c:v>38181</c:v>
                </c:pt>
                <c:pt idx="120" formatCode="m/d/yyyy">
                  <c:v>38159</c:v>
                </c:pt>
                <c:pt idx="121" formatCode="m/d/yyyy">
                  <c:v>38257</c:v>
                </c:pt>
                <c:pt idx="122" formatCode="m/d/yyyy">
                  <c:v>38495</c:v>
                </c:pt>
                <c:pt idx="123" formatCode="m/d/yyyy">
                  <c:v>38232</c:v>
                </c:pt>
                <c:pt idx="124" formatCode="m/d/yyyy">
                  <c:v>38194</c:v>
                </c:pt>
                <c:pt idx="125" formatCode="m/d/yyyy">
                  <c:v>37956</c:v>
                </c:pt>
                <c:pt idx="126" formatCode="m/d/yyyy">
                  <c:v>38183</c:v>
                </c:pt>
                <c:pt idx="127" formatCode="m/d/yyyy">
                  <c:v>38126</c:v>
                </c:pt>
                <c:pt idx="128" formatCode="m/d/yyyy">
                  <c:v>38292</c:v>
                </c:pt>
                <c:pt idx="129" formatCode="m/d/yyyy">
                  <c:v>38181</c:v>
                </c:pt>
                <c:pt idx="130" formatCode="m/d/yyyy">
                  <c:v>38429</c:v>
                </c:pt>
                <c:pt idx="131" formatCode="m/d/yyyy">
                  <c:v>38604</c:v>
                </c:pt>
                <c:pt idx="132" formatCode="m/d/yyyy">
                  <c:v>38237</c:v>
                </c:pt>
                <c:pt idx="133" formatCode="m/d/yyyy">
                  <c:v>38238</c:v>
                </c:pt>
                <c:pt idx="134" formatCode="m/d/yyyy">
                  <c:v>38405</c:v>
                </c:pt>
                <c:pt idx="135" formatCode="m/d/yyyy">
                  <c:v>38196</c:v>
                </c:pt>
                <c:pt idx="136" formatCode="m/d/yyyy">
                  <c:v>38651</c:v>
                </c:pt>
                <c:pt idx="137" formatCode="m/d/yyyy">
                  <c:v>38225</c:v>
                </c:pt>
                <c:pt idx="138" formatCode="m/d/yyyy">
                  <c:v>38505</c:v>
                </c:pt>
                <c:pt idx="139" formatCode="m/d/yyyy">
                  <c:v>38260</c:v>
                </c:pt>
                <c:pt idx="140" formatCode="m/d/yyyy">
                  <c:v>38238</c:v>
                </c:pt>
                <c:pt idx="141" formatCode="m/d/yyyy">
                  <c:v>38306</c:v>
                </c:pt>
                <c:pt idx="142" formatCode="m/d/yyyy">
                  <c:v>38133</c:v>
                </c:pt>
                <c:pt idx="143" formatCode="m/d/yyyy">
                  <c:v>38658</c:v>
                </c:pt>
                <c:pt idx="144" formatCode="m/d/yyyy">
                  <c:v>38614</c:v>
                </c:pt>
                <c:pt idx="145" formatCode="m/d/yyyy">
                  <c:v>38224</c:v>
                </c:pt>
                <c:pt idx="146" formatCode="m/d/yyyy">
                  <c:v>38239</c:v>
                </c:pt>
                <c:pt idx="147" formatCode="m/d/yyyy">
                  <c:v>38630</c:v>
                </c:pt>
                <c:pt idx="148" formatCode="m/d/yyyy">
                  <c:v>38152</c:v>
                </c:pt>
                <c:pt idx="150" formatCode="m/d/yyyy">
                  <c:v>38623</c:v>
                </c:pt>
                <c:pt idx="151" formatCode="m/d/yyyy">
                  <c:v>38425</c:v>
                </c:pt>
                <c:pt idx="152" formatCode="m/d/yyyy">
                  <c:v>38323</c:v>
                </c:pt>
                <c:pt idx="153" formatCode="m/d/yyyy">
                  <c:v>37956</c:v>
                </c:pt>
                <c:pt idx="154" formatCode="m/d/yyyy">
                  <c:v>38057</c:v>
                </c:pt>
                <c:pt idx="155" formatCode="m/d/yyyy">
                  <c:v>38747</c:v>
                </c:pt>
                <c:pt idx="156" formatCode="m/d/yyyy">
                  <c:v>38656</c:v>
                </c:pt>
                <c:pt idx="157" formatCode="m/d/yyyy">
                  <c:v>38407</c:v>
                </c:pt>
                <c:pt idx="158" formatCode="m/d/yyyy">
                  <c:v>38462</c:v>
                </c:pt>
                <c:pt idx="159" formatCode="m/d/yyyy">
                  <c:v>38196</c:v>
                </c:pt>
                <c:pt idx="160" formatCode="m/d/yyyy">
                  <c:v>37837</c:v>
                </c:pt>
                <c:pt idx="161" formatCode="m/d/yyyy">
                  <c:v>38378</c:v>
                </c:pt>
                <c:pt idx="162" formatCode="m/d/yyyy">
                  <c:v>38394</c:v>
                </c:pt>
                <c:pt idx="163" formatCode="m/d/yyyy">
                  <c:v>38377</c:v>
                </c:pt>
                <c:pt idx="164" formatCode="m/d/yyyy">
                  <c:v>38288</c:v>
                </c:pt>
                <c:pt idx="165" formatCode="m/d/yyyy">
                  <c:v>38405</c:v>
                </c:pt>
                <c:pt idx="166" formatCode="m/d/yyyy">
                  <c:v>38028</c:v>
                </c:pt>
                <c:pt idx="167" formatCode="m/d/yyyy">
                  <c:v>38651</c:v>
                </c:pt>
                <c:pt idx="168" formatCode="m/d/yyyy">
                  <c:v>38506</c:v>
                </c:pt>
                <c:pt idx="169" formatCode="m/d/yyyy">
                  <c:v>38471</c:v>
                </c:pt>
                <c:pt idx="170" formatCode="m/d/yyyy">
                  <c:v>38540</c:v>
                </c:pt>
                <c:pt idx="171" formatCode="m/d/yyyy">
                  <c:v>38427</c:v>
                </c:pt>
                <c:pt idx="172" formatCode="m/d/yyyy">
                  <c:v>38512</c:v>
                </c:pt>
                <c:pt idx="173" formatCode="m/d/yyyy">
                  <c:v>38386</c:v>
                </c:pt>
                <c:pt idx="174" formatCode="m/d/yyyy">
                  <c:v>38549</c:v>
                </c:pt>
                <c:pt idx="175" formatCode="m/d/yyyy">
                  <c:v>38226</c:v>
                </c:pt>
                <c:pt idx="176" formatCode="m/d/yyyy">
                  <c:v>38574</c:v>
                </c:pt>
                <c:pt idx="177" formatCode="m/d/yyyy">
                  <c:v>38520</c:v>
                </c:pt>
                <c:pt idx="178" formatCode="m/d/yyyy">
                  <c:v>38609</c:v>
                </c:pt>
                <c:pt idx="179" formatCode="m/d/yyyy">
                  <c:v>38519</c:v>
                </c:pt>
                <c:pt idx="180" formatCode="m/d/yyyy">
                  <c:v>38246</c:v>
                </c:pt>
                <c:pt idx="181" formatCode="m/d/yyyy">
                  <c:v>38666</c:v>
                </c:pt>
                <c:pt idx="182" formatCode="m/d/yyyy">
                  <c:v>38386</c:v>
                </c:pt>
                <c:pt idx="183" formatCode="m/d/yyyy">
                  <c:v>38506</c:v>
                </c:pt>
                <c:pt idx="184" formatCode="m/d/yyyy">
                  <c:v>38495</c:v>
                </c:pt>
                <c:pt idx="185" formatCode="m/d/yyyy">
                  <c:v>38461</c:v>
                </c:pt>
                <c:pt idx="186" formatCode="m/d/yyyy">
                  <c:v>38518</c:v>
                </c:pt>
                <c:pt idx="188" formatCode="m/d/yyyy">
                  <c:v>38468</c:v>
                </c:pt>
                <c:pt idx="189" formatCode="m/d/yyyy">
                  <c:v>38468</c:v>
                </c:pt>
                <c:pt idx="190" formatCode="m/d/yyyy">
                  <c:v>38327</c:v>
                </c:pt>
                <c:pt idx="191" formatCode="m/d/yyyy">
                  <c:v>38545</c:v>
                </c:pt>
                <c:pt idx="192" formatCode="m/d/yyyy">
                  <c:v>38604</c:v>
                </c:pt>
                <c:pt idx="193" formatCode="m/d/yyyy">
                  <c:v>38419</c:v>
                </c:pt>
                <c:pt idx="194" formatCode="m/d/yyyy">
                  <c:v>38607</c:v>
                </c:pt>
                <c:pt idx="195" formatCode="m/d/yyyy">
                  <c:v>38474</c:v>
                </c:pt>
                <c:pt idx="196" formatCode="m/d/yyyy">
                  <c:v>38574</c:v>
                </c:pt>
                <c:pt idx="197" formatCode="m/d/yyyy">
                  <c:v>38414</c:v>
                </c:pt>
                <c:pt idx="198" formatCode="m/d/yyyy">
                  <c:v>38498</c:v>
                </c:pt>
                <c:pt idx="199" formatCode="m/d/yyyy">
                  <c:v>38412</c:v>
                </c:pt>
                <c:pt idx="200" formatCode="m/d/yyyy">
                  <c:v>38552</c:v>
                </c:pt>
                <c:pt idx="201" formatCode="m/d/yyyy">
                  <c:v>38608</c:v>
                </c:pt>
                <c:pt idx="202" formatCode="m/d/yyyy">
                  <c:v>38321</c:v>
                </c:pt>
                <c:pt idx="203" formatCode="m/d/yyyy">
                  <c:v>38511</c:v>
                </c:pt>
                <c:pt idx="204" formatCode="m/d/yyyy">
                  <c:v>38593</c:v>
                </c:pt>
                <c:pt idx="205" formatCode="m/d/yyyy">
                  <c:v>38483</c:v>
                </c:pt>
                <c:pt idx="206" formatCode="m/d/yyyy">
                  <c:v>38309</c:v>
                </c:pt>
                <c:pt idx="207" formatCode="m/d/yyyy">
                  <c:v>38442</c:v>
                </c:pt>
                <c:pt idx="208" formatCode="m/d/yyyy">
                  <c:v>38645</c:v>
                </c:pt>
                <c:pt idx="209" formatCode="m/d/yyyy">
                  <c:v>38551</c:v>
                </c:pt>
                <c:pt idx="210" formatCode="m/d/yyyy">
                  <c:v>38530</c:v>
                </c:pt>
                <c:pt idx="211" formatCode="m/d/yyyy">
                  <c:v>38160</c:v>
                </c:pt>
                <c:pt idx="212" formatCode="m/d/yyyy">
                  <c:v>38549</c:v>
                </c:pt>
                <c:pt idx="213" formatCode="m/d/yyyy">
                  <c:v>38253</c:v>
                </c:pt>
                <c:pt idx="214" formatCode="m/d/yyyy">
                  <c:v>37714</c:v>
                </c:pt>
                <c:pt idx="215" formatCode="m/d/yyyy">
                  <c:v>38111</c:v>
                </c:pt>
                <c:pt idx="216" formatCode="m/d/yyyy">
                  <c:v>38393</c:v>
                </c:pt>
                <c:pt idx="217" formatCode="m/d/yyyy">
                  <c:v>38615</c:v>
                </c:pt>
                <c:pt idx="218" formatCode="m/d/yyyy">
                  <c:v>38453</c:v>
                </c:pt>
                <c:pt idx="219" formatCode="m/d/yyyy">
                  <c:v>38545</c:v>
                </c:pt>
                <c:pt idx="220" formatCode="m/d/yyyy">
                  <c:v>38560</c:v>
                </c:pt>
                <c:pt idx="221" formatCode="m/d/yyyy">
                  <c:v>38145</c:v>
                </c:pt>
                <c:pt idx="222" formatCode="m/d/yyyy">
                  <c:v>38511</c:v>
                </c:pt>
                <c:pt idx="223" formatCode="m/d/yyyy">
                  <c:v>38512</c:v>
                </c:pt>
                <c:pt idx="224" formatCode="m/d/yyyy">
                  <c:v>38559</c:v>
                </c:pt>
                <c:pt idx="225" formatCode="m/d/yyyy">
                  <c:v>38226</c:v>
                </c:pt>
                <c:pt idx="226" formatCode="m/d/yyyy">
                  <c:v>38544</c:v>
                </c:pt>
                <c:pt idx="227" formatCode="m/d/yyyy">
                  <c:v>38581</c:v>
                </c:pt>
                <c:pt idx="228" formatCode="m/d/yyyy">
                  <c:v>38565</c:v>
                </c:pt>
                <c:pt idx="229" formatCode="m/d/yyyy">
                  <c:v>38589</c:v>
                </c:pt>
                <c:pt idx="230" formatCode="m/d/yyyy">
                  <c:v>38490</c:v>
                </c:pt>
                <c:pt idx="231" formatCode="m/d/yyyy">
                  <c:v>37970</c:v>
                </c:pt>
                <c:pt idx="232" formatCode="m/d/yyyy">
                  <c:v>38572</c:v>
                </c:pt>
                <c:pt idx="233" formatCode="m/d/yyyy">
                  <c:v>38505</c:v>
                </c:pt>
                <c:pt idx="234" formatCode="m/d/yyyy">
                  <c:v>38280</c:v>
                </c:pt>
                <c:pt idx="235" formatCode="m/d/yyyy">
                  <c:v>38593</c:v>
                </c:pt>
                <c:pt idx="236" formatCode="m/d/yyyy">
                  <c:v>38260</c:v>
                </c:pt>
                <c:pt idx="237" formatCode="m/d/yyyy">
                  <c:v>38526</c:v>
                </c:pt>
                <c:pt idx="238" formatCode="m/d/yyyy">
                  <c:v>38588</c:v>
                </c:pt>
                <c:pt idx="239" formatCode="m/d/yyyy">
                  <c:v>38454</c:v>
                </c:pt>
                <c:pt idx="240" formatCode="m/d/yyyy">
                  <c:v>38148</c:v>
                </c:pt>
                <c:pt idx="241" formatCode="m/d/yyyy">
                  <c:v>38391</c:v>
                </c:pt>
                <c:pt idx="242" formatCode="m/d/yyyy">
                  <c:v>38259</c:v>
                </c:pt>
                <c:pt idx="243" formatCode="m/d/yyyy">
                  <c:v>38490</c:v>
                </c:pt>
                <c:pt idx="244" formatCode="m/d/yyyy">
                  <c:v>38495</c:v>
                </c:pt>
                <c:pt idx="245" formatCode="m/d/yyyy">
                  <c:v>38610</c:v>
                </c:pt>
                <c:pt idx="246" formatCode="m/d/yyyy">
                  <c:v>38604</c:v>
                </c:pt>
                <c:pt idx="247" formatCode="m/d/yyyy">
                  <c:v>38490</c:v>
                </c:pt>
                <c:pt idx="248" formatCode="m/d/yyyy">
                  <c:v>38601</c:v>
                </c:pt>
                <c:pt idx="249" formatCode="m/d/yyyy">
                  <c:v>38593</c:v>
                </c:pt>
                <c:pt idx="250" formatCode="m/d/yyyy">
                  <c:v>38516</c:v>
                </c:pt>
                <c:pt idx="251" formatCode="m/d/yyyy">
                  <c:v>38581</c:v>
                </c:pt>
                <c:pt idx="252" formatCode="m/d/yyyy">
                  <c:v>38453</c:v>
                </c:pt>
                <c:pt idx="253" formatCode="m/d/yyyy">
                  <c:v>38504</c:v>
                </c:pt>
                <c:pt idx="254" formatCode="m/d/yyyy">
                  <c:v>38099</c:v>
                </c:pt>
                <c:pt idx="255" formatCode="m/d/yyyy">
                  <c:v>38378</c:v>
                </c:pt>
                <c:pt idx="256" formatCode="m/d/yyyy">
                  <c:v>38511</c:v>
                </c:pt>
                <c:pt idx="257" formatCode="m/d/yyyy">
                  <c:v>38468</c:v>
                </c:pt>
                <c:pt idx="258" formatCode="m/d/yyyy">
                  <c:v>38512</c:v>
                </c:pt>
                <c:pt idx="259" formatCode="m/d/yyyy">
                  <c:v>38582</c:v>
                </c:pt>
                <c:pt idx="260" formatCode="m/d/yyyy">
                  <c:v>38609</c:v>
                </c:pt>
                <c:pt idx="261" formatCode="m/d/yyyy">
                  <c:v>38561</c:v>
                </c:pt>
                <c:pt idx="262" formatCode="m/d/yyyy">
                  <c:v>38590</c:v>
                </c:pt>
                <c:pt idx="263" formatCode="m/d/yyyy">
                  <c:v>38503</c:v>
                </c:pt>
                <c:pt idx="264" formatCode="m/d/yyyy">
                  <c:v>37831</c:v>
                </c:pt>
                <c:pt idx="265" formatCode="m/d/yyyy">
                  <c:v>38560</c:v>
                </c:pt>
                <c:pt idx="266" formatCode="m/d/yyyy">
                  <c:v>38231</c:v>
                </c:pt>
                <c:pt idx="267" formatCode="m/d/yyyy">
                  <c:v>38562</c:v>
                </c:pt>
                <c:pt idx="268" formatCode="m/d/yyyy">
                  <c:v>38663</c:v>
                </c:pt>
                <c:pt idx="269" formatCode="m/d/yyyy">
                  <c:v>37629</c:v>
                </c:pt>
                <c:pt idx="270" formatCode="m/d/yyyy">
                  <c:v>38082</c:v>
                </c:pt>
                <c:pt idx="271" formatCode="m/d/yyyy">
                  <c:v>38568</c:v>
                </c:pt>
                <c:pt idx="272" formatCode="m/d/yyyy">
                  <c:v>38302</c:v>
                </c:pt>
                <c:pt idx="273" formatCode="m/d/yyyy">
                  <c:v>38688</c:v>
                </c:pt>
                <c:pt idx="274" formatCode="m/d/yyyy">
                  <c:v>38624</c:v>
                </c:pt>
                <c:pt idx="275" formatCode="m/d/yyyy">
                  <c:v>38321</c:v>
                </c:pt>
                <c:pt idx="276" formatCode="m/d/yyyy">
                  <c:v>38601</c:v>
                </c:pt>
                <c:pt idx="277" formatCode="m/d/yyyy">
                  <c:v>38523</c:v>
                </c:pt>
                <c:pt idx="278" formatCode="m/d/yyyy">
                  <c:v>38518</c:v>
                </c:pt>
                <c:pt idx="279" formatCode="m/d/yyyy">
                  <c:v>38614</c:v>
                </c:pt>
                <c:pt idx="280" formatCode="m/d/yyyy">
                  <c:v>38490</c:v>
                </c:pt>
                <c:pt idx="281" formatCode="m/d/yyyy">
                  <c:v>38447</c:v>
                </c:pt>
                <c:pt idx="282" formatCode="m/d/yyyy">
                  <c:v>38033</c:v>
                </c:pt>
                <c:pt idx="283" formatCode="m/d/yyyy">
                  <c:v>38513</c:v>
                </c:pt>
                <c:pt idx="284" formatCode="m/d/yyyy">
                  <c:v>38593</c:v>
                </c:pt>
                <c:pt idx="285" formatCode="m/d/yyyy">
                  <c:v>38532</c:v>
                </c:pt>
                <c:pt idx="286" formatCode="m/d/yyyy">
                  <c:v>38029</c:v>
                </c:pt>
                <c:pt idx="287" formatCode="m/d/yyyy">
                  <c:v>38337</c:v>
                </c:pt>
                <c:pt idx="288" formatCode="m/d/yyyy">
                  <c:v>37838</c:v>
                </c:pt>
                <c:pt idx="289" formatCode="m/d/yyyy">
                  <c:v>38441</c:v>
                </c:pt>
                <c:pt idx="290" formatCode="m/d/yyyy">
                  <c:v>38609</c:v>
                </c:pt>
                <c:pt idx="291" formatCode="m/d/yyyy">
                  <c:v>37852</c:v>
                </c:pt>
                <c:pt idx="292" formatCode="m/d/yyyy">
                  <c:v>38083</c:v>
                </c:pt>
                <c:pt idx="293" formatCode="m/d/yyyy">
                  <c:v>38222</c:v>
                </c:pt>
                <c:pt idx="294" formatCode="m/d/yyyy">
                  <c:v>38637</c:v>
                </c:pt>
                <c:pt idx="295" formatCode="m/d/yyyy">
                  <c:v>38581</c:v>
                </c:pt>
                <c:pt idx="296" formatCode="m/d/yyyy">
                  <c:v>37882</c:v>
                </c:pt>
                <c:pt idx="297" formatCode="m/d/yyyy">
                  <c:v>38511</c:v>
                </c:pt>
                <c:pt idx="298" formatCode="m/d/yyyy">
                  <c:v>38544</c:v>
                </c:pt>
                <c:pt idx="299" formatCode="m/d/yyyy">
                  <c:v>38037</c:v>
                </c:pt>
                <c:pt idx="300" formatCode="m/d/yyyy">
                  <c:v>38572</c:v>
                </c:pt>
                <c:pt idx="301" formatCode="m/d/yyyy">
                  <c:v>38498</c:v>
                </c:pt>
                <c:pt idx="302" formatCode="m/d/yyyy">
                  <c:v>38414</c:v>
                </c:pt>
                <c:pt idx="303" formatCode="m/d/yyyy">
                  <c:v>38147</c:v>
                </c:pt>
                <c:pt idx="304" formatCode="m/d/yyyy">
                  <c:v>38555</c:v>
                </c:pt>
                <c:pt idx="305" formatCode="m/d/yyyy">
                  <c:v>38509</c:v>
                </c:pt>
                <c:pt idx="306" formatCode="m/d/yyyy">
                  <c:v>38589</c:v>
                </c:pt>
                <c:pt idx="307" formatCode="m/d/yyyy">
                  <c:v>38525</c:v>
                </c:pt>
                <c:pt idx="308" formatCode="m/d/yyyy">
                  <c:v>38509</c:v>
                </c:pt>
                <c:pt idx="309" formatCode="m/d/yyyy">
                  <c:v>38446</c:v>
                </c:pt>
                <c:pt idx="310" formatCode="m/d/yyyy">
                  <c:v>38454</c:v>
                </c:pt>
                <c:pt idx="311" formatCode="m/d/yyyy">
                  <c:v>37951</c:v>
                </c:pt>
                <c:pt idx="312" formatCode="m/d/yyyy">
                  <c:v>38517</c:v>
                </c:pt>
                <c:pt idx="313" formatCode="m/d/yyyy">
                  <c:v>38378</c:v>
                </c:pt>
                <c:pt idx="314" formatCode="m/d/yyyy">
                  <c:v>38245</c:v>
                </c:pt>
                <c:pt idx="315" formatCode="m/d/yyyy">
                  <c:v>38496</c:v>
                </c:pt>
                <c:pt idx="316" formatCode="m/d/yyyy">
                  <c:v>38105</c:v>
                </c:pt>
                <c:pt idx="317" formatCode="m/d/yyyy">
                  <c:v>38563</c:v>
                </c:pt>
                <c:pt idx="318" formatCode="m/d/yyyy">
                  <c:v>38637</c:v>
                </c:pt>
                <c:pt idx="319" formatCode="m/d/yyyy">
                  <c:v>37701</c:v>
                </c:pt>
                <c:pt idx="320" formatCode="m/d/yyyy">
                  <c:v>38310</c:v>
                </c:pt>
                <c:pt idx="321" formatCode="m/d/yyyy">
                  <c:v>38582</c:v>
                </c:pt>
                <c:pt idx="322" formatCode="m/d/yyyy">
                  <c:v>38191</c:v>
                </c:pt>
                <c:pt idx="323" formatCode="m/d/yyyy">
                  <c:v>38609</c:v>
                </c:pt>
                <c:pt idx="324" formatCode="m/d/yyyy">
                  <c:v>38509</c:v>
                </c:pt>
                <c:pt idx="325" formatCode="m/d/yyyy">
                  <c:v>38082</c:v>
                </c:pt>
                <c:pt idx="326" formatCode="m/d/yyyy">
                  <c:v>38548</c:v>
                </c:pt>
                <c:pt idx="327" formatCode="m/d/yyyy">
                  <c:v>37846</c:v>
                </c:pt>
                <c:pt idx="328" formatCode="m/d/yyyy">
                  <c:v>38594</c:v>
                </c:pt>
                <c:pt idx="329" formatCode="m/d/yyyy">
                  <c:v>38372</c:v>
                </c:pt>
                <c:pt idx="330" formatCode="m/d/yyyy">
                  <c:v>37844</c:v>
                </c:pt>
                <c:pt idx="331" formatCode="m/d/yyyy">
                  <c:v>38133</c:v>
                </c:pt>
                <c:pt idx="332" formatCode="m/d/yyyy">
                  <c:v>38182</c:v>
                </c:pt>
                <c:pt idx="333" formatCode="m/d/yyyy">
                  <c:v>39246</c:v>
                </c:pt>
                <c:pt idx="334" formatCode="m/d/yyyy">
                  <c:v>38478</c:v>
                </c:pt>
                <c:pt idx="335" formatCode="m/d/yyyy">
                  <c:v>38506</c:v>
                </c:pt>
                <c:pt idx="336" formatCode="m/d/yyyy">
                  <c:v>38418</c:v>
                </c:pt>
                <c:pt idx="337" formatCode="m/d/yyyy">
                  <c:v>38040</c:v>
                </c:pt>
                <c:pt idx="338" formatCode="m/d/yyyy">
                  <c:v>38385</c:v>
                </c:pt>
                <c:pt idx="339" formatCode="m/d/yyyy">
                  <c:v>38279</c:v>
                </c:pt>
                <c:pt idx="340" formatCode="m/d/yyyy">
                  <c:v>38490</c:v>
                </c:pt>
                <c:pt idx="342" formatCode="m/d/yyyy">
                  <c:v>38608</c:v>
                </c:pt>
                <c:pt idx="343" formatCode="m/d/yyyy">
                  <c:v>38518</c:v>
                </c:pt>
                <c:pt idx="344" formatCode="m/d/yyyy">
                  <c:v>38650</c:v>
                </c:pt>
                <c:pt idx="345" formatCode="m/d/yyyy">
                  <c:v>38589</c:v>
                </c:pt>
                <c:pt idx="346" formatCode="m/d/yyyy">
                  <c:v>38407</c:v>
                </c:pt>
                <c:pt idx="347" formatCode="m/d/yyyy">
                  <c:v>38637</c:v>
                </c:pt>
                <c:pt idx="348" formatCode="m/d/yyyy">
                  <c:v>38139</c:v>
                </c:pt>
                <c:pt idx="349" formatCode="m/d/yyyy">
                  <c:v>38582</c:v>
                </c:pt>
                <c:pt idx="350" formatCode="m/d/yyyy">
                  <c:v>38594</c:v>
                </c:pt>
                <c:pt idx="351" formatCode="m/d/yyyy">
                  <c:v>37909</c:v>
                </c:pt>
                <c:pt idx="352" formatCode="m/d/yyyy">
                  <c:v>38329</c:v>
                </c:pt>
                <c:pt idx="353" formatCode="m/d/yyyy">
                  <c:v>38483</c:v>
                </c:pt>
                <c:pt idx="355" formatCode="m/d/yyyy">
                  <c:v>38551</c:v>
                </c:pt>
                <c:pt idx="356" formatCode="m/d/yyyy">
                  <c:v>38464</c:v>
                </c:pt>
                <c:pt idx="357" formatCode="m/d/yyyy">
                  <c:v>38462</c:v>
                </c:pt>
                <c:pt idx="358" formatCode="m/d/yyyy">
                  <c:v>38244</c:v>
                </c:pt>
                <c:pt idx="359" formatCode="m/d/yyyy">
                  <c:v>38131</c:v>
                </c:pt>
                <c:pt idx="360" formatCode="m/d/yyyy">
                  <c:v>38194</c:v>
                </c:pt>
                <c:pt idx="361" formatCode="m/d/yyyy">
                  <c:v>38505</c:v>
                </c:pt>
                <c:pt idx="363" formatCode="m/d/yyyy">
                  <c:v>38518</c:v>
                </c:pt>
                <c:pt idx="364" formatCode="m/d/yyyy">
                  <c:v>38532</c:v>
                </c:pt>
                <c:pt idx="365" formatCode="m/d/yyyy">
                  <c:v>38601</c:v>
                </c:pt>
                <c:pt idx="366" formatCode="m/d/yyyy">
                  <c:v>38540</c:v>
                </c:pt>
                <c:pt idx="367" formatCode="m/d/yyyy">
                  <c:v>38209</c:v>
                </c:pt>
                <c:pt idx="368" formatCode="m/d/yyyy">
                  <c:v>38307</c:v>
                </c:pt>
                <c:pt idx="369" formatCode="m/d/yyyy">
                  <c:v>38608</c:v>
                </c:pt>
                <c:pt idx="370" formatCode="m/d/yyyy">
                  <c:v>38162</c:v>
                </c:pt>
                <c:pt idx="371" formatCode="m/d/yyyy">
                  <c:v>38075</c:v>
                </c:pt>
                <c:pt idx="372" formatCode="m/d/yyyy">
                  <c:v>38426</c:v>
                </c:pt>
                <c:pt idx="373" formatCode="m/d/yyyy">
                  <c:v>38412</c:v>
                </c:pt>
                <c:pt idx="374" formatCode="m/d/yyyy">
                  <c:v>37966</c:v>
                </c:pt>
                <c:pt idx="375" formatCode="m/d/yyyy">
                  <c:v>38574</c:v>
                </c:pt>
                <c:pt idx="376" formatCode="m/d/yyyy">
                  <c:v>38554</c:v>
                </c:pt>
                <c:pt idx="377" formatCode="m/d/yyyy">
                  <c:v>38614</c:v>
                </c:pt>
                <c:pt idx="378" formatCode="m/d/yyyy">
                  <c:v>38085</c:v>
                </c:pt>
                <c:pt idx="379" formatCode="m/d/yyyy">
                  <c:v>38581</c:v>
                </c:pt>
                <c:pt idx="380" formatCode="m/d/yyyy">
                  <c:v>38567</c:v>
                </c:pt>
                <c:pt idx="381" formatCode="m/d/yyyy">
                  <c:v>37917</c:v>
                </c:pt>
                <c:pt idx="383" formatCode="m/d/yyyy">
                  <c:v>38567</c:v>
                </c:pt>
                <c:pt idx="384" formatCode="m/d/yyyy">
                  <c:v>38609</c:v>
                </c:pt>
                <c:pt idx="385" formatCode="m/d/yyyy">
                  <c:v>38250</c:v>
                </c:pt>
                <c:pt idx="387" formatCode="m/d/yyyy">
                  <c:v>38181</c:v>
                </c:pt>
                <c:pt idx="388" formatCode="m/d/yyyy">
                  <c:v>38476</c:v>
                </c:pt>
                <c:pt idx="389" formatCode="m/d/yyyy">
                  <c:v>38481</c:v>
                </c:pt>
                <c:pt idx="390" formatCode="m/d/yyyy">
                  <c:v>38553</c:v>
                </c:pt>
                <c:pt idx="391" formatCode="m/d/yyyy">
                  <c:v>38506</c:v>
                </c:pt>
                <c:pt idx="392" formatCode="m/d/yyyy">
                  <c:v>38413</c:v>
                </c:pt>
                <c:pt idx="393" formatCode="m/d/yyyy">
                  <c:v>38498</c:v>
                </c:pt>
                <c:pt idx="394" formatCode="m/d/yyyy">
                  <c:v>38006</c:v>
                </c:pt>
                <c:pt idx="395" formatCode="m/d/yyyy">
                  <c:v>38512</c:v>
                </c:pt>
                <c:pt idx="396" formatCode="m/d/yyyy">
                  <c:v>38496</c:v>
                </c:pt>
                <c:pt idx="397" formatCode="m/d/yyyy">
                  <c:v>38421</c:v>
                </c:pt>
                <c:pt idx="398" formatCode="m/d/yyyy">
                  <c:v>38503</c:v>
                </c:pt>
                <c:pt idx="399" formatCode="m/d/yyyy">
                  <c:v>38533</c:v>
                </c:pt>
                <c:pt idx="400" formatCode="m/d/yyyy">
                  <c:v>37833</c:v>
                </c:pt>
                <c:pt idx="401" formatCode="m/d/yyyy">
                  <c:v>38519</c:v>
                </c:pt>
                <c:pt idx="402" formatCode="m/d/yyyy">
                  <c:v>38545</c:v>
                </c:pt>
                <c:pt idx="403" formatCode="m/d/yyyy">
                  <c:v>38596</c:v>
                </c:pt>
                <c:pt idx="404" formatCode="m/d/yyyy">
                  <c:v>38539</c:v>
                </c:pt>
                <c:pt idx="405" formatCode="m/d/yyyy">
                  <c:v>37459</c:v>
                </c:pt>
                <c:pt idx="406" formatCode="m/d/yyyy">
                  <c:v>38145</c:v>
                </c:pt>
                <c:pt idx="407" formatCode="m/d/yyyy">
                  <c:v>38366</c:v>
                </c:pt>
                <c:pt idx="408" formatCode="m/d/yyyy">
                  <c:v>38587</c:v>
                </c:pt>
                <c:pt idx="409" formatCode="m/d/yyyy">
                  <c:v>38525</c:v>
                </c:pt>
                <c:pt idx="410" formatCode="m/d/yyyy">
                  <c:v>37875</c:v>
                </c:pt>
                <c:pt idx="412" formatCode="m/d/yyyy">
                  <c:v>38646</c:v>
                </c:pt>
                <c:pt idx="413" formatCode="m/d/yyyy">
                  <c:v>38863</c:v>
                </c:pt>
                <c:pt idx="414" formatCode="m/d/yyyy">
                  <c:v>38658</c:v>
                </c:pt>
                <c:pt idx="416" formatCode="m/d/yyyy">
                  <c:v>38320</c:v>
                </c:pt>
              </c:numCache>
            </c:numRef>
          </c:xVal>
          <c:yVal>
            <c:numRef>
              <c:f>Sheet1!$O$2:$O$420</c:f>
              <c:numCache>
                <c:formatCode>General</c:formatCode>
                <c:ptCount val="419"/>
                <c:pt idx="3">
                  <c:v>3.493449781659399</c:v>
                </c:pt>
                <c:pt idx="4">
                  <c:v>1.5094339622641555</c:v>
                </c:pt>
                <c:pt idx="5">
                  <c:v>-8.3333333333333357</c:v>
                </c:pt>
                <c:pt idx="6">
                  <c:v>-10.416666666666659</c:v>
                </c:pt>
                <c:pt idx="7">
                  <c:v>1.6326530612244821</c:v>
                </c:pt>
                <c:pt idx="8">
                  <c:v>8.8435374149659918</c:v>
                </c:pt>
                <c:pt idx="9">
                  <c:v>9.7087378640776674</c:v>
                </c:pt>
                <c:pt idx="10">
                  <c:v>-4.2553191489361692</c:v>
                </c:pt>
                <c:pt idx="11">
                  <c:v>-1.9390581717451494</c:v>
                </c:pt>
                <c:pt idx="12">
                  <c:v>-3.0555555555555558</c:v>
                </c:pt>
                <c:pt idx="13">
                  <c:v>-0.6472491909385133</c:v>
                </c:pt>
                <c:pt idx="14">
                  <c:v>8.3591331269349816</c:v>
                </c:pt>
                <c:pt idx="15">
                  <c:v>0</c:v>
                </c:pt>
                <c:pt idx="16">
                  <c:v>0.65146579804560456</c:v>
                </c:pt>
                <c:pt idx="17">
                  <c:v>7.7777777777777892</c:v>
                </c:pt>
                <c:pt idx="18">
                  <c:v>3.1161473087818701</c:v>
                </c:pt>
                <c:pt idx="19">
                  <c:v>1.7985611510791306</c:v>
                </c:pt>
                <c:pt idx="20">
                  <c:v>3.614457831325312</c:v>
                </c:pt>
                <c:pt idx="21">
                  <c:v>-5.9360730593607203</c:v>
                </c:pt>
                <c:pt idx="22">
                  <c:v>1.324503311258282</c:v>
                </c:pt>
                <c:pt idx="23">
                  <c:v>0</c:v>
                </c:pt>
                <c:pt idx="24">
                  <c:v>-19.272727272727273</c:v>
                </c:pt>
                <c:pt idx="25">
                  <c:v>-38.235294117647058</c:v>
                </c:pt>
                <c:pt idx="26">
                  <c:v>7.2413793103448389</c:v>
                </c:pt>
                <c:pt idx="27">
                  <c:v>0.7575757575757599</c:v>
                </c:pt>
                <c:pt idx="28">
                  <c:v>-8.5714285714285623</c:v>
                </c:pt>
                <c:pt idx="29">
                  <c:v>-24.528301886792455</c:v>
                </c:pt>
                <c:pt idx="31">
                  <c:v>-5.6701030927835054</c:v>
                </c:pt>
                <c:pt idx="32">
                  <c:v>8.6142322097378177</c:v>
                </c:pt>
                <c:pt idx="33">
                  <c:v>-0.93023255813953765</c:v>
                </c:pt>
                <c:pt idx="34">
                  <c:v>-3.7558685446009354</c:v>
                </c:pt>
                <c:pt idx="35">
                  <c:v>-7.5757575757575744</c:v>
                </c:pt>
                <c:pt idx="36">
                  <c:v>-0.98360655737704183</c:v>
                </c:pt>
                <c:pt idx="37">
                  <c:v>-0.97087378640775968</c:v>
                </c:pt>
                <c:pt idx="39">
                  <c:v>5.5408970976253213</c:v>
                </c:pt>
                <c:pt idx="40">
                  <c:v>-27.586206896551719</c:v>
                </c:pt>
                <c:pt idx="41">
                  <c:v>7.3684210526315894</c:v>
                </c:pt>
                <c:pt idx="42">
                  <c:v>-0.45871559633027664</c:v>
                </c:pt>
                <c:pt idx="43">
                  <c:v>5.0793650793650738</c:v>
                </c:pt>
                <c:pt idx="44">
                  <c:v>3.076923076923086</c:v>
                </c:pt>
                <c:pt idx="45">
                  <c:v>0.42016806722687877</c:v>
                </c:pt>
                <c:pt idx="46">
                  <c:v>-20.000000000000004</c:v>
                </c:pt>
                <c:pt idx="47">
                  <c:v>1.6260162601625938</c:v>
                </c:pt>
                <c:pt idx="48">
                  <c:v>-9.0909090909090864</c:v>
                </c:pt>
                <c:pt idx="49">
                  <c:v>-6.3432835820895592</c:v>
                </c:pt>
                <c:pt idx="50">
                  <c:v>-8.2142857142857153</c:v>
                </c:pt>
                <c:pt idx="51">
                  <c:v>-4.219409282700421</c:v>
                </c:pt>
                <c:pt idx="52">
                  <c:v>7.30994152046783</c:v>
                </c:pt>
                <c:pt idx="53">
                  <c:v>8.0419580419580559</c:v>
                </c:pt>
                <c:pt idx="54">
                  <c:v>7.3248407643312223</c:v>
                </c:pt>
                <c:pt idx="55">
                  <c:v>-11.76470588235294</c:v>
                </c:pt>
                <c:pt idx="56">
                  <c:v>10.810810810810809</c:v>
                </c:pt>
                <c:pt idx="57">
                  <c:v>4.166666666666667</c:v>
                </c:pt>
                <c:pt idx="58">
                  <c:v>16.901408450704217</c:v>
                </c:pt>
                <c:pt idx="59">
                  <c:v>-4.7222222222222276</c:v>
                </c:pt>
                <c:pt idx="60">
                  <c:v>1.7985611510791306</c:v>
                </c:pt>
                <c:pt idx="62">
                  <c:v>0.75376884422111567</c:v>
                </c:pt>
                <c:pt idx="64">
                  <c:v>-2.6548672566371758</c:v>
                </c:pt>
                <c:pt idx="65">
                  <c:v>-3.0303030303030205</c:v>
                </c:pt>
                <c:pt idx="66">
                  <c:v>0.88105726872245582</c:v>
                </c:pt>
                <c:pt idx="67">
                  <c:v>-16.875</c:v>
                </c:pt>
                <c:pt idx="68">
                  <c:v>8.6666666666666714</c:v>
                </c:pt>
                <c:pt idx="69">
                  <c:v>14.49704142011834</c:v>
                </c:pt>
                <c:pt idx="70">
                  <c:v>3.2697547683923798</c:v>
                </c:pt>
                <c:pt idx="71">
                  <c:v>-34.313725490196077</c:v>
                </c:pt>
                <c:pt idx="72">
                  <c:v>-1.3392857142857182</c:v>
                </c:pt>
                <c:pt idx="73">
                  <c:v>-16.911764705882344</c:v>
                </c:pt>
                <c:pt idx="74">
                  <c:v>-4.7210300429184553</c:v>
                </c:pt>
                <c:pt idx="75">
                  <c:v>-4.0441176470588243</c:v>
                </c:pt>
                <c:pt idx="76">
                  <c:v>-8.6363636363636331</c:v>
                </c:pt>
                <c:pt idx="77">
                  <c:v>8.0971659919028323</c:v>
                </c:pt>
                <c:pt idx="78">
                  <c:v>-4.0485829959514161</c:v>
                </c:pt>
                <c:pt idx="79">
                  <c:v>29.479768786127163</c:v>
                </c:pt>
                <c:pt idx="80">
                  <c:v>2.3102310231023071</c:v>
                </c:pt>
                <c:pt idx="81">
                  <c:v>-8.3333333333333339</c:v>
                </c:pt>
                <c:pt idx="82">
                  <c:v>-11.698113207547168</c:v>
                </c:pt>
                <c:pt idx="83">
                  <c:v>5.5084745762711762</c:v>
                </c:pt>
                <c:pt idx="84">
                  <c:v>-26.222222222222229</c:v>
                </c:pt>
                <c:pt idx="85">
                  <c:v>-36.700336700336692</c:v>
                </c:pt>
                <c:pt idx="86">
                  <c:v>9.3548387096774164</c:v>
                </c:pt>
                <c:pt idx="87">
                  <c:v>5.4945054945054901</c:v>
                </c:pt>
                <c:pt idx="88">
                  <c:v>-0.74349442379182373</c:v>
                </c:pt>
                <c:pt idx="89">
                  <c:v>-14.827586206896543</c:v>
                </c:pt>
                <c:pt idx="90">
                  <c:v>0</c:v>
                </c:pt>
                <c:pt idx="91">
                  <c:v>0.79051383399209718</c:v>
                </c:pt>
                <c:pt idx="92">
                  <c:v>-9.4262295081967231</c:v>
                </c:pt>
                <c:pt idx="93">
                  <c:v>0</c:v>
                </c:pt>
                <c:pt idx="94">
                  <c:v>2.6011560693641602</c:v>
                </c:pt>
                <c:pt idx="95">
                  <c:v>-8.4388185654008545</c:v>
                </c:pt>
                <c:pt idx="96">
                  <c:v>7.8651685393258299</c:v>
                </c:pt>
                <c:pt idx="97">
                  <c:v>0.38610038610037511</c:v>
                </c:pt>
                <c:pt idx="98">
                  <c:v>-0.46296296296296435</c:v>
                </c:pt>
                <c:pt idx="99">
                  <c:v>2.8818443804034666</c:v>
                </c:pt>
                <c:pt idx="100">
                  <c:v>-0.79051383399209718</c:v>
                </c:pt>
                <c:pt idx="101">
                  <c:v>10.546874999999995</c:v>
                </c:pt>
                <c:pt idx="102">
                  <c:v>1.4184397163120499</c:v>
                </c:pt>
                <c:pt idx="103">
                  <c:v>-5.4421768707482947</c:v>
                </c:pt>
                <c:pt idx="104">
                  <c:v>-7.1090047393365001</c:v>
                </c:pt>
                <c:pt idx="105">
                  <c:v>-19.6078431372549</c:v>
                </c:pt>
                <c:pt idx="106">
                  <c:v>7.7868852459016367</c:v>
                </c:pt>
                <c:pt idx="107">
                  <c:v>10.858585858585867</c:v>
                </c:pt>
                <c:pt idx="108">
                  <c:v>-2.5380710659898393</c:v>
                </c:pt>
                <c:pt idx="109">
                  <c:v>-4.2763157894736867</c:v>
                </c:pt>
                <c:pt idx="110">
                  <c:v>2.9702970297029689</c:v>
                </c:pt>
                <c:pt idx="111">
                  <c:v>0.92165898617511799</c:v>
                </c:pt>
                <c:pt idx="112">
                  <c:v>0</c:v>
                </c:pt>
                <c:pt idx="113">
                  <c:v>5.3156146179402155</c:v>
                </c:pt>
                <c:pt idx="114">
                  <c:v>-6.3241106719367526</c:v>
                </c:pt>
                <c:pt idx="115">
                  <c:v>3.8338658146964764</c:v>
                </c:pt>
                <c:pt idx="116">
                  <c:v>-2.5078369905955995</c:v>
                </c:pt>
                <c:pt idx="117">
                  <c:v>-0.92592592592592871</c:v>
                </c:pt>
                <c:pt idx="118">
                  <c:v>-45.925925925925924</c:v>
                </c:pt>
                <c:pt idx="119">
                  <c:v>-14.848484848484848</c:v>
                </c:pt>
                <c:pt idx="120">
                  <c:v>-12.462006079027365</c:v>
                </c:pt>
                <c:pt idx="121">
                  <c:v>-7.7777777777777777</c:v>
                </c:pt>
                <c:pt idx="122">
                  <c:v>-4.6875000000000018</c:v>
                </c:pt>
                <c:pt idx="123">
                  <c:v>-13.733905579399142</c:v>
                </c:pt>
                <c:pt idx="124">
                  <c:v>1.5479876160990855</c:v>
                </c:pt>
                <c:pt idx="125">
                  <c:v>-1.8633540372670798</c:v>
                </c:pt>
                <c:pt idx="126">
                  <c:v>1.600000000000005</c:v>
                </c:pt>
                <c:pt idx="127">
                  <c:v>-16.887417218543057</c:v>
                </c:pt>
                <c:pt idx="128">
                  <c:v>-1.4869888475836475</c:v>
                </c:pt>
                <c:pt idx="129">
                  <c:v>-8.3333333333333357</c:v>
                </c:pt>
                <c:pt idx="130">
                  <c:v>-3.4146341463414736</c:v>
                </c:pt>
                <c:pt idx="131">
                  <c:v>-5.660377358490563</c:v>
                </c:pt>
                <c:pt idx="132">
                  <c:v>8.5106382978723563</c:v>
                </c:pt>
                <c:pt idx="133">
                  <c:v>-3.0927835051546482</c:v>
                </c:pt>
                <c:pt idx="134">
                  <c:v>-23.611111111111111</c:v>
                </c:pt>
                <c:pt idx="135">
                  <c:v>-45.722713864306776</c:v>
                </c:pt>
                <c:pt idx="136">
                  <c:v>-25.266903914590742</c:v>
                </c:pt>
                <c:pt idx="137">
                  <c:v>3.2490974729241748</c:v>
                </c:pt>
                <c:pt idx="138">
                  <c:v>1.654846335697397</c:v>
                </c:pt>
                <c:pt idx="139">
                  <c:v>2.7874564459930395</c:v>
                </c:pt>
                <c:pt idx="140">
                  <c:v>-29.054054054054056</c:v>
                </c:pt>
                <c:pt idx="141">
                  <c:v>-4.1509433962264159</c:v>
                </c:pt>
                <c:pt idx="142">
                  <c:v>-5.6451612903225845</c:v>
                </c:pt>
                <c:pt idx="143">
                  <c:v>2.7190332326283975</c:v>
                </c:pt>
                <c:pt idx="144">
                  <c:v>2.4844720496894288</c:v>
                </c:pt>
                <c:pt idx="145">
                  <c:v>-1.7142857142857015</c:v>
                </c:pt>
                <c:pt idx="146">
                  <c:v>-7.9069767441860543</c:v>
                </c:pt>
                <c:pt idx="147">
                  <c:v>-4.4776119402985053</c:v>
                </c:pt>
                <c:pt idx="148">
                  <c:v>-1.5463917525773241</c:v>
                </c:pt>
                <c:pt idx="150">
                  <c:v>-30.821917808219172</c:v>
                </c:pt>
                <c:pt idx="151">
                  <c:v>-3.2258064516129128</c:v>
                </c:pt>
                <c:pt idx="152">
                  <c:v>-0.66666666666666863</c:v>
                </c:pt>
                <c:pt idx="153">
                  <c:v>0.83333333333332704</c:v>
                </c:pt>
                <c:pt idx="154">
                  <c:v>0</c:v>
                </c:pt>
                <c:pt idx="155">
                  <c:v>6.8376068376068311</c:v>
                </c:pt>
                <c:pt idx="156">
                  <c:v>4.7120418848167516</c:v>
                </c:pt>
                <c:pt idx="157">
                  <c:v>-6.5934065934065904</c:v>
                </c:pt>
                <c:pt idx="158">
                  <c:v>-12.820512820512819</c:v>
                </c:pt>
                <c:pt idx="159">
                  <c:v>-3.8834951456310796</c:v>
                </c:pt>
                <c:pt idx="160">
                  <c:v>3.6827195467422116</c:v>
                </c:pt>
                <c:pt idx="161">
                  <c:v>-31.645569620253163</c:v>
                </c:pt>
                <c:pt idx="162">
                  <c:v>-2.1276595744680913</c:v>
                </c:pt>
                <c:pt idx="163">
                  <c:v>-3.5830618892508146</c:v>
                </c:pt>
                <c:pt idx="164">
                  <c:v>-18.775510204081634</c:v>
                </c:pt>
                <c:pt idx="165">
                  <c:v>5.8091286307053984</c:v>
                </c:pt>
                <c:pt idx="166">
                  <c:v>12.781954887218047</c:v>
                </c:pt>
                <c:pt idx="167">
                  <c:v>-1.6853932584269715</c:v>
                </c:pt>
                <c:pt idx="168">
                  <c:v>-16.071428571428573</c:v>
                </c:pt>
                <c:pt idx="169">
                  <c:v>-9.0592334494773574</c:v>
                </c:pt>
                <c:pt idx="170">
                  <c:v>0.7272727272727294</c:v>
                </c:pt>
                <c:pt idx="171">
                  <c:v>-11.206896551724144</c:v>
                </c:pt>
                <c:pt idx="172">
                  <c:v>2.4258760107816699</c:v>
                </c:pt>
                <c:pt idx="173">
                  <c:v>-15.789473684210535</c:v>
                </c:pt>
                <c:pt idx="174">
                  <c:v>-4.0740740740740637</c:v>
                </c:pt>
                <c:pt idx="175">
                  <c:v>-0.84745762711864647</c:v>
                </c:pt>
                <c:pt idx="176">
                  <c:v>1.056338028169006</c:v>
                </c:pt>
                <c:pt idx="177">
                  <c:v>-2.6200873362445356</c:v>
                </c:pt>
                <c:pt idx="178">
                  <c:v>-13.978494623655907</c:v>
                </c:pt>
                <c:pt idx="179">
                  <c:v>3.3898305084745726</c:v>
                </c:pt>
                <c:pt idx="180">
                  <c:v>-4.5081967213114753</c:v>
                </c:pt>
                <c:pt idx="181">
                  <c:v>-4.1044776119402986</c:v>
                </c:pt>
                <c:pt idx="182">
                  <c:v>-4.3010752688172049</c:v>
                </c:pt>
                <c:pt idx="183">
                  <c:v>-11.274509803921569</c:v>
                </c:pt>
                <c:pt idx="184">
                  <c:v>-12.380952380952387</c:v>
                </c:pt>
                <c:pt idx="185">
                  <c:v>3.6734693877551003</c:v>
                </c:pt>
                <c:pt idx="186">
                  <c:v>2.4561403508771891</c:v>
                </c:pt>
                <c:pt idx="188">
                  <c:v>0.51813471502590824</c:v>
                </c:pt>
                <c:pt idx="189">
                  <c:v>-2.5270758122743757</c:v>
                </c:pt>
                <c:pt idx="190">
                  <c:v>-2.6737967914438414</c:v>
                </c:pt>
                <c:pt idx="191">
                  <c:v>1.9498607242339803</c:v>
                </c:pt>
                <c:pt idx="192">
                  <c:v>0</c:v>
                </c:pt>
                <c:pt idx="193">
                  <c:v>-2.2727272727272654</c:v>
                </c:pt>
                <c:pt idx="194">
                  <c:v>-3.5019455252918266</c:v>
                </c:pt>
                <c:pt idx="195">
                  <c:v>4.8507462686567075</c:v>
                </c:pt>
                <c:pt idx="196">
                  <c:v>-9.6774193548387046</c:v>
                </c:pt>
                <c:pt idx="197">
                  <c:v>-2.3584905660377431</c:v>
                </c:pt>
                <c:pt idx="198">
                  <c:v>-7.4850299401197544</c:v>
                </c:pt>
                <c:pt idx="199">
                  <c:v>6.9364161849711001</c:v>
                </c:pt>
                <c:pt idx="200">
                  <c:v>-10.144927536231888</c:v>
                </c:pt>
                <c:pt idx="201">
                  <c:v>11.149825783972114</c:v>
                </c:pt>
                <c:pt idx="202">
                  <c:v>-0.28089887640448646</c:v>
                </c:pt>
                <c:pt idx="203">
                  <c:v>0.87719298245614308</c:v>
                </c:pt>
                <c:pt idx="204">
                  <c:v>10.15037593984963</c:v>
                </c:pt>
                <c:pt idx="205">
                  <c:v>-28.846153846153843</c:v>
                </c:pt>
                <c:pt idx="206">
                  <c:v>11.849710982658948</c:v>
                </c:pt>
                <c:pt idx="207">
                  <c:v>-1.4814814814814745</c:v>
                </c:pt>
                <c:pt idx="208">
                  <c:v>-0.66889632107023622</c:v>
                </c:pt>
                <c:pt idx="209">
                  <c:v>-0.86580086580086846</c:v>
                </c:pt>
                <c:pt idx="210">
                  <c:v>2.3728813559321997</c:v>
                </c:pt>
                <c:pt idx="211">
                  <c:v>-22.180451127819556</c:v>
                </c:pt>
                <c:pt idx="212">
                  <c:v>-5.6451612903225845</c:v>
                </c:pt>
                <c:pt idx="213">
                  <c:v>5.3061224489795942</c:v>
                </c:pt>
                <c:pt idx="214">
                  <c:v>1.0238907849829275</c:v>
                </c:pt>
                <c:pt idx="215">
                  <c:v>-1.2448132780082894</c:v>
                </c:pt>
                <c:pt idx="216">
                  <c:v>-7.9702970297029605</c:v>
                </c:pt>
                <c:pt idx="217">
                  <c:v>-3.6885245901639321</c:v>
                </c:pt>
                <c:pt idx="218">
                  <c:v>-4.6874999999999973</c:v>
                </c:pt>
                <c:pt idx="219">
                  <c:v>-36.940298507462686</c:v>
                </c:pt>
                <c:pt idx="220">
                  <c:v>-11.0091743119266</c:v>
                </c:pt>
                <c:pt idx="221">
                  <c:v>-0.37174721189591187</c:v>
                </c:pt>
                <c:pt idx="222">
                  <c:v>-6.4356435643564387</c:v>
                </c:pt>
                <c:pt idx="223">
                  <c:v>5.3333333333333348</c:v>
                </c:pt>
                <c:pt idx="224">
                  <c:v>-16.40625</c:v>
                </c:pt>
                <c:pt idx="225">
                  <c:v>5.4263565891472787</c:v>
                </c:pt>
                <c:pt idx="226">
                  <c:v>13.419913419913417</c:v>
                </c:pt>
                <c:pt idx="227">
                  <c:v>-4.3956043956043978</c:v>
                </c:pt>
                <c:pt idx="228">
                  <c:v>-1.2539184952977898</c:v>
                </c:pt>
                <c:pt idx="229">
                  <c:v>1.013513513513506</c:v>
                </c:pt>
                <c:pt idx="230">
                  <c:v>8.4745762711864394</c:v>
                </c:pt>
                <c:pt idx="231">
                  <c:v>-6.6115702479338774</c:v>
                </c:pt>
                <c:pt idx="232">
                  <c:v>-2.2988505747126502</c:v>
                </c:pt>
                <c:pt idx="233">
                  <c:v>1.7985611510791306</c:v>
                </c:pt>
                <c:pt idx="234">
                  <c:v>-0.48076923076923217</c:v>
                </c:pt>
                <c:pt idx="235">
                  <c:v>5.2083333333333384</c:v>
                </c:pt>
                <c:pt idx="236">
                  <c:v>-47.535211267605639</c:v>
                </c:pt>
                <c:pt idx="237">
                  <c:v>-5.2044609665427544</c:v>
                </c:pt>
                <c:pt idx="238">
                  <c:v>-1.9157088122605299</c:v>
                </c:pt>
                <c:pt idx="239">
                  <c:v>0.75187969924812248</c:v>
                </c:pt>
                <c:pt idx="240">
                  <c:v>-1.5384615384615334</c:v>
                </c:pt>
                <c:pt idx="241">
                  <c:v>-5.5045871559632999</c:v>
                </c:pt>
                <c:pt idx="242">
                  <c:v>5.4237288135593165</c:v>
                </c:pt>
                <c:pt idx="243">
                  <c:v>4.6931407942238179</c:v>
                </c:pt>
                <c:pt idx="244">
                  <c:v>4.6263345195729562</c:v>
                </c:pt>
                <c:pt idx="245">
                  <c:v>-10.638297872340431</c:v>
                </c:pt>
                <c:pt idx="246">
                  <c:v>-2.2831050228310428</c:v>
                </c:pt>
                <c:pt idx="247">
                  <c:v>6.0070671378091935</c:v>
                </c:pt>
                <c:pt idx="248">
                  <c:v>4.8780487804877977</c:v>
                </c:pt>
                <c:pt idx="249">
                  <c:v>-6.0283687943262363</c:v>
                </c:pt>
                <c:pt idx="250">
                  <c:v>-7.0796460176991216</c:v>
                </c:pt>
                <c:pt idx="251">
                  <c:v>2.4464831804281419</c:v>
                </c:pt>
                <c:pt idx="252">
                  <c:v>-4.0983606557377037</c:v>
                </c:pt>
                <c:pt idx="253">
                  <c:v>-2.9126213592233094</c:v>
                </c:pt>
                <c:pt idx="254">
                  <c:v>-6.3829787234042605</c:v>
                </c:pt>
                <c:pt idx="255">
                  <c:v>1.1695906432748573</c:v>
                </c:pt>
                <c:pt idx="256">
                  <c:v>-6.5281899109792292</c:v>
                </c:pt>
                <c:pt idx="257">
                  <c:v>1.4134275618374599</c:v>
                </c:pt>
                <c:pt idx="258">
                  <c:v>-22.89719626168225</c:v>
                </c:pt>
                <c:pt idx="259">
                  <c:v>3.921568627450974</c:v>
                </c:pt>
                <c:pt idx="260">
                  <c:v>-3.5087719298245714</c:v>
                </c:pt>
                <c:pt idx="261">
                  <c:v>-3.5433070866141709</c:v>
                </c:pt>
                <c:pt idx="262">
                  <c:v>9.5238095238095308</c:v>
                </c:pt>
                <c:pt idx="263">
                  <c:v>8.429118773946362</c:v>
                </c:pt>
                <c:pt idx="264">
                  <c:v>-9.7872340425531927</c:v>
                </c:pt>
                <c:pt idx="265">
                  <c:v>3.3557046979865661</c:v>
                </c:pt>
                <c:pt idx="266">
                  <c:v>-1.5151515151515103</c:v>
                </c:pt>
                <c:pt idx="267">
                  <c:v>-21.052631578947363</c:v>
                </c:pt>
                <c:pt idx="268">
                  <c:v>-7.6452599388379143</c:v>
                </c:pt>
                <c:pt idx="269">
                  <c:v>-1.2875536480686733</c:v>
                </c:pt>
                <c:pt idx="270">
                  <c:v>-0.55555555555555725</c:v>
                </c:pt>
                <c:pt idx="271">
                  <c:v>-36.758893280632407</c:v>
                </c:pt>
                <c:pt idx="272">
                  <c:v>11.450381679389311</c:v>
                </c:pt>
                <c:pt idx="273">
                  <c:v>2.8368794326241109</c:v>
                </c:pt>
                <c:pt idx="274">
                  <c:v>2.6431718061673948</c:v>
                </c:pt>
                <c:pt idx="275">
                  <c:v>-27.042253521126757</c:v>
                </c:pt>
                <c:pt idx="276">
                  <c:v>-6.9212410501193293</c:v>
                </c:pt>
                <c:pt idx="277">
                  <c:v>8.8135593220338819</c:v>
                </c:pt>
                <c:pt idx="278">
                  <c:v>-17.977528089887645</c:v>
                </c:pt>
                <c:pt idx="279">
                  <c:v>0.3831417624521084</c:v>
                </c:pt>
                <c:pt idx="280">
                  <c:v>2.4590163934426172</c:v>
                </c:pt>
                <c:pt idx="281">
                  <c:v>4.999999999999992</c:v>
                </c:pt>
                <c:pt idx="282">
                  <c:v>3.8348082595870232</c:v>
                </c:pt>
                <c:pt idx="283">
                  <c:v>-4.7619047619047548</c:v>
                </c:pt>
                <c:pt idx="284">
                  <c:v>7.7625570776255799</c:v>
                </c:pt>
                <c:pt idx="285">
                  <c:v>8.3591331269349816</c:v>
                </c:pt>
                <c:pt idx="286">
                  <c:v>-5.0387596899224834</c:v>
                </c:pt>
                <c:pt idx="287">
                  <c:v>0.28571428571429552</c:v>
                </c:pt>
                <c:pt idx="288">
                  <c:v>2.0905923344947794</c:v>
                </c:pt>
                <c:pt idx="289">
                  <c:v>-21.352313167259783</c:v>
                </c:pt>
                <c:pt idx="290">
                  <c:v>7.8767123287671366</c:v>
                </c:pt>
                <c:pt idx="291">
                  <c:v>-1.6025641025640973</c:v>
                </c:pt>
                <c:pt idx="292">
                  <c:v>6.315789473684208</c:v>
                </c:pt>
                <c:pt idx="293">
                  <c:v>1.9801980198019862</c:v>
                </c:pt>
                <c:pt idx="294">
                  <c:v>-37.37373737373737</c:v>
                </c:pt>
                <c:pt idx="295">
                  <c:v>15.510204081632647</c:v>
                </c:pt>
                <c:pt idx="296">
                  <c:v>14.327485380116956</c:v>
                </c:pt>
                <c:pt idx="297">
                  <c:v>-8.7947882736156302</c:v>
                </c:pt>
                <c:pt idx="298">
                  <c:v>0.33444816053512855</c:v>
                </c:pt>
                <c:pt idx="299">
                  <c:v>4.5454545454545494</c:v>
                </c:pt>
                <c:pt idx="300">
                  <c:v>-12.937062937062931</c:v>
                </c:pt>
                <c:pt idx="301">
                  <c:v>-13.745704467353958</c:v>
                </c:pt>
                <c:pt idx="302">
                  <c:v>-37.969924812030079</c:v>
                </c:pt>
                <c:pt idx="303">
                  <c:v>-19.161676646706589</c:v>
                </c:pt>
                <c:pt idx="304">
                  <c:v>3.7174721189591073</c:v>
                </c:pt>
                <c:pt idx="305">
                  <c:v>-6.8965517241379306</c:v>
                </c:pt>
                <c:pt idx="306">
                  <c:v>4.6052631578947301</c:v>
                </c:pt>
                <c:pt idx="307">
                  <c:v>1.246882793017452</c:v>
                </c:pt>
                <c:pt idx="308">
                  <c:v>4.2553191489361692</c:v>
                </c:pt>
                <c:pt idx="309">
                  <c:v>-26.72413793103448</c:v>
                </c:pt>
                <c:pt idx="310">
                  <c:v>7.5000000000000098</c:v>
                </c:pt>
                <c:pt idx="311">
                  <c:v>-19.6875</c:v>
                </c:pt>
                <c:pt idx="312">
                  <c:v>3.7735849056603765</c:v>
                </c:pt>
                <c:pt idx="313">
                  <c:v>-13.94230769230769</c:v>
                </c:pt>
                <c:pt idx="314">
                  <c:v>5.7522123893805199</c:v>
                </c:pt>
                <c:pt idx="315">
                  <c:v>-2.3746701846965683</c:v>
                </c:pt>
                <c:pt idx="316">
                  <c:v>-22.463768115942027</c:v>
                </c:pt>
                <c:pt idx="317">
                  <c:v>-15.350877192982448</c:v>
                </c:pt>
                <c:pt idx="318">
                  <c:v>5.8823529411764612</c:v>
                </c:pt>
                <c:pt idx="319">
                  <c:v>12.307692307692308</c:v>
                </c:pt>
                <c:pt idx="320">
                  <c:v>-4.5936395759717339</c:v>
                </c:pt>
                <c:pt idx="321">
                  <c:v>6.6929133858267669</c:v>
                </c:pt>
                <c:pt idx="322">
                  <c:v>0.35714285714284699</c:v>
                </c:pt>
                <c:pt idx="323">
                  <c:v>3.8011695906432768</c:v>
                </c:pt>
                <c:pt idx="324">
                  <c:v>-12.133891213389118</c:v>
                </c:pt>
                <c:pt idx="325">
                  <c:v>8.333333333333325</c:v>
                </c:pt>
                <c:pt idx="326">
                  <c:v>-2.3738872403560896</c:v>
                </c:pt>
                <c:pt idx="327">
                  <c:v>-8.1818181818181781</c:v>
                </c:pt>
                <c:pt idx="328">
                  <c:v>2.6119402985074589</c:v>
                </c:pt>
                <c:pt idx="329">
                  <c:v>-29.718875502008036</c:v>
                </c:pt>
                <c:pt idx="330">
                  <c:v>-39.944903581267219</c:v>
                </c:pt>
                <c:pt idx="331">
                  <c:v>-5.734767025089611</c:v>
                </c:pt>
                <c:pt idx="332">
                  <c:v>-2.9304029304029275</c:v>
                </c:pt>
                <c:pt idx="333">
                  <c:v>3.3232628398791544</c:v>
                </c:pt>
                <c:pt idx="334">
                  <c:v>-3.1802120141342738</c:v>
                </c:pt>
                <c:pt idx="335">
                  <c:v>0</c:v>
                </c:pt>
                <c:pt idx="336">
                  <c:v>-7.2243346007604545</c:v>
                </c:pt>
                <c:pt idx="337">
                  <c:v>0.31545741324920235</c:v>
                </c:pt>
                <c:pt idx="338">
                  <c:v>0.40485829959514291</c:v>
                </c:pt>
                <c:pt idx="339">
                  <c:v>-15.294117647058833</c:v>
                </c:pt>
                <c:pt idx="340">
                  <c:v>-3.6866359447004573</c:v>
                </c:pt>
                <c:pt idx="342">
                  <c:v>-8.0000000000000036</c:v>
                </c:pt>
                <c:pt idx="343">
                  <c:v>7.7235772357723551</c:v>
                </c:pt>
                <c:pt idx="344">
                  <c:v>-27.710843373493976</c:v>
                </c:pt>
                <c:pt idx="345">
                  <c:v>-3.7344398340248941</c:v>
                </c:pt>
                <c:pt idx="346">
                  <c:v>-3.8461538461538485</c:v>
                </c:pt>
                <c:pt idx="347">
                  <c:v>-1.8867924528301943</c:v>
                </c:pt>
                <c:pt idx="348">
                  <c:v>0.36496350364963609</c:v>
                </c:pt>
                <c:pt idx="349">
                  <c:v>-4.0892193308550189</c:v>
                </c:pt>
                <c:pt idx="350">
                  <c:v>5.2980132450331068</c:v>
                </c:pt>
                <c:pt idx="351">
                  <c:v>12.236286919831221</c:v>
                </c:pt>
                <c:pt idx="352">
                  <c:v>-35.230352303523041</c:v>
                </c:pt>
                <c:pt idx="353">
                  <c:v>-34.765625000000007</c:v>
                </c:pt>
                <c:pt idx="355">
                  <c:v>-2.0761245674740545</c:v>
                </c:pt>
                <c:pt idx="356">
                  <c:v>3.448275862068964</c:v>
                </c:pt>
                <c:pt idx="357">
                  <c:v>3.2258064516128995</c:v>
                </c:pt>
                <c:pt idx="358">
                  <c:v>0.74626865671640841</c:v>
                </c:pt>
                <c:pt idx="359">
                  <c:v>2.3489932885906004</c:v>
                </c:pt>
                <c:pt idx="360">
                  <c:v>0.36764705882353055</c:v>
                </c:pt>
                <c:pt idx="361">
                  <c:v>1.4814814814814858</c:v>
                </c:pt>
                <c:pt idx="363">
                  <c:v>-0.82987551867220155</c:v>
                </c:pt>
                <c:pt idx="364">
                  <c:v>3.8461538461538458</c:v>
                </c:pt>
                <c:pt idx="365">
                  <c:v>3.5242290748898641</c:v>
                </c:pt>
                <c:pt idx="366">
                  <c:v>-15.354330708661411</c:v>
                </c:pt>
                <c:pt idx="367">
                  <c:v>6.0283687943262363</c:v>
                </c:pt>
                <c:pt idx="368">
                  <c:v>-19.871794871794872</c:v>
                </c:pt>
                <c:pt idx="369">
                  <c:v>8.2437275985663092</c:v>
                </c:pt>
                <c:pt idx="370">
                  <c:v>3.9285714285714284</c:v>
                </c:pt>
                <c:pt idx="371">
                  <c:v>-0.7272727272727294</c:v>
                </c:pt>
                <c:pt idx="372">
                  <c:v>-28.030303030303035</c:v>
                </c:pt>
                <c:pt idx="373">
                  <c:v>-5.8103975535168271</c:v>
                </c:pt>
                <c:pt idx="374">
                  <c:v>0.34129692832763536</c:v>
                </c:pt>
                <c:pt idx="375">
                  <c:v>2.3076923076923146</c:v>
                </c:pt>
                <c:pt idx="376">
                  <c:v>-1.7241379310344771</c:v>
                </c:pt>
                <c:pt idx="377">
                  <c:v>-3.4013605442176758</c:v>
                </c:pt>
                <c:pt idx="378">
                  <c:v>-11.607142857142863</c:v>
                </c:pt>
                <c:pt idx="379">
                  <c:v>-6.5934065934065904</c:v>
                </c:pt>
                <c:pt idx="380">
                  <c:v>1.9230769230769287</c:v>
                </c:pt>
                <c:pt idx="381">
                  <c:v>-4.4642857142857135</c:v>
                </c:pt>
                <c:pt idx="383">
                  <c:v>-2.3728813559322206</c:v>
                </c:pt>
                <c:pt idx="384">
                  <c:v>-5.2238805970149285</c:v>
                </c:pt>
                <c:pt idx="385">
                  <c:v>-4.1666666666666661</c:v>
                </c:pt>
                <c:pt idx="387">
                  <c:v>5.0802139037433225</c:v>
                </c:pt>
                <c:pt idx="388">
                  <c:v>-17.192982456140346</c:v>
                </c:pt>
                <c:pt idx="389">
                  <c:v>-9.9585062240663937</c:v>
                </c:pt>
                <c:pt idx="390">
                  <c:v>-3.448275862068964</c:v>
                </c:pt>
                <c:pt idx="391">
                  <c:v>19.850187265917601</c:v>
                </c:pt>
                <c:pt idx="392">
                  <c:v>-3.396226415094338</c:v>
                </c:pt>
                <c:pt idx="393">
                  <c:v>-11.336032388663975</c:v>
                </c:pt>
                <c:pt idx="394">
                  <c:v>5.0583657587548538</c:v>
                </c:pt>
                <c:pt idx="395">
                  <c:v>8.4745762711864341</c:v>
                </c:pt>
                <c:pt idx="396">
                  <c:v>2.9629629629629717</c:v>
                </c:pt>
                <c:pt idx="397">
                  <c:v>-0.47619047619047761</c:v>
                </c:pt>
                <c:pt idx="398">
                  <c:v>10.787172011661813</c:v>
                </c:pt>
                <c:pt idx="399">
                  <c:v>0.31249999999999112</c:v>
                </c:pt>
                <c:pt idx="400">
                  <c:v>2.1008403361344468</c:v>
                </c:pt>
                <c:pt idx="401">
                  <c:v>4.4247787610619458</c:v>
                </c:pt>
                <c:pt idx="402">
                  <c:v>-6.5040650406504126</c:v>
                </c:pt>
                <c:pt idx="403">
                  <c:v>-6.6666666666666723</c:v>
                </c:pt>
                <c:pt idx="404">
                  <c:v>-3.4246575342465753</c:v>
                </c:pt>
                <c:pt idx="405">
                  <c:v>-0.76142131979694871</c:v>
                </c:pt>
                <c:pt idx="406">
                  <c:v>-0.72992700729927218</c:v>
                </c:pt>
                <c:pt idx="407">
                  <c:v>-9.4240837696335031</c:v>
                </c:pt>
                <c:pt idx="408">
                  <c:v>9.6491228070175463</c:v>
                </c:pt>
                <c:pt idx="409">
                  <c:v>14.634146341463406</c:v>
                </c:pt>
                <c:pt idx="410">
                  <c:v>-3.5242290748898779</c:v>
                </c:pt>
                <c:pt idx="412">
                  <c:v>-7.6315789473684186</c:v>
                </c:pt>
                <c:pt idx="413">
                  <c:v>-26.890756302521009</c:v>
                </c:pt>
                <c:pt idx="414">
                  <c:v>-2.195121951219511</c:v>
                </c:pt>
                <c:pt idx="416">
                  <c:v>-3.5087719298245585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DA8-46CC-B261-8D235D6C2E88}"/>
            </c:ext>
          </c:extLst>
        </c:ser>
        <c:ser>
          <c:idx val="3"/>
          <c:order val="2"/>
          <c:tx>
            <c:v>6-yr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6"/>
            <c:spPr>
              <a:solidFill>
                <a:srgbClr val="27FD40"/>
              </a:solidFill>
              <a:ln w="9525">
                <a:noFill/>
              </a:ln>
              <a:effectLst/>
            </c:spPr>
          </c:marker>
          <c:xVal>
            <c:numRef>
              <c:f>Sheet1!$D$2:$D$420</c:f>
              <c:numCache>
                <c:formatCode>General</c:formatCode>
                <c:ptCount val="419"/>
                <c:pt idx="10" formatCode="m/d/yyyy">
                  <c:v>38792</c:v>
                </c:pt>
                <c:pt idx="11" formatCode="m/d/yyyy">
                  <c:v>39068</c:v>
                </c:pt>
                <c:pt idx="14" formatCode="m/d/yyyy">
                  <c:v>39381</c:v>
                </c:pt>
                <c:pt idx="15" formatCode="m/d/yyyy">
                  <c:v>39363</c:v>
                </c:pt>
                <c:pt idx="16" formatCode="m/d/yyyy">
                  <c:v>39702</c:v>
                </c:pt>
                <c:pt idx="17" formatCode="m/d/yyyy">
                  <c:v>39881</c:v>
                </c:pt>
                <c:pt idx="20" formatCode="m/d/yyyy">
                  <c:v>39713</c:v>
                </c:pt>
                <c:pt idx="21" formatCode="m/d/yyyy">
                  <c:v>40079</c:v>
                </c:pt>
                <c:pt idx="22" formatCode="m/d/yyyy">
                  <c:v>39993</c:v>
                </c:pt>
                <c:pt idx="23" formatCode="m/d/yyyy">
                  <c:v>40004</c:v>
                </c:pt>
                <c:pt idx="24" formatCode="m/d/yyyy">
                  <c:v>39099</c:v>
                </c:pt>
                <c:pt idx="25" formatCode="m/d/yyyy">
                  <c:v>39197</c:v>
                </c:pt>
                <c:pt idx="26" formatCode="m/d/yyyy">
                  <c:v>39312</c:v>
                </c:pt>
                <c:pt idx="27" formatCode="m/d/yyyy">
                  <c:v>40043</c:v>
                </c:pt>
                <c:pt idx="28" formatCode="m/d/yyyy">
                  <c:v>39850</c:v>
                </c:pt>
                <c:pt idx="29" formatCode="m/d/yyyy">
                  <c:v>40290</c:v>
                </c:pt>
                <c:pt idx="31" formatCode="m/d/yyyy">
                  <c:v>39932</c:v>
                </c:pt>
                <c:pt idx="32" formatCode="m/d/yyyy">
                  <c:v>40211</c:v>
                </c:pt>
                <c:pt idx="33" formatCode="m/d/yyyy">
                  <c:v>39867</c:v>
                </c:pt>
                <c:pt idx="34" formatCode="m/d/yyyy">
                  <c:v>39175</c:v>
                </c:pt>
                <c:pt idx="35" formatCode="m/d/yyyy">
                  <c:v>39490</c:v>
                </c:pt>
                <c:pt idx="36" formatCode="m/d/yyyy">
                  <c:v>40058</c:v>
                </c:pt>
                <c:pt idx="37" formatCode="m/d/yyyy">
                  <c:v>39616</c:v>
                </c:pt>
                <c:pt idx="38" formatCode="m/d/yyyy">
                  <c:v>40206</c:v>
                </c:pt>
                <c:pt idx="39" formatCode="m/d/yyyy">
                  <c:v>39932</c:v>
                </c:pt>
                <c:pt idx="40" formatCode="m/d/yyyy">
                  <c:v>40081</c:v>
                </c:pt>
                <c:pt idx="41" formatCode="m/d/yyyy">
                  <c:v>38846</c:v>
                </c:pt>
                <c:pt idx="42" formatCode="m/d/yyyy">
                  <c:v>39589</c:v>
                </c:pt>
                <c:pt idx="43" formatCode="m/d/yyyy">
                  <c:v>39000</c:v>
                </c:pt>
                <c:pt idx="44" formatCode="m/d/yyyy">
                  <c:v>39188</c:v>
                </c:pt>
                <c:pt idx="45" formatCode="m/d/yyyy">
                  <c:v>39028</c:v>
                </c:pt>
                <c:pt idx="46" formatCode="m/d/yyyy">
                  <c:v>39037</c:v>
                </c:pt>
                <c:pt idx="47" formatCode="m/d/yyyy">
                  <c:v>40685</c:v>
                </c:pt>
                <c:pt idx="48" formatCode="m/d/yyyy">
                  <c:v>39986</c:v>
                </c:pt>
                <c:pt idx="49" formatCode="m/d/yyyy">
                  <c:v>39293</c:v>
                </c:pt>
                <c:pt idx="50" formatCode="m/d/yyyy">
                  <c:v>39776</c:v>
                </c:pt>
                <c:pt idx="51" formatCode="m/d/yyyy">
                  <c:v>39254</c:v>
                </c:pt>
                <c:pt idx="52" formatCode="m/d/yyyy">
                  <c:v>39758</c:v>
                </c:pt>
                <c:pt idx="53" formatCode="m/d/yyyy">
                  <c:v>38572</c:v>
                </c:pt>
                <c:pt idx="54" formatCode="m/d/yyyy">
                  <c:v>38993</c:v>
                </c:pt>
                <c:pt idx="55" formatCode="m/d/yyyy">
                  <c:v>39783</c:v>
                </c:pt>
                <c:pt idx="56" formatCode="m/d/yyyy">
                  <c:v>39668</c:v>
                </c:pt>
                <c:pt idx="57" formatCode="m/d/yyyy">
                  <c:v>39797</c:v>
                </c:pt>
                <c:pt idx="58" formatCode="m/d/yyyy">
                  <c:v>39388</c:v>
                </c:pt>
                <c:pt idx="59" formatCode="m/d/yyyy">
                  <c:v>40084</c:v>
                </c:pt>
                <c:pt idx="60" formatCode="m/d/yyyy">
                  <c:v>40190</c:v>
                </c:pt>
                <c:pt idx="61" formatCode="m/d/yyyy">
                  <c:v>40704</c:v>
                </c:pt>
                <c:pt idx="62" formatCode="m/d/yyyy">
                  <c:v>38874</c:v>
                </c:pt>
                <c:pt idx="63" formatCode="m/d/yyyy">
                  <c:v>40099</c:v>
                </c:pt>
                <c:pt idx="64" formatCode="m/d/yyyy">
                  <c:v>39232</c:v>
                </c:pt>
                <c:pt idx="65" formatCode="m/d/yyyy">
                  <c:v>39121</c:v>
                </c:pt>
                <c:pt idx="66" formatCode="m/d/yyyy">
                  <c:v>39721</c:v>
                </c:pt>
                <c:pt idx="67" formatCode="m/d/yyyy">
                  <c:v>39000</c:v>
                </c:pt>
                <c:pt idx="68" formatCode="m/d/yyyy">
                  <c:v>39325</c:v>
                </c:pt>
                <c:pt idx="69" formatCode="m/d/yyyy">
                  <c:v>40391</c:v>
                </c:pt>
                <c:pt idx="70" formatCode="m/d/yyyy">
                  <c:v>40074</c:v>
                </c:pt>
                <c:pt idx="71" formatCode="m/d/yyyy">
                  <c:v>39764</c:v>
                </c:pt>
                <c:pt idx="72" formatCode="m/d/yyyy">
                  <c:v>39273</c:v>
                </c:pt>
                <c:pt idx="73" formatCode="m/d/yyyy">
                  <c:v>39484</c:v>
                </c:pt>
                <c:pt idx="74" formatCode="m/d/yyyy">
                  <c:v>39356</c:v>
                </c:pt>
                <c:pt idx="75" formatCode="m/d/yyyy">
                  <c:v>39870</c:v>
                </c:pt>
                <c:pt idx="76" formatCode="m/d/yyyy">
                  <c:v>39682</c:v>
                </c:pt>
                <c:pt idx="77" formatCode="m/d/yyyy">
                  <c:v>39317</c:v>
                </c:pt>
                <c:pt idx="78" formatCode="m/d/yyyy">
                  <c:v>39317</c:v>
                </c:pt>
                <c:pt idx="79" formatCode="m/d/yyyy">
                  <c:v>39857</c:v>
                </c:pt>
                <c:pt idx="80" formatCode="m/d/yyyy">
                  <c:v>39310</c:v>
                </c:pt>
                <c:pt idx="81" formatCode="m/d/yyyy">
                  <c:v>39630</c:v>
                </c:pt>
                <c:pt idx="82" formatCode="m/d/yyyy">
                  <c:v>39349</c:v>
                </c:pt>
                <c:pt idx="83" formatCode="m/d/yyyy">
                  <c:v>39301</c:v>
                </c:pt>
                <c:pt idx="84" formatCode="m/d/yyyy">
                  <c:v>40044</c:v>
                </c:pt>
                <c:pt idx="85" formatCode="m/d/yyyy">
                  <c:v>39261</c:v>
                </c:pt>
                <c:pt idx="86" formatCode="m/d/yyyy">
                  <c:v>39268</c:v>
                </c:pt>
                <c:pt idx="87" formatCode="m/d/yyyy">
                  <c:v>39763</c:v>
                </c:pt>
                <c:pt idx="88" formatCode="m/d/yyyy">
                  <c:v>39952</c:v>
                </c:pt>
                <c:pt idx="89" formatCode="m/d/yyyy">
                  <c:v>39282</c:v>
                </c:pt>
                <c:pt idx="90" formatCode="m/d/yyyy">
                  <c:v>39888</c:v>
                </c:pt>
                <c:pt idx="91" formatCode="m/d/yyyy">
                  <c:v>39007</c:v>
                </c:pt>
                <c:pt idx="92" formatCode="m/d/yyyy">
                  <c:v>39324</c:v>
                </c:pt>
                <c:pt idx="93" formatCode="m/d/yyyy">
                  <c:v>39765</c:v>
                </c:pt>
                <c:pt idx="94" formatCode="m/d/yyyy">
                  <c:v>39966</c:v>
                </c:pt>
                <c:pt idx="95" formatCode="m/d/yyyy">
                  <c:v>40007</c:v>
                </c:pt>
                <c:pt idx="96" formatCode="m/d/yyyy">
                  <c:v>39575</c:v>
                </c:pt>
                <c:pt idx="97" formatCode="m/d/yyyy">
                  <c:v>39343</c:v>
                </c:pt>
                <c:pt idx="98" formatCode="m/d/yyyy">
                  <c:v>38545</c:v>
                </c:pt>
                <c:pt idx="99" formatCode="m/d/yyyy">
                  <c:v>39226</c:v>
                </c:pt>
                <c:pt idx="100" formatCode="m/d/yyyy">
                  <c:v>39429</c:v>
                </c:pt>
                <c:pt idx="101" formatCode="m/d/yyyy">
                  <c:v>39342</c:v>
                </c:pt>
                <c:pt idx="102" formatCode="m/d/yyyy">
                  <c:v>39799</c:v>
                </c:pt>
                <c:pt idx="103" formatCode="m/d/yyyy">
                  <c:v>39322</c:v>
                </c:pt>
                <c:pt idx="104" formatCode="m/d/yyyy">
                  <c:v>39769</c:v>
                </c:pt>
                <c:pt idx="105" formatCode="m/d/yyyy">
                  <c:v>39770</c:v>
                </c:pt>
                <c:pt idx="106" formatCode="m/d/yyyy">
                  <c:v>39344</c:v>
                </c:pt>
                <c:pt idx="107" formatCode="m/d/yyyy">
                  <c:v>40167</c:v>
                </c:pt>
                <c:pt idx="108" formatCode="m/d/yyyy">
                  <c:v>39394</c:v>
                </c:pt>
                <c:pt idx="109" formatCode="m/d/yyyy">
                  <c:v>39339</c:v>
                </c:pt>
                <c:pt idx="110" formatCode="m/d/yyyy">
                  <c:v>39940</c:v>
                </c:pt>
                <c:pt idx="111" formatCode="m/d/yyyy">
                  <c:v>39314</c:v>
                </c:pt>
                <c:pt idx="112" formatCode="m/d/yyyy">
                  <c:v>39359</c:v>
                </c:pt>
                <c:pt idx="113" formatCode="m/d/yyyy">
                  <c:v>40693</c:v>
                </c:pt>
                <c:pt idx="114" formatCode="m/d/yyyy">
                  <c:v>39734</c:v>
                </c:pt>
                <c:pt idx="115" formatCode="m/d/yyyy">
                  <c:v>39658</c:v>
                </c:pt>
                <c:pt idx="116" formatCode="m/d/yyyy">
                  <c:v>40248</c:v>
                </c:pt>
                <c:pt idx="117" formatCode="m/d/yyyy">
                  <c:v>39349</c:v>
                </c:pt>
                <c:pt idx="118" formatCode="m/d/yyyy">
                  <c:v>39898</c:v>
                </c:pt>
                <c:pt idx="119" formatCode="m/d/yyyy">
                  <c:v>39700</c:v>
                </c:pt>
                <c:pt idx="120" formatCode="m/d/yyyy">
                  <c:v>39671</c:v>
                </c:pt>
                <c:pt idx="121" formatCode="m/d/yyyy">
                  <c:v>39462</c:v>
                </c:pt>
                <c:pt idx="122" formatCode="m/d/yyyy">
                  <c:v>39756</c:v>
                </c:pt>
                <c:pt idx="123" formatCode="m/d/yyyy">
                  <c:v>39619</c:v>
                </c:pt>
                <c:pt idx="124" formatCode="m/d/yyyy">
                  <c:v>39583</c:v>
                </c:pt>
                <c:pt idx="125" formatCode="m/d/yyyy">
                  <c:v>39063</c:v>
                </c:pt>
                <c:pt idx="126" formatCode="m/d/yyyy">
                  <c:v>39336</c:v>
                </c:pt>
                <c:pt idx="127" formatCode="m/d/yyyy">
                  <c:v>40106</c:v>
                </c:pt>
                <c:pt idx="128" formatCode="m/d/yyyy">
                  <c:v>39428</c:v>
                </c:pt>
                <c:pt idx="129" formatCode="m/d/yyyy">
                  <c:v>39493</c:v>
                </c:pt>
                <c:pt idx="130" formatCode="m/d/yyyy">
                  <c:v>39871</c:v>
                </c:pt>
                <c:pt idx="132" formatCode="m/d/yyyy">
                  <c:v>39435</c:v>
                </c:pt>
                <c:pt idx="133" formatCode="m/d/yyyy">
                  <c:v>39869</c:v>
                </c:pt>
                <c:pt idx="134" formatCode="m/d/yyyy">
                  <c:v>39706</c:v>
                </c:pt>
                <c:pt idx="135" formatCode="m/d/yyyy">
                  <c:v>39822</c:v>
                </c:pt>
                <c:pt idx="136" formatCode="m/d/yyyy">
                  <c:v>39734</c:v>
                </c:pt>
                <c:pt idx="137" formatCode="m/d/yyyy">
                  <c:v>39786</c:v>
                </c:pt>
                <c:pt idx="138" formatCode="m/d/yyyy">
                  <c:v>39470</c:v>
                </c:pt>
                <c:pt idx="139" formatCode="m/d/yyyy">
                  <c:v>39660</c:v>
                </c:pt>
                <c:pt idx="140" formatCode="m/d/yyyy">
                  <c:v>39511</c:v>
                </c:pt>
                <c:pt idx="141" formatCode="m/d/yyyy">
                  <c:v>39883</c:v>
                </c:pt>
                <c:pt idx="142" formatCode="m/d/yyyy">
                  <c:v>39191</c:v>
                </c:pt>
                <c:pt idx="143" formatCode="m/d/yyyy">
                  <c:v>39932</c:v>
                </c:pt>
                <c:pt idx="144" formatCode="m/d/yyyy">
                  <c:v>40220</c:v>
                </c:pt>
                <c:pt idx="145" formatCode="m/d/yyyy">
                  <c:v>39030</c:v>
                </c:pt>
                <c:pt idx="146" formatCode="m/d/yyyy">
                  <c:v>39421</c:v>
                </c:pt>
                <c:pt idx="147" formatCode="m/d/yyyy">
                  <c:v>39398</c:v>
                </c:pt>
                <c:pt idx="148" formatCode="m/d/yyyy">
                  <c:v>39324</c:v>
                </c:pt>
                <c:pt idx="149" formatCode="m/d/yyyy">
                  <c:v>39904</c:v>
                </c:pt>
                <c:pt idx="150" formatCode="m/d/yyyy">
                  <c:v>39854</c:v>
                </c:pt>
                <c:pt idx="151" formatCode="m/d/yyyy">
                  <c:v>39273</c:v>
                </c:pt>
                <c:pt idx="152" formatCode="m/d/yyyy">
                  <c:v>40274</c:v>
                </c:pt>
                <c:pt idx="153" formatCode="m/d/yyyy">
                  <c:v>39315</c:v>
                </c:pt>
                <c:pt idx="154" formatCode="m/d/yyyy">
                  <c:v>39700</c:v>
                </c:pt>
                <c:pt idx="155" formatCode="m/d/yyyy">
                  <c:v>39786</c:v>
                </c:pt>
                <c:pt idx="156" formatCode="m/d/yyyy">
                  <c:v>39933</c:v>
                </c:pt>
                <c:pt idx="157" formatCode="m/d/yyyy">
                  <c:v>39762</c:v>
                </c:pt>
                <c:pt idx="158" formatCode="m/d/yyyy">
                  <c:v>39862</c:v>
                </c:pt>
                <c:pt idx="159" formatCode="m/d/yyyy">
                  <c:v>39259</c:v>
                </c:pt>
                <c:pt idx="160" formatCode="m/d/yyyy">
                  <c:v>40024</c:v>
                </c:pt>
                <c:pt idx="161" formatCode="m/d/yyyy">
                  <c:v>39506</c:v>
                </c:pt>
                <c:pt idx="162" formatCode="m/d/yyyy">
                  <c:v>39926</c:v>
                </c:pt>
                <c:pt idx="163" formatCode="m/d/yyyy">
                  <c:v>39276</c:v>
                </c:pt>
                <c:pt idx="164" formatCode="m/d/yyyy">
                  <c:v>39643</c:v>
                </c:pt>
                <c:pt idx="165" formatCode="m/d/yyyy">
                  <c:v>40045</c:v>
                </c:pt>
                <c:pt idx="166" formatCode="m/d/yyyy">
                  <c:v>40192</c:v>
                </c:pt>
                <c:pt idx="167" formatCode="m/d/yyyy">
                  <c:v>39833</c:v>
                </c:pt>
                <c:pt idx="168" formatCode="m/d/yyyy">
                  <c:v>40078</c:v>
                </c:pt>
                <c:pt idx="169" formatCode="m/d/yyyy">
                  <c:v>40438</c:v>
                </c:pt>
                <c:pt idx="170" formatCode="m/d/yyyy">
                  <c:v>39721</c:v>
                </c:pt>
                <c:pt idx="171" formatCode="m/d/yyyy">
                  <c:v>39580</c:v>
                </c:pt>
                <c:pt idx="172" formatCode="m/d/yyyy">
                  <c:v>39629</c:v>
                </c:pt>
                <c:pt idx="173" formatCode="m/d/yyyy">
                  <c:v>39590</c:v>
                </c:pt>
                <c:pt idx="174" formatCode="m/d/yyyy">
                  <c:v>40005</c:v>
                </c:pt>
                <c:pt idx="175" formatCode="m/d/yyyy">
                  <c:v>39421</c:v>
                </c:pt>
                <c:pt idx="176" formatCode="m/d/yyyy">
                  <c:v>39332</c:v>
                </c:pt>
                <c:pt idx="177" formatCode="m/d/yyyy">
                  <c:v>39750</c:v>
                </c:pt>
                <c:pt idx="178" formatCode="m/d/yyyy">
                  <c:v>39262</c:v>
                </c:pt>
                <c:pt idx="179" formatCode="m/d/yyyy">
                  <c:v>39603</c:v>
                </c:pt>
                <c:pt idx="180" formatCode="m/d/yyyy">
                  <c:v>39590</c:v>
                </c:pt>
                <c:pt idx="182" formatCode="m/d/yyyy">
                  <c:v>39650</c:v>
                </c:pt>
                <c:pt idx="183" formatCode="m/d/yyyy">
                  <c:v>40325</c:v>
                </c:pt>
                <c:pt idx="184" formatCode="m/d/yyyy">
                  <c:v>39554</c:v>
                </c:pt>
                <c:pt idx="185" formatCode="m/d/yyyy">
                  <c:v>39581</c:v>
                </c:pt>
                <c:pt idx="186" formatCode="m/d/yyyy">
                  <c:v>39874</c:v>
                </c:pt>
                <c:pt idx="188" formatCode="m/d/yyyy">
                  <c:v>40434</c:v>
                </c:pt>
                <c:pt idx="189" formatCode="m/d/yyyy">
                  <c:v>39106</c:v>
                </c:pt>
                <c:pt idx="190" formatCode="m/d/yyyy">
                  <c:v>39268</c:v>
                </c:pt>
                <c:pt idx="191" formatCode="m/d/yyyy">
                  <c:v>39862</c:v>
                </c:pt>
                <c:pt idx="192" formatCode="m/d/yyyy">
                  <c:v>39944</c:v>
                </c:pt>
                <c:pt idx="193" formatCode="m/d/yyyy">
                  <c:v>39555</c:v>
                </c:pt>
                <c:pt idx="194" formatCode="m/d/yyyy">
                  <c:v>39993</c:v>
                </c:pt>
                <c:pt idx="195" formatCode="m/d/yyyy">
                  <c:v>39569</c:v>
                </c:pt>
                <c:pt idx="196" formatCode="m/d/yyyy">
                  <c:v>40203</c:v>
                </c:pt>
                <c:pt idx="197" formatCode="m/d/yyyy">
                  <c:v>39548</c:v>
                </c:pt>
                <c:pt idx="198" formatCode="m/d/yyyy">
                  <c:v>39617</c:v>
                </c:pt>
                <c:pt idx="199" formatCode="m/d/yyyy">
                  <c:v>39566</c:v>
                </c:pt>
                <c:pt idx="200" formatCode="m/d/yyyy">
                  <c:v>39693</c:v>
                </c:pt>
                <c:pt idx="201" formatCode="m/d/yyyy">
                  <c:v>39986</c:v>
                </c:pt>
                <c:pt idx="202" formatCode="m/d/yyyy">
                  <c:v>38846</c:v>
                </c:pt>
                <c:pt idx="203" formatCode="m/d/yyyy">
                  <c:v>39982</c:v>
                </c:pt>
                <c:pt idx="204" formatCode="m/d/yyyy">
                  <c:v>39749</c:v>
                </c:pt>
                <c:pt idx="205" formatCode="m/d/yyyy">
                  <c:v>39940</c:v>
                </c:pt>
                <c:pt idx="206" formatCode="m/d/yyyy">
                  <c:v>39982</c:v>
                </c:pt>
                <c:pt idx="207" formatCode="m/d/yyyy">
                  <c:v>39923</c:v>
                </c:pt>
                <c:pt idx="208" formatCode="m/d/yyyy">
                  <c:v>39751</c:v>
                </c:pt>
                <c:pt idx="209" formatCode="m/d/yyyy">
                  <c:v>40071</c:v>
                </c:pt>
                <c:pt idx="210" formatCode="m/d/yyyy">
                  <c:v>39637</c:v>
                </c:pt>
                <c:pt idx="211" formatCode="m/d/yyyy">
                  <c:v>39881</c:v>
                </c:pt>
                <c:pt idx="212" formatCode="m/d/yyyy">
                  <c:v>39707</c:v>
                </c:pt>
                <c:pt idx="213" formatCode="m/d/yyyy">
                  <c:v>39953</c:v>
                </c:pt>
                <c:pt idx="214" formatCode="m/d/yyyy">
                  <c:v>39834</c:v>
                </c:pt>
                <c:pt idx="215" formatCode="m/d/yyyy">
                  <c:v>40065</c:v>
                </c:pt>
                <c:pt idx="216" formatCode="m/d/yyyy">
                  <c:v>39429</c:v>
                </c:pt>
                <c:pt idx="217" formatCode="m/d/yyyy">
                  <c:v>39855</c:v>
                </c:pt>
                <c:pt idx="218" formatCode="m/d/yyyy">
                  <c:v>39595</c:v>
                </c:pt>
                <c:pt idx="219" formatCode="m/d/yyyy">
                  <c:v>39911</c:v>
                </c:pt>
                <c:pt idx="220" formatCode="m/d/yyyy">
                  <c:v>39664</c:v>
                </c:pt>
                <c:pt idx="221" formatCode="m/d/yyyy">
                  <c:v>39615</c:v>
                </c:pt>
                <c:pt idx="222" formatCode="m/d/yyyy">
                  <c:v>39757</c:v>
                </c:pt>
                <c:pt idx="223" formatCode="m/d/yyyy">
                  <c:v>40193</c:v>
                </c:pt>
                <c:pt idx="224" formatCode="m/d/yyyy">
                  <c:v>39728</c:v>
                </c:pt>
                <c:pt idx="225" formatCode="m/d/yyyy">
                  <c:v>39433</c:v>
                </c:pt>
                <c:pt idx="226" formatCode="m/d/yyyy">
                  <c:v>39659</c:v>
                </c:pt>
                <c:pt idx="227" formatCode="m/d/yyyy">
                  <c:v>39821</c:v>
                </c:pt>
                <c:pt idx="228" formatCode="m/d/yyyy">
                  <c:v>39912</c:v>
                </c:pt>
                <c:pt idx="229" formatCode="m/d/yyyy">
                  <c:v>39756</c:v>
                </c:pt>
                <c:pt idx="230" formatCode="m/d/yyyy">
                  <c:v>39701</c:v>
                </c:pt>
                <c:pt idx="231" formatCode="m/d/yyyy">
                  <c:v>39224</c:v>
                </c:pt>
                <c:pt idx="232" formatCode="m/d/yyyy">
                  <c:v>39359</c:v>
                </c:pt>
                <c:pt idx="233" formatCode="m/d/yyyy">
                  <c:v>40128</c:v>
                </c:pt>
                <c:pt idx="234" formatCode="m/d/yyyy">
                  <c:v>39749</c:v>
                </c:pt>
                <c:pt idx="235" formatCode="m/d/yyyy">
                  <c:v>39590</c:v>
                </c:pt>
                <c:pt idx="237" formatCode="m/d/yyyy">
                  <c:v>39674</c:v>
                </c:pt>
                <c:pt idx="238" formatCode="m/d/yyyy">
                  <c:v>39623</c:v>
                </c:pt>
                <c:pt idx="239" formatCode="m/d/yyyy">
                  <c:v>39629</c:v>
                </c:pt>
                <c:pt idx="240" formatCode="m/d/yyyy">
                  <c:v>40086</c:v>
                </c:pt>
                <c:pt idx="241" formatCode="m/d/yyyy">
                  <c:v>39846</c:v>
                </c:pt>
                <c:pt idx="242" formatCode="m/d/yyyy">
                  <c:v>40073</c:v>
                </c:pt>
                <c:pt idx="243" formatCode="m/d/yyyy">
                  <c:v>39624</c:v>
                </c:pt>
                <c:pt idx="244" formatCode="m/d/yyyy">
                  <c:v>39603</c:v>
                </c:pt>
                <c:pt idx="245" formatCode="m/d/yyyy">
                  <c:v>39867</c:v>
                </c:pt>
                <c:pt idx="246" formatCode="m/d/yyyy">
                  <c:v>39651</c:v>
                </c:pt>
                <c:pt idx="247" formatCode="m/d/yyyy">
                  <c:v>40426</c:v>
                </c:pt>
                <c:pt idx="248" formatCode="m/d/yyyy">
                  <c:v>40091</c:v>
                </c:pt>
                <c:pt idx="249" formatCode="m/d/yyyy">
                  <c:v>40175</c:v>
                </c:pt>
                <c:pt idx="250" formatCode="m/d/yyyy">
                  <c:v>40042</c:v>
                </c:pt>
                <c:pt idx="251" formatCode="m/d/yyyy">
                  <c:v>39881</c:v>
                </c:pt>
                <c:pt idx="252" formatCode="m/d/yyyy">
                  <c:v>40085</c:v>
                </c:pt>
                <c:pt idx="253" formatCode="m/d/yyyy">
                  <c:v>39617</c:v>
                </c:pt>
                <c:pt idx="255" formatCode="m/d/yyyy">
                  <c:v>39412</c:v>
                </c:pt>
                <c:pt idx="256" formatCode="m/d/yyyy">
                  <c:v>39937</c:v>
                </c:pt>
                <c:pt idx="257" formatCode="m/d/yyyy">
                  <c:v>39637</c:v>
                </c:pt>
                <c:pt idx="259" formatCode="m/d/yyyy">
                  <c:v>40015</c:v>
                </c:pt>
                <c:pt idx="260" formatCode="m/d/yyyy">
                  <c:v>39671</c:v>
                </c:pt>
                <c:pt idx="261" formatCode="m/d/yyyy">
                  <c:v>39743</c:v>
                </c:pt>
                <c:pt idx="262" formatCode="m/d/yyyy">
                  <c:v>39718</c:v>
                </c:pt>
                <c:pt idx="263" formatCode="m/d/yyyy">
                  <c:v>39679</c:v>
                </c:pt>
                <c:pt idx="264" formatCode="m/d/yyyy">
                  <c:v>39489</c:v>
                </c:pt>
                <c:pt idx="265" formatCode="m/d/yyyy">
                  <c:v>39750</c:v>
                </c:pt>
                <c:pt idx="266" formatCode="m/d/yyyy">
                  <c:v>39237</c:v>
                </c:pt>
                <c:pt idx="267" formatCode="m/d/yyyy">
                  <c:v>40221</c:v>
                </c:pt>
                <c:pt idx="268" formatCode="m/d/yyyy">
                  <c:v>39289</c:v>
                </c:pt>
                <c:pt idx="269" formatCode="m/d/yyyy">
                  <c:v>40466</c:v>
                </c:pt>
                <c:pt idx="270" formatCode="m/d/yyyy">
                  <c:v>39994</c:v>
                </c:pt>
                <c:pt idx="271" formatCode="m/d/yyyy">
                  <c:v>40113</c:v>
                </c:pt>
                <c:pt idx="272" formatCode="m/d/yyyy">
                  <c:v>39405</c:v>
                </c:pt>
                <c:pt idx="273" formatCode="m/d/yyyy">
                  <c:v>39281</c:v>
                </c:pt>
                <c:pt idx="274" formatCode="m/d/yyyy">
                  <c:v>39678</c:v>
                </c:pt>
                <c:pt idx="275" formatCode="m/d/yyyy">
                  <c:v>39783</c:v>
                </c:pt>
                <c:pt idx="276" formatCode="m/d/yyyy">
                  <c:v>39679</c:v>
                </c:pt>
                <c:pt idx="277" formatCode="m/d/yyyy">
                  <c:v>39630</c:v>
                </c:pt>
                <c:pt idx="278" formatCode="m/d/yyyy">
                  <c:v>39671</c:v>
                </c:pt>
                <c:pt idx="279" formatCode="m/d/yyyy">
                  <c:v>40693</c:v>
                </c:pt>
                <c:pt idx="280" formatCode="m/d/yyyy">
                  <c:v>40239</c:v>
                </c:pt>
                <c:pt idx="281" formatCode="m/d/yyyy">
                  <c:v>39906</c:v>
                </c:pt>
                <c:pt idx="282" formatCode="m/d/yyyy">
                  <c:v>39227</c:v>
                </c:pt>
                <c:pt idx="283" formatCode="m/d/yyyy">
                  <c:v>40434</c:v>
                </c:pt>
                <c:pt idx="284" formatCode="m/d/yyyy">
                  <c:v>38819</c:v>
                </c:pt>
                <c:pt idx="285" formatCode="m/d/yyyy">
                  <c:v>39372</c:v>
                </c:pt>
                <c:pt idx="286" formatCode="m/d/yyyy">
                  <c:v>39196</c:v>
                </c:pt>
                <c:pt idx="287" formatCode="m/d/yyyy">
                  <c:v>39307</c:v>
                </c:pt>
                <c:pt idx="288" formatCode="m/d/yyyy">
                  <c:v>39983</c:v>
                </c:pt>
                <c:pt idx="290" formatCode="m/d/yyyy">
                  <c:v>40001</c:v>
                </c:pt>
                <c:pt idx="291" formatCode="m/d/yyyy">
                  <c:v>39885</c:v>
                </c:pt>
                <c:pt idx="292" formatCode="m/d/yyyy">
                  <c:v>39743</c:v>
                </c:pt>
                <c:pt idx="293" formatCode="m/d/yyyy">
                  <c:v>40128</c:v>
                </c:pt>
                <c:pt idx="294" formatCode="m/d/yyyy">
                  <c:v>40688</c:v>
                </c:pt>
                <c:pt idx="295" formatCode="m/d/yyyy">
                  <c:v>39260</c:v>
                </c:pt>
                <c:pt idx="297" formatCode="m/d/yyyy">
                  <c:v>40365</c:v>
                </c:pt>
                <c:pt idx="298" formatCode="m/d/yyyy">
                  <c:v>39771</c:v>
                </c:pt>
                <c:pt idx="299" formatCode="m/d/yyyy">
                  <c:v>39630</c:v>
                </c:pt>
                <c:pt idx="300" formatCode="m/d/yyyy">
                  <c:v>39462</c:v>
                </c:pt>
                <c:pt idx="301" formatCode="m/d/yyyy">
                  <c:v>39727</c:v>
                </c:pt>
                <c:pt idx="302" formatCode="m/d/yyyy">
                  <c:v>39921</c:v>
                </c:pt>
                <c:pt idx="303" formatCode="m/d/yyyy">
                  <c:v>39741</c:v>
                </c:pt>
                <c:pt idx="304" formatCode="m/d/yyyy">
                  <c:v>39869</c:v>
                </c:pt>
                <c:pt idx="305" formatCode="m/d/yyyy">
                  <c:v>39993</c:v>
                </c:pt>
                <c:pt idx="306" formatCode="m/d/yyyy">
                  <c:v>39636</c:v>
                </c:pt>
                <c:pt idx="307" formatCode="m/d/yyyy">
                  <c:v>39923</c:v>
                </c:pt>
                <c:pt idx="308" formatCode="m/d/yyyy">
                  <c:v>40288</c:v>
                </c:pt>
                <c:pt idx="309" formatCode="m/d/yyyy">
                  <c:v>39947</c:v>
                </c:pt>
                <c:pt idx="310" formatCode="m/d/yyyy">
                  <c:v>39685</c:v>
                </c:pt>
                <c:pt idx="311" formatCode="m/d/yyyy">
                  <c:v>40037</c:v>
                </c:pt>
                <c:pt idx="312" formatCode="m/d/yyyy">
                  <c:v>39664</c:v>
                </c:pt>
                <c:pt idx="313" formatCode="m/d/yyyy">
                  <c:v>40253</c:v>
                </c:pt>
                <c:pt idx="314" formatCode="m/d/yyyy">
                  <c:v>39709</c:v>
                </c:pt>
                <c:pt idx="315" formatCode="m/d/yyyy">
                  <c:v>39819</c:v>
                </c:pt>
                <c:pt idx="316" formatCode="m/d/yyyy">
                  <c:v>39470</c:v>
                </c:pt>
                <c:pt idx="317" formatCode="m/d/yyyy">
                  <c:v>39940</c:v>
                </c:pt>
                <c:pt idx="318" formatCode="m/d/yyyy">
                  <c:v>39979</c:v>
                </c:pt>
                <c:pt idx="319" formatCode="m/d/yyyy">
                  <c:v>39613</c:v>
                </c:pt>
                <c:pt idx="320" formatCode="m/d/yyyy">
                  <c:v>39422</c:v>
                </c:pt>
                <c:pt idx="321" formatCode="m/d/yyyy">
                  <c:v>39224</c:v>
                </c:pt>
                <c:pt idx="322" formatCode="m/d/yyyy">
                  <c:v>40066</c:v>
                </c:pt>
                <c:pt idx="323" formatCode="m/d/yyyy">
                  <c:v>40252</c:v>
                </c:pt>
                <c:pt idx="324" formatCode="m/d/yyyy">
                  <c:v>39730</c:v>
                </c:pt>
                <c:pt idx="325" formatCode="m/d/yyyy">
                  <c:v>40025</c:v>
                </c:pt>
                <c:pt idx="326" formatCode="m/d/yyyy">
                  <c:v>40058</c:v>
                </c:pt>
                <c:pt idx="327" formatCode="m/d/yyyy">
                  <c:v>39993</c:v>
                </c:pt>
                <c:pt idx="328" formatCode="m/d/yyyy">
                  <c:v>40107</c:v>
                </c:pt>
                <c:pt idx="330" formatCode="m/d/yyyy">
                  <c:v>39659</c:v>
                </c:pt>
                <c:pt idx="331" formatCode="m/d/yyyy">
                  <c:v>39869</c:v>
                </c:pt>
                <c:pt idx="332" formatCode="m/d/yyyy">
                  <c:v>39855</c:v>
                </c:pt>
                <c:pt idx="333" formatCode="m/d/yyyy">
                  <c:v>40705</c:v>
                </c:pt>
                <c:pt idx="334" formatCode="m/d/yyyy">
                  <c:v>39864</c:v>
                </c:pt>
                <c:pt idx="335" formatCode="m/d/yyyy">
                  <c:v>40211</c:v>
                </c:pt>
                <c:pt idx="336" formatCode="m/d/yyyy">
                  <c:v>39720</c:v>
                </c:pt>
                <c:pt idx="337" formatCode="m/d/yyyy">
                  <c:v>38880</c:v>
                </c:pt>
                <c:pt idx="338" formatCode="m/d/yyyy">
                  <c:v>39149</c:v>
                </c:pt>
                <c:pt idx="339" formatCode="m/d/yyyy">
                  <c:v>40148</c:v>
                </c:pt>
                <c:pt idx="340" formatCode="m/d/yyyy">
                  <c:v>40690</c:v>
                </c:pt>
                <c:pt idx="342" formatCode="m/d/yyyy">
                  <c:v>39783</c:v>
                </c:pt>
                <c:pt idx="343" formatCode="m/d/yyyy">
                  <c:v>39895</c:v>
                </c:pt>
                <c:pt idx="344" formatCode="m/d/yyyy">
                  <c:v>40148</c:v>
                </c:pt>
                <c:pt idx="345" formatCode="m/d/yyyy">
                  <c:v>39821</c:v>
                </c:pt>
                <c:pt idx="346" formatCode="m/d/yyyy">
                  <c:v>39485</c:v>
                </c:pt>
                <c:pt idx="347" formatCode="m/d/yyyy">
                  <c:v>39272</c:v>
                </c:pt>
                <c:pt idx="348" formatCode="m/d/yyyy">
                  <c:v>39966</c:v>
                </c:pt>
                <c:pt idx="349" formatCode="m/d/yyyy">
                  <c:v>39923</c:v>
                </c:pt>
                <c:pt idx="350" formatCode="m/d/yyyy">
                  <c:v>39769</c:v>
                </c:pt>
                <c:pt idx="351" formatCode="m/d/yyyy">
                  <c:v>40717</c:v>
                </c:pt>
                <c:pt idx="352" formatCode="m/d/yyyy">
                  <c:v>40059</c:v>
                </c:pt>
                <c:pt idx="353" formatCode="m/d/yyyy">
                  <c:v>39794</c:v>
                </c:pt>
                <c:pt idx="354" formatCode="m/d/yyyy">
                  <c:v>40688</c:v>
                </c:pt>
                <c:pt idx="355" formatCode="m/d/yyyy">
                  <c:v>39510</c:v>
                </c:pt>
                <c:pt idx="356" formatCode="m/d/yyyy">
                  <c:v>39974</c:v>
                </c:pt>
                <c:pt idx="357" formatCode="m/d/yyyy">
                  <c:v>40215</c:v>
                </c:pt>
                <c:pt idx="358" formatCode="m/d/yyyy">
                  <c:v>40688</c:v>
                </c:pt>
                <c:pt idx="359" formatCode="m/d/yyyy">
                  <c:v>39566</c:v>
                </c:pt>
                <c:pt idx="360" formatCode="m/d/yyyy">
                  <c:v>40008</c:v>
                </c:pt>
                <c:pt idx="361" formatCode="m/d/yyyy">
                  <c:v>40416</c:v>
                </c:pt>
                <c:pt idx="362" formatCode="m/d/yyyy">
                  <c:v>40683</c:v>
                </c:pt>
                <c:pt idx="363" formatCode="m/d/yyyy">
                  <c:v>39218</c:v>
                </c:pt>
                <c:pt idx="364" formatCode="m/d/yyyy">
                  <c:v>40266</c:v>
                </c:pt>
                <c:pt idx="365" formatCode="m/d/yyyy">
                  <c:v>39140</c:v>
                </c:pt>
                <c:pt idx="366" formatCode="m/d/yyyy">
                  <c:v>39835</c:v>
                </c:pt>
                <c:pt idx="367" formatCode="m/d/yyyy">
                  <c:v>39681</c:v>
                </c:pt>
                <c:pt idx="368" formatCode="m/d/yyyy">
                  <c:v>39672</c:v>
                </c:pt>
                <c:pt idx="369" formatCode="m/d/yyyy">
                  <c:v>39776</c:v>
                </c:pt>
                <c:pt idx="370" formatCode="m/d/yyyy">
                  <c:v>39534</c:v>
                </c:pt>
                <c:pt idx="371" formatCode="m/d/yyyy">
                  <c:v>39608</c:v>
                </c:pt>
                <c:pt idx="372" formatCode="m/d/yyyy">
                  <c:v>39678</c:v>
                </c:pt>
                <c:pt idx="373" formatCode="m/d/yyyy">
                  <c:v>39580</c:v>
                </c:pt>
                <c:pt idx="374" formatCode="m/d/yyyy">
                  <c:v>39289</c:v>
                </c:pt>
                <c:pt idx="375" formatCode="m/d/yyyy">
                  <c:v>39891</c:v>
                </c:pt>
                <c:pt idx="376" formatCode="m/d/yyyy">
                  <c:v>39673</c:v>
                </c:pt>
                <c:pt idx="377" formatCode="m/d/yyyy">
                  <c:v>40042</c:v>
                </c:pt>
                <c:pt idx="378" formatCode="m/d/yyyy">
                  <c:v>39791</c:v>
                </c:pt>
                <c:pt idx="379" formatCode="m/d/yyyy">
                  <c:v>40086</c:v>
                </c:pt>
                <c:pt idx="380" formatCode="m/d/yyyy">
                  <c:v>40378</c:v>
                </c:pt>
                <c:pt idx="381" formatCode="m/d/yyyy">
                  <c:v>39506</c:v>
                </c:pt>
                <c:pt idx="382" formatCode="m/d/yyyy">
                  <c:v>40436</c:v>
                </c:pt>
                <c:pt idx="383" formatCode="m/d/yyyy">
                  <c:v>39673</c:v>
                </c:pt>
                <c:pt idx="384" formatCode="m/d/yyyy">
                  <c:v>40261</c:v>
                </c:pt>
                <c:pt idx="385" formatCode="m/d/yyyy">
                  <c:v>40322</c:v>
                </c:pt>
                <c:pt idx="386" formatCode="m/d/yyyy">
                  <c:v>39265</c:v>
                </c:pt>
                <c:pt idx="388" formatCode="m/d/yyyy">
                  <c:v>39552</c:v>
                </c:pt>
                <c:pt idx="389" formatCode="m/d/yyyy">
                  <c:v>39608</c:v>
                </c:pt>
                <c:pt idx="390" formatCode="m/d/yyyy">
                  <c:v>39965</c:v>
                </c:pt>
                <c:pt idx="391" formatCode="m/d/yyyy">
                  <c:v>39295</c:v>
                </c:pt>
                <c:pt idx="392" formatCode="m/d/yyyy">
                  <c:v>39713</c:v>
                </c:pt>
                <c:pt idx="393" formatCode="m/d/yyyy">
                  <c:v>40276</c:v>
                </c:pt>
                <c:pt idx="394" formatCode="m/d/yyyy">
                  <c:v>38337</c:v>
                </c:pt>
                <c:pt idx="395" formatCode="m/d/yyyy">
                  <c:v>39878</c:v>
                </c:pt>
                <c:pt idx="396" formatCode="m/d/yyyy">
                  <c:v>39937</c:v>
                </c:pt>
                <c:pt idx="397" formatCode="m/d/yyyy">
                  <c:v>40252</c:v>
                </c:pt>
                <c:pt idx="398" formatCode="m/d/yyyy">
                  <c:v>40065</c:v>
                </c:pt>
                <c:pt idx="399" formatCode="m/d/yyyy">
                  <c:v>39744</c:v>
                </c:pt>
                <c:pt idx="400" formatCode="m/d/yyyy">
                  <c:v>40084</c:v>
                </c:pt>
                <c:pt idx="401" formatCode="m/d/yyyy">
                  <c:v>39993</c:v>
                </c:pt>
                <c:pt idx="402" formatCode="m/d/yyyy">
                  <c:v>40546</c:v>
                </c:pt>
                <c:pt idx="403" formatCode="m/d/yyyy">
                  <c:v>40151</c:v>
                </c:pt>
                <c:pt idx="404" formatCode="m/d/yyyy">
                  <c:v>40705</c:v>
                </c:pt>
                <c:pt idx="405" formatCode="m/d/yyyy">
                  <c:v>40672</c:v>
                </c:pt>
                <c:pt idx="406" formatCode="m/d/yyyy">
                  <c:v>40747</c:v>
                </c:pt>
                <c:pt idx="407" formatCode="m/d/yyyy">
                  <c:v>40133</c:v>
                </c:pt>
                <c:pt idx="408" formatCode="m/d/yyyy">
                  <c:v>39657</c:v>
                </c:pt>
                <c:pt idx="410" formatCode="m/d/yyyy">
                  <c:v>40688</c:v>
                </c:pt>
                <c:pt idx="412" formatCode="m/d/yyyy">
                  <c:v>40198</c:v>
                </c:pt>
                <c:pt idx="413" formatCode="m/d/yyyy">
                  <c:v>40219</c:v>
                </c:pt>
                <c:pt idx="414" formatCode="m/d/yyyy">
                  <c:v>39731</c:v>
                </c:pt>
                <c:pt idx="415" formatCode="m/d/yyyy">
                  <c:v>40702</c:v>
                </c:pt>
                <c:pt idx="416" formatCode="m/d/yyyy">
                  <c:v>40700</c:v>
                </c:pt>
              </c:numCache>
            </c:numRef>
          </c:xVal>
          <c:yVal>
            <c:numRef>
              <c:f>Sheet1!$P$2:$P$420</c:f>
              <c:numCache>
                <c:formatCode>General</c:formatCode>
                <c:ptCount val="419"/>
                <c:pt idx="10">
                  <c:v>0.93617021276594414</c:v>
                </c:pt>
                <c:pt idx="11">
                  <c:v>-2.7700831024930657</c:v>
                </c:pt>
                <c:pt idx="14">
                  <c:v>8.3591331269349816</c:v>
                </c:pt>
                <c:pt idx="15">
                  <c:v>3.7333333333333272</c:v>
                </c:pt>
                <c:pt idx="16">
                  <c:v>12.052117263843654</c:v>
                </c:pt>
                <c:pt idx="17">
                  <c:v>35.542074074074087</c:v>
                </c:pt>
                <c:pt idx="20">
                  <c:v>-22.489959839357425</c:v>
                </c:pt>
                <c:pt idx="21">
                  <c:v>-5.4794520547945229</c:v>
                </c:pt>
                <c:pt idx="22">
                  <c:v>20.529801324503307</c:v>
                </c:pt>
                <c:pt idx="23">
                  <c:v>-41.911991701244816</c:v>
                </c:pt>
                <c:pt idx="24">
                  <c:v>-2.1818181818181768</c:v>
                </c:pt>
                <c:pt idx="25">
                  <c:v>-26.838235294117645</c:v>
                </c:pt>
                <c:pt idx="27">
                  <c:v>-7.4242424242424274</c:v>
                </c:pt>
                <c:pt idx="28">
                  <c:v>-13.25714285714284</c:v>
                </c:pt>
                <c:pt idx="29">
                  <c:v>-17.639471698113216</c:v>
                </c:pt>
                <c:pt idx="31">
                  <c:v>-23.195876288659797</c:v>
                </c:pt>
                <c:pt idx="33">
                  <c:v>-40</c:v>
                </c:pt>
                <c:pt idx="34">
                  <c:v>9.3896713615023462</c:v>
                </c:pt>
                <c:pt idx="35">
                  <c:v>7.5757575757575859</c:v>
                </c:pt>
                <c:pt idx="36">
                  <c:v>6.7604655737704906</c:v>
                </c:pt>
                <c:pt idx="37">
                  <c:v>1.2944983818770266</c:v>
                </c:pt>
                <c:pt idx="38">
                  <c:v>-3.7174693877550986</c:v>
                </c:pt>
                <c:pt idx="39">
                  <c:v>13.905013192612122</c:v>
                </c:pt>
                <c:pt idx="40">
                  <c:v>-12.885662431941922</c:v>
                </c:pt>
                <c:pt idx="41">
                  <c:v>7.7192982456140351</c:v>
                </c:pt>
                <c:pt idx="42">
                  <c:v>-1.8348623853210919</c:v>
                </c:pt>
                <c:pt idx="43">
                  <c:v>4.7619047619047459</c:v>
                </c:pt>
                <c:pt idx="44">
                  <c:v>-2.6923076923076881</c:v>
                </c:pt>
                <c:pt idx="45">
                  <c:v>-0.42016806722689193</c:v>
                </c:pt>
                <c:pt idx="46">
                  <c:v>-1.7647058823529465</c:v>
                </c:pt>
                <c:pt idx="47">
                  <c:v>-7.1558699186991896</c:v>
                </c:pt>
                <c:pt idx="48">
                  <c:v>-43.434343434343432</c:v>
                </c:pt>
                <c:pt idx="49">
                  <c:v>-6.7164179104477695</c:v>
                </c:pt>
                <c:pt idx="50">
                  <c:v>-46.428571428571431</c:v>
                </c:pt>
                <c:pt idx="51">
                  <c:v>-8.8607594936708853</c:v>
                </c:pt>
                <c:pt idx="52">
                  <c:v>-21.052631578947377</c:v>
                </c:pt>
                <c:pt idx="53">
                  <c:v>-12.50975524475523</c:v>
                </c:pt>
                <c:pt idx="54">
                  <c:v>3.1847133757961879</c:v>
                </c:pt>
                <c:pt idx="55">
                  <c:v>-30.588235294117649</c:v>
                </c:pt>
                <c:pt idx="56">
                  <c:v>-14.05405405405406</c:v>
                </c:pt>
                <c:pt idx="57">
                  <c:v>-30.681818181818176</c:v>
                </c:pt>
                <c:pt idx="58">
                  <c:v>22.535211267605625</c:v>
                </c:pt>
                <c:pt idx="59">
                  <c:v>-4.9999999999999973</c:v>
                </c:pt>
                <c:pt idx="60">
                  <c:v>11.870503597122303</c:v>
                </c:pt>
                <c:pt idx="61">
                  <c:v>-9.4135512820512801</c:v>
                </c:pt>
                <c:pt idx="62">
                  <c:v>1.6582914572864482</c:v>
                </c:pt>
                <c:pt idx="63">
                  <c:v>-3.2013865546218496</c:v>
                </c:pt>
                <c:pt idx="64">
                  <c:v>1.3274336283185739</c:v>
                </c:pt>
                <c:pt idx="65">
                  <c:v>4.2424242424242555</c:v>
                </c:pt>
                <c:pt idx="66">
                  <c:v>1.762114537444925</c:v>
                </c:pt>
                <c:pt idx="67">
                  <c:v>0.93749999999999301</c:v>
                </c:pt>
                <c:pt idx="68">
                  <c:v>13.33333333333333</c:v>
                </c:pt>
                <c:pt idx="69">
                  <c:v>-31.51390532544378</c:v>
                </c:pt>
                <c:pt idx="70">
                  <c:v>-0.81743869209808651</c:v>
                </c:pt>
                <c:pt idx="71">
                  <c:v>-37.254901960784316</c:v>
                </c:pt>
                <c:pt idx="72">
                  <c:v>-6.6964285714285765</c:v>
                </c:pt>
                <c:pt idx="73">
                  <c:v>8.0416102941176657</c:v>
                </c:pt>
                <c:pt idx="74">
                  <c:v>-16.7381974248927</c:v>
                </c:pt>
                <c:pt idx="75">
                  <c:v>-31.985294117647051</c:v>
                </c:pt>
                <c:pt idx="76">
                  <c:v>-5.9090909090909127</c:v>
                </c:pt>
                <c:pt idx="77">
                  <c:v>18.623481781376523</c:v>
                </c:pt>
                <c:pt idx="78">
                  <c:v>-0.80971659919028582</c:v>
                </c:pt>
                <c:pt idx="79">
                  <c:v>51.156069364161851</c:v>
                </c:pt>
                <c:pt idx="80">
                  <c:v>0.66006600660066206</c:v>
                </c:pt>
                <c:pt idx="81">
                  <c:v>-8.7121212121212146</c:v>
                </c:pt>
                <c:pt idx="82">
                  <c:v>-7.9245283018867925</c:v>
                </c:pt>
                <c:pt idx="83">
                  <c:v>7.6271186440677932</c:v>
                </c:pt>
                <c:pt idx="84">
                  <c:v>-9.3333333333333321</c:v>
                </c:pt>
                <c:pt idx="85">
                  <c:v>-22.895622895622893</c:v>
                </c:pt>
                <c:pt idx="86">
                  <c:v>10.322580645161301</c:v>
                </c:pt>
                <c:pt idx="87">
                  <c:v>-10.329670329670327</c:v>
                </c:pt>
                <c:pt idx="88">
                  <c:v>-3.3457249070632069</c:v>
                </c:pt>
                <c:pt idx="89">
                  <c:v>-4.4827586206896468</c:v>
                </c:pt>
                <c:pt idx="90">
                  <c:v>-8.6382978723404342</c:v>
                </c:pt>
                <c:pt idx="91">
                  <c:v>-1.1857707509881459</c:v>
                </c:pt>
                <c:pt idx="92">
                  <c:v>2.2950819672131137</c:v>
                </c:pt>
                <c:pt idx="93">
                  <c:v>-31.410256410256405</c:v>
                </c:pt>
                <c:pt idx="94">
                  <c:v>1.1560693641618349</c:v>
                </c:pt>
                <c:pt idx="95">
                  <c:v>-6.7510548523206815</c:v>
                </c:pt>
                <c:pt idx="96">
                  <c:v>9.7378277153558113</c:v>
                </c:pt>
                <c:pt idx="97">
                  <c:v>-0.77220077220077443</c:v>
                </c:pt>
                <c:pt idx="98">
                  <c:v>1.3888888888888784</c:v>
                </c:pt>
                <c:pt idx="99">
                  <c:v>-4.4092219020172925</c:v>
                </c:pt>
                <c:pt idx="100">
                  <c:v>-3.557312252964425</c:v>
                </c:pt>
                <c:pt idx="101">
                  <c:v>14.062499999999991</c:v>
                </c:pt>
                <c:pt idx="102">
                  <c:v>-24.822695035460988</c:v>
                </c:pt>
                <c:pt idx="103">
                  <c:v>-8.8435374149659811</c:v>
                </c:pt>
                <c:pt idx="104">
                  <c:v>4.2654028436018931</c:v>
                </c:pt>
                <c:pt idx="105">
                  <c:v>-49.019607843137258</c:v>
                </c:pt>
                <c:pt idx="106">
                  <c:v>9.0163934426229506</c:v>
                </c:pt>
                <c:pt idx="107">
                  <c:v>-34.196030303030298</c:v>
                </c:pt>
                <c:pt idx="108">
                  <c:v>-0.50761421319797106</c:v>
                </c:pt>
                <c:pt idx="109">
                  <c:v>-0.98684210526317107</c:v>
                </c:pt>
                <c:pt idx="110">
                  <c:v>9.6369636963696319</c:v>
                </c:pt>
                <c:pt idx="111">
                  <c:v>1.843317972350236</c:v>
                </c:pt>
                <c:pt idx="112">
                  <c:v>-11.076923076923071</c:v>
                </c:pt>
                <c:pt idx="113">
                  <c:v>-11.742757475083037</c:v>
                </c:pt>
                <c:pt idx="114">
                  <c:v>-24.110671936758891</c:v>
                </c:pt>
                <c:pt idx="115">
                  <c:v>1.5974440894568638</c:v>
                </c:pt>
                <c:pt idx="116">
                  <c:v>-33.855799373040746</c:v>
                </c:pt>
                <c:pt idx="117">
                  <c:v>-4.6296296296296289</c:v>
                </c:pt>
                <c:pt idx="118">
                  <c:v>-32.962962962962962</c:v>
                </c:pt>
                <c:pt idx="119">
                  <c:v>-6.0606060606060597</c:v>
                </c:pt>
                <c:pt idx="120">
                  <c:v>-2.127659574468082</c:v>
                </c:pt>
                <c:pt idx="121">
                  <c:v>-14.814814814814813</c:v>
                </c:pt>
                <c:pt idx="122">
                  <c:v>-7.8124999999999982</c:v>
                </c:pt>
                <c:pt idx="123">
                  <c:v>-45.493562231759654</c:v>
                </c:pt>
                <c:pt idx="124">
                  <c:v>7.4303405572755441</c:v>
                </c:pt>
                <c:pt idx="125">
                  <c:v>4.5548654244306421</c:v>
                </c:pt>
                <c:pt idx="126">
                  <c:v>-6.7999999999999954</c:v>
                </c:pt>
                <c:pt idx="127">
                  <c:v>0.33112582781456013</c:v>
                </c:pt>
                <c:pt idx="128">
                  <c:v>-0.37174721189591187</c:v>
                </c:pt>
                <c:pt idx="129">
                  <c:v>-38.405797101449274</c:v>
                </c:pt>
                <c:pt idx="130">
                  <c:v>-30.000000000000004</c:v>
                </c:pt>
                <c:pt idx="132">
                  <c:v>-3.1914893617021258</c:v>
                </c:pt>
                <c:pt idx="133">
                  <c:v>-15.463917525773194</c:v>
                </c:pt>
                <c:pt idx="134">
                  <c:v>-6.6666666666666696</c:v>
                </c:pt>
                <c:pt idx="135">
                  <c:v>-35.103244837758105</c:v>
                </c:pt>
                <c:pt idx="136">
                  <c:v>1.0676156583630037</c:v>
                </c:pt>
                <c:pt idx="137">
                  <c:v>-10.10830324909748</c:v>
                </c:pt>
                <c:pt idx="138">
                  <c:v>4.0189125295508168</c:v>
                </c:pt>
                <c:pt idx="139">
                  <c:v>-27.52613240418119</c:v>
                </c:pt>
                <c:pt idx="140">
                  <c:v>-15.540540540540546</c:v>
                </c:pt>
                <c:pt idx="141">
                  <c:v>0</c:v>
                </c:pt>
                <c:pt idx="142">
                  <c:v>-3.3064516129032202</c:v>
                </c:pt>
                <c:pt idx="143">
                  <c:v>-11.480362537764346</c:v>
                </c:pt>
                <c:pt idx="144">
                  <c:v>-8.0124223602484523</c:v>
                </c:pt>
                <c:pt idx="145">
                  <c:v>-3.9999999999999947</c:v>
                </c:pt>
                <c:pt idx="146">
                  <c:v>-21.395348837209308</c:v>
                </c:pt>
                <c:pt idx="147">
                  <c:v>-14.427860696517408</c:v>
                </c:pt>
                <c:pt idx="148">
                  <c:v>2.0618556701030828</c:v>
                </c:pt>
                <c:pt idx="149">
                  <c:v>-1.7605633802816951</c:v>
                </c:pt>
                <c:pt idx="150">
                  <c:v>-22.328767123287658</c:v>
                </c:pt>
                <c:pt idx="151">
                  <c:v>12.186379928315413</c:v>
                </c:pt>
                <c:pt idx="152">
                  <c:v>-7.333333333333333</c:v>
                </c:pt>
                <c:pt idx="153">
                  <c:v>-51.682516666666658</c:v>
                </c:pt>
                <c:pt idx="154">
                  <c:v>1.6949152542372823</c:v>
                </c:pt>
                <c:pt idx="155">
                  <c:v>6.1788119658119731</c:v>
                </c:pt>
                <c:pt idx="156">
                  <c:v>2.6178010471204103</c:v>
                </c:pt>
                <c:pt idx="157">
                  <c:v>-4.3956043956043978</c:v>
                </c:pt>
                <c:pt idx="158">
                  <c:v>-8.1196581196581175</c:v>
                </c:pt>
                <c:pt idx="159">
                  <c:v>-3.5598705501618122</c:v>
                </c:pt>
                <c:pt idx="160">
                  <c:v>1.6114504249291735</c:v>
                </c:pt>
                <c:pt idx="161">
                  <c:v>-35.443037974683541</c:v>
                </c:pt>
                <c:pt idx="162">
                  <c:v>3.8297872340425512</c:v>
                </c:pt>
                <c:pt idx="163">
                  <c:v>-0.32573289902279207</c:v>
                </c:pt>
                <c:pt idx="164">
                  <c:v>2.8571428571428528</c:v>
                </c:pt>
                <c:pt idx="165">
                  <c:v>12.033195020746886</c:v>
                </c:pt>
                <c:pt idx="166">
                  <c:v>-5.1027443609022516</c:v>
                </c:pt>
                <c:pt idx="167">
                  <c:v>-27.247191011235948</c:v>
                </c:pt>
                <c:pt idx="168">
                  <c:v>1.4285714285714326</c:v>
                </c:pt>
                <c:pt idx="169">
                  <c:v>0.24400696864111895</c:v>
                </c:pt>
                <c:pt idx="170">
                  <c:v>12.763636363636376</c:v>
                </c:pt>
                <c:pt idx="171">
                  <c:v>-0.57471264367816255</c:v>
                </c:pt>
                <c:pt idx="172">
                  <c:v>-30.997304582210241</c:v>
                </c:pt>
                <c:pt idx="173">
                  <c:v>-10.526315789473689</c:v>
                </c:pt>
                <c:pt idx="174">
                  <c:v>12.740740740740728</c:v>
                </c:pt>
                <c:pt idx="175">
                  <c:v>5.9322033898304989</c:v>
                </c:pt>
                <c:pt idx="176">
                  <c:v>5.6338028169014027</c:v>
                </c:pt>
                <c:pt idx="177">
                  <c:v>-3.0567685589519606</c:v>
                </c:pt>
                <c:pt idx="178">
                  <c:v>5.6451612903225898</c:v>
                </c:pt>
                <c:pt idx="179">
                  <c:v>9.3220338983050848</c:v>
                </c:pt>
                <c:pt idx="180">
                  <c:v>-6.9672131147540934</c:v>
                </c:pt>
                <c:pt idx="182">
                  <c:v>-8.9605734767025123</c:v>
                </c:pt>
                <c:pt idx="183">
                  <c:v>-9.8039215686274499</c:v>
                </c:pt>
                <c:pt idx="184">
                  <c:v>10.793650793650784</c:v>
                </c:pt>
                <c:pt idx="185">
                  <c:v>-3.2653061224489766</c:v>
                </c:pt>
                <c:pt idx="186">
                  <c:v>-23.508771929824565</c:v>
                </c:pt>
                <c:pt idx="188">
                  <c:v>9.54463212435234</c:v>
                </c:pt>
                <c:pt idx="189">
                  <c:v>-0.72202166064982165</c:v>
                </c:pt>
                <c:pt idx="190">
                  <c:v>8.7433155080213947</c:v>
                </c:pt>
                <c:pt idx="191">
                  <c:v>5.3203342618384459</c:v>
                </c:pt>
                <c:pt idx="192">
                  <c:v>5.2000000000000028</c:v>
                </c:pt>
                <c:pt idx="193">
                  <c:v>1.8181818181818237</c:v>
                </c:pt>
                <c:pt idx="194">
                  <c:v>-12.45136186770428</c:v>
                </c:pt>
                <c:pt idx="195">
                  <c:v>1.4925373134328286</c:v>
                </c:pt>
                <c:pt idx="196">
                  <c:v>21.193736559139801</c:v>
                </c:pt>
                <c:pt idx="197">
                  <c:v>5.6603773584905683</c:v>
                </c:pt>
                <c:pt idx="198">
                  <c:v>-1.7964071856287294</c:v>
                </c:pt>
                <c:pt idx="199">
                  <c:v>8.6705202312138621</c:v>
                </c:pt>
                <c:pt idx="200">
                  <c:v>-5.507246376811584</c:v>
                </c:pt>
                <c:pt idx="201">
                  <c:v>-23.344947735191639</c:v>
                </c:pt>
                <c:pt idx="202">
                  <c:v>-45.690050561797747</c:v>
                </c:pt>
                <c:pt idx="203">
                  <c:v>13.596491228070191</c:v>
                </c:pt>
                <c:pt idx="204">
                  <c:v>-34.586466165413533</c:v>
                </c:pt>
                <c:pt idx="205">
                  <c:v>-20.329670329670339</c:v>
                </c:pt>
                <c:pt idx="206">
                  <c:v>4.3352601156069221</c:v>
                </c:pt>
                <c:pt idx="207">
                  <c:v>-36.296296296296291</c:v>
                </c:pt>
                <c:pt idx="208">
                  <c:v>4.3478260869565242</c:v>
                </c:pt>
                <c:pt idx="209">
                  <c:v>0.86580086580086846</c:v>
                </c:pt>
                <c:pt idx="210">
                  <c:v>16.305084745762716</c:v>
                </c:pt>
                <c:pt idx="211">
                  <c:v>-22.180451127819556</c:v>
                </c:pt>
                <c:pt idx="212">
                  <c:v>12.096774193548384</c:v>
                </c:pt>
                <c:pt idx="213">
                  <c:v>13.469387755102041</c:v>
                </c:pt>
                <c:pt idx="214">
                  <c:v>-46.416382252559735</c:v>
                </c:pt>
                <c:pt idx="215">
                  <c:v>6.6390041493776</c:v>
                </c:pt>
                <c:pt idx="216">
                  <c:v>-13.562217821782172</c:v>
                </c:pt>
                <c:pt idx="217">
                  <c:v>-5.737704918032791</c:v>
                </c:pt>
                <c:pt idx="218">
                  <c:v>3.3854166666666687</c:v>
                </c:pt>
                <c:pt idx="219">
                  <c:v>-43.656716417910445</c:v>
                </c:pt>
                <c:pt idx="220">
                  <c:v>-7.3394495412844067</c:v>
                </c:pt>
                <c:pt idx="221">
                  <c:v>3.3457249070631954</c:v>
                </c:pt>
                <c:pt idx="222">
                  <c:v>-12.871287128712877</c:v>
                </c:pt>
                <c:pt idx="223">
                  <c:v>-35.555555555555564</c:v>
                </c:pt>
                <c:pt idx="224">
                  <c:v>-16.796875</c:v>
                </c:pt>
                <c:pt idx="225">
                  <c:v>-21.70542635658915</c:v>
                </c:pt>
                <c:pt idx="226">
                  <c:v>35.49783549783551</c:v>
                </c:pt>
                <c:pt idx="227">
                  <c:v>-5.8608058608058551</c:v>
                </c:pt>
                <c:pt idx="228">
                  <c:v>-4.0125391849529821</c:v>
                </c:pt>
                <c:pt idx="229">
                  <c:v>2.3648648648648614</c:v>
                </c:pt>
                <c:pt idx="230">
                  <c:v>-4.6610169491525424</c:v>
                </c:pt>
                <c:pt idx="231">
                  <c:v>4.5454545454545459</c:v>
                </c:pt>
                <c:pt idx="232">
                  <c:v>-4.0238793103448298</c:v>
                </c:pt>
                <c:pt idx="233">
                  <c:v>-34.532374100719423</c:v>
                </c:pt>
                <c:pt idx="234">
                  <c:v>-18.269230769230766</c:v>
                </c:pt>
                <c:pt idx="235">
                  <c:v>8.3333333333333375</c:v>
                </c:pt>
                <c:pt idx="237">
                  <c:v>1.4869888475836357</c:v>
                </c:pt>
                <c:pt idx="238">
                  <c:v>8.0459770114942533</c:v>
                </c:pt>
                <c:pt idx="239">
                  <c:v>-23.308270676691727</c:v>
                </c:pt>
                <c:pt idx="240">
                  <c:v>-9.846153846153836</c:v>
                </c:pt>
                <c:pt idx="241">
                  <c:v>12.844036697247708</c:v>
                </c:pt>
                <c:pt idx="242">
                  <c:v>4.0677966101694825</c:v>
                </c:pt>
                <c:pt idx="243">
                  <c:v>20.216606498194949</c:v>
                </c:pt>
                <c:pt idx="244">
                  <c:v>4.2704626334519702</c:v>
                </c:pt>
                <c:pt idx="245">
                  <c:v>9.3617021276595747</c:v>
                </c:pt>
                <c:pt idx="246">
                  <c:v>-13.242009132420089</c:v>
                </c:pt>
                <c:pt idx="247">
                  <c:v>6.2570459363957731</c:v>
                </c:pt>
                <c:pt idx="248">
                  <c:v>2.0905923344947794</c:v>
                </c:pt>
                <c:pt idx="249">
                  <c:v>1.0638297872340459</c:v>
                </c:pt>
                <c:pt idx="250">
                  <c:v>-5.3982300884955743</c:v>
                </c:pt>
                <c:pt idx="251">
                  <c:v>8.562691131498477</c:v>
                </c:pt>
                <c:pt idx="252">
                  <c:v>-21.935475409836059</c:v>
                </c:pt>
                <c:pt idx="253">
                  <c:v>-0.48543689320388494</c:v>
                </c:pt>
                <c:pt idx="255">
                  <c:v>-10.818713450292401</c:v>
                </c:pt>
                <c:pt idx="256">
                  <c:v>-7.4183976261127711</c:v>
                </c:pt>
                <c:pt idx="257">
                  <c:v>-0.70671378091872994</c:v>
                </c:pt>
                <c:pt idx="259">
                  <c:v>12.885154061624634</c:v>
                </c:pt>
                <c:pt idx="260">
                  <c:v>-2.6315789473684195</c:v>
                </c:pt>
                <c:pt idx="261">
                  <c:v>7.8740157480314945</c:v>
                </c:pt>
                <c:pt idx="262">
                  <c:v>6.8027210884353737</c:v>
                </c:pt>
                <c:pt idx="263">
                  <c:v>7.6628352490421454</c:v>
                </c:pt>
                <c:pt idx="264">
                  <c:v>-8.0851063829787204</c:v>
                </c:pt>
                <c:pt idx="265">
                  <c:v>8.3892617449664364</c:v>
                </c:pt>
                <c:pt idx="266">
                  <c:v>-21.212121212121211</c:v>
                </c:pt>
                <c:pt idx="267">
                  <c:v>-4.210526315789469</c:v>
                </c:pt>
                <c:pt idx="268">
                  <c:v>-35.168195718654431</c:v>
                </c:pt>
                <c:pt idx="269">
                  <c:v>-33.294291845493554</c:v>
                </c:pt>
                <c:pt idx="270">
                  <c:v>8.333333333333341</c:v>
                </c:pt>
                <c:pt idx="271">
                  <c:v>-35.177865612648212</c:v>
                </c:pt>
                <c:pt idx="272">
                  <c:v>17.175572519083975</c:v>
                </c:pt>
                <c:pt idx="273">
                  <c:v>11.347517730496454</c:v>
                </c:pt>
                <c:pt idx="274">
                  <c:v>-34.36123348017621</c:v>
                </c:pt>
                <c:pt idx="275">
                  <c:v>-10.42253521126761</c:v>
                </c:pt>
                <c:pt idx="276">
                  <c:v>-7.3985680190930783</c:v>
                </c:pt>
                <c:pt idx="277">
                  <c:v>-12.881355932203395</c:v>
                </c:pt>
                <c:pt idx="278">
                  <c:v>-7.4906367041198489</c:v>
                </c:pt>
                <c:pt idx="279">
                  <c:v>-17.475318007662825</c:v>
                </c:pt>
                <c:pt idx="280">
                  <c:v>9.7540983606557425</c:v>
                </c:pt>
                <c:pt idx="282">
                  <c:v>5.4826312684365854</c:v>
                </c:pt>
                <c:pt idx="283">
                  <c:v>-2.1427551020408089</c:v>
                </c:pt>
                <c:pt idx="284">
                  <c:v>13.515981735159821</c:v>
                </c:pt>
                <c:pt idx="285">
                  <c:v>10.639523219814247</c:v>
                </c:pt>
                <c:pt idx="286">
                  <c:v>-0.38759689922480733</c:v>
                </c:pt>
                <c:pt idx="287">
                  <c:v>9.142857142857153</c:v>
                </c:pt>
                <c:pt idx="288">
                  <c:v>-8.3623693379790982</c:v>
                </c:pt>
                <c:pt idx="290">
                  <c:v>-2.7397260273972468</c:v>
                </c:pt>
                <c:pt idx="291">
                  <c:v>-0.43969871794870352</c:v>
                </c:pt>
                <c:pt idx="292">
                  <c:v>-18.245614035087719</c:v>
                </c:pt>
                <c:pt idx="293">
                  <c:v>-2.6402640264026274</c:v>
                </c:pt>
                <c:pt idx="294">
                  <c:v>-30.688712121212109</c:v>
                </c:pt>
                <c:pt idx="295">
                  <c:v>12.74954285714286</c:v>
                </c:pt>
                <c:pt idx="297">
                  <c:v>-12.031433224755686</c:v>
                </c:pt>
                <c:pt idx="298">
                  <c:v>13.043478260869573</c:v>
                </c:pt>
                <c:pt idx="299">
                  <c:v>-2.4242424242424128</c:v>
                </c:pt>
                <c:pt idx="301">
                  <c:v>10.30927835051545</c:v>
                </c:pt>
                <c:pt idx="302">
                  <c:v>-13.53383458646617</c:v>
                </c:pt>
                <c:pt idx="303">
                  <c:v>-58.083832335329333</c:v>
                </c:pt>
                <c:pt idx="304">
                  <c:v>4.8327137546468304</c:v>
                </c:pt>
                <c:pt idx="305">
                  <c:v>-24.827586206896552</c:v>
                </c:pt>
                <c:pt idx="306">
                  <c:v>1.9736842105263008</c:v>
                </c:pt>
                <c:pt idx="307">
                  <c:v>6.4837905236907609</c:v>
                </c:pt>
                <c:pt idx="308">
                  <c:v>8.6808510638297811</c:v>
                </c:pt>
                <c:pt idx="309">
                  <c:v>-9.0517241379310338</c:v>
                </c:pt>
                <c:pt idx="310">
                  <c:v>10.000000000000004</c:v>
                </c:pt>
                <c:pt idx="311">
                  <c:v>-24.375000000000004</c:v>
                </c:pt>
                <c:pt idx="312">
                  <c:v>-17.358490566037741</c:v>
                </c:pt>
                <c:pt idx="313">
                  <c:v>-6.0925192307692271</c:v>
                </c:pt>
                <c:pt idx="314">
                  <c:v>14.159292035398231</c:v>
                </c:pt>
                <c:pt idx="315">
                  <c:v>2.9023746701846966</c:v>
                </c:pt>
                <c:pt idx="316">
                  <c:v>-5.4347826086956568</c:v>
                </c:pt>
                <c:pt idx="317">
                  <c:v>-0.92105263157893491</c:v>
                </c:pt>
                <c:pt idx="318">
                  <c:v>3.7815126050420145</c:v>
                </c:pt>
                <c:pt idx="319">
                  <c:v>31.0889076923077</c:v>
                </c:pt>
                <c:pt idx="320">
                  <c:v>-4.5936395759717339</c:v>
                </c:pt>
                <c:pt idx="321">
                  <c:v>14.881889763779524</c:v>
                </c:pt>
                <c:pt idx="322">
                  <c:v>-46.428571428571431</c:v>
                </c:pt>
                <c:pt idx="323">
                  <c:v>1.0763976608187231</c:v>
                </c:pt>
                <c:pt idx="324">
                  <c:v>13.221757322175751</c:v>
                </c:pt>
                <c:pt idx="325">
                  <c:v>-17.028985507246382</c:v>
                </c:pt>
                <c:pt idx="326">
                  <c:v>-11.69139465875371</c:v>
                </c:pt>
                <c:pt idx="327">
                  <c:v>-1.8181818181818046</c:v>
                </c:pt>
                <c:pt idx="328">
                  <c:v>6.7164179104477455</c:v>
                </c:pt>
                <c:pt idx="330">
                  <c:v>-18.73278236914599</c:v>
                </c:pt>
                <c:pt idx="331">
                  <c:v>-20.788530465949826</c:v>
                </c:pt>
                <c:pt idx="332">
                  <c:v>1.4652014652014695</c:v>
                </c:pt>
                <c:pt idx="333">
                  <c:v>-26.735347432024163</c:v>
                </c:pt>
                <c:pt idx="334">
                  <c:v>-38.869257950530027</c:v>
                </c:pt>
                <c:pt idx="335">
                  <c:v>6.3432835820895468</c:v>
                </c:pt>
                <c:pt idx="336">
                  <c:v>-0.76045627376426084</c:v>
                </c:pt>
                <c:pt idx="337">
                  <c:v>-1.7318675078864316</c:v>
                </c:pt>
                <c:pt idx="338">
                  <c:v>-22.267206477732795</c:v>
                </c:pt>
                <c:pt idx="339">
                  <c:v>-8.0552117647058719</c:v>
                </c:pt>
                <c:pt idx="340">
                  <c:v>0.68011981566820945</c:v>
                </c:pt>
                <c:pt idx="342">
                  <c:v>-0.6153846153846172</c:v>
                </c:pt>
                <c:pt idx="343">
                  <c:v>-2.4061219512195047</c:v>
                </c:pt>
                <c:pt idx="344">
                  <c:v>20.004612048192779</c:v>
                </c:pt>
                <c:pt idx="345">
                  <c:v>-13.278008298755188</c:v>
                </c:pt>
                <c:pt idx="346">
                  <c:v>2.9585798816568136</c:v>
                </c:pt>
                <c:pt idx="347">
                  <c:v>23.374407547169827</c:v>
                </c:pt>
                <c:pt idx="348">
                  <c:v>2.9197080291970776</c:v>
                </c:pt>
                <c:pt idx="349">
                  <c:v>-4.0892193308550189</c:v>
                </c:pt>
                <c:pt idx="350">
                  <c:v>9.6026490066225136</c:v>
                </c:pt>
                <c:pt idx="351">
                  <c:v>9.1137468354430364</c:v>
                </c:pt>
                <c:pt idx="352">
                  <c:v>-23.848238482384826</c:v>
                </c:pt>
                <c:pt idx="353">
                  <c:v>-26.562500000000007</c:v>
                </c:pt>
                <c:pt idx="354">
                  <c:v>5.1360378787878895</c:v>
                </c:pt>
                <c:pt idx="355">
                  <c:v>-1.730103806228368</c:v>
                </c:pt>
                <c:pt idx="356">
                  <c:v>8.8122605363984814</c:v>
                </c:pt>
                <c:pt idx="358">
                  <c:v>0.93448507462688124</c:v>
                </c:pt>
                <c:pt idx="359">
                  <c:v>-4.3624161073825523</c:v>
                </c:pt>
                <c:pt idx="360">
                  <c:v>9.176330882352941</c:v>
                </c:pt>
                <c:pt idx="361">
                  <c:v>22.641081481481486</c:v>
                </c:pt>
                <c:pt idx="362">
                  <c:v>14.261758754863804</c:v>
                </c:pt>
                <c:pt idx="363">
                  <c:v>-11.618257261410784</c:v>
                </c:pt>
                <c:pt idx="364">
                  <c:v>-1.9230769230769169</c:v>
                </c:pt>
                <c:pt idx="365">
                  <c:v>8.3700440528634328</c:v>
                </c:pt>
                <c:pt idx="366">
                  <c:v>-9.448818897637798</c:v>
                </c:pt>
                <c:pt idx="367">
                  <c:v>13.12056737588652</c:v>
                </c:pt>
                <c:pt idx="368">
                  <c:v>-15.06410256410256</c:v>
                </c:pt>
                <c:pt idx="369">
                  <c:v>10.752688172043008</c:v>
                </c:pt>
                <c:pt idx="370">
                  <c:v>3.2142857142857126</c:v>
                </c:pt>
                <c:pt idx="371">
                  <c:v>-10.545454545454543</c:v>
                </c:pt>
                <c:pt idx="372">
                  <c:v>-40.530303030303031</c:v>
                </c:pt>
                <c:pt idx="373">
                  <c:v>-7.6452599388379143</c:v>
                </c:pt>
                <c:pt idx="374">
                  <c:v>-31.078034129692838</c:v>
                </c:pt>
                <c:pt idx="375">
                  <c:v>-24.23076923076923</c:v>
                </c:pt>
                <c:pt idx="376">
                  <c:v>-7.2413793103448167</c:v>
                </c:pt>
                <c:pt idx="377">
                  <c:v>-0.6802721088435395</c:v>
                </c:pt>
                <c:pt idx="378">
                  <c:v>5.3571428571428585</c:v>
                </c:pt>
                <c:pt idx="379">
                  <c:v>-6.7284615384615316</c:v>
                </c:pt>
                <c:pt idx="380">
                  <c:v>12.019230769230775</c:v>
                </c:pt>
                <c:pt idx="381">
                  <c:v>12.946428571428568</c:v>
                </c:pt>
                <c:pt idx="382">
                  <c:v>-22.06896551724137</c:v>
                </c:pt>
                <c:pt idx="383">
                  <c:v>-6.7796610169491611</c:v>
                </c:pt>
                <c:pt idx="384">
                  <c:v>-2.9850746268656803</c:v>
                </c:pt>
                <c:pt idx="385">
                  <c:v>-8.3333333333333321</c:v>
                </c:pt>
                <c:pt idx="386">
                  <c:v>3.43980343980345</c:v>
                </c:pt>
                <c:pt idx="388">
                  <c:v>-27.017543859649123</c:v>
                </c:pt>
                <c:pt idx="389">
                  <c:v>-4.1493775933609953</c:v>
                </c:pt>
                <c:pt idx="390">
                  <c:v>-21.072796934865892</c:v>
                </c:pt>
                <c:pt idx="391">
                  <c:v>14.981273408239698</c:v>
                </c:pt>
                <c:pt idx="392">
                  <c:v>-2.2641509433962215</c:v>
                </c:pt>
                <c:pt idx="393">
                  <c:v>-11.53846153846154</c:v>
                </c:pt>
                <c:pt idx="394">
                  <c:v>-30.350194552529185</c:v>
                </c:pt>
                <c:pt idx="395">
                  <c:v>1.6949152542372823</c:v>
                </c:pt>
                <c:pt idx="396">
                  <c:v>9.5061728395061831</c:v>
                </c:pt>
                <c:pt idx="397">
                  <c:v>-40</c:v>
                </c:pt>
                <c:pt idx="398">
                  <c:v>-26.413994169096199</c:v>
                </c:pt>
                <c:pt idx="399">
                  <c:v>3.1249999999999898</c:v>
                </c:pt>
                <c:pt idx="400">
                  <c:v>4.6218487394957855</c:v>
                </c:pt>
                <c:pt idx="401">
                  <c:v>-4.8672566371681425</c:v>
                </c:pt>
                <c:pt idx="403">
                  <c:v>8.4444444444444411</c:v>
                </c:pt>
                <c:pt idx="404">
                  <c:v>-3.8884999999999925</c:v>
                </c:pt>
                <c:pt idx="405">
                  <c:v>1.724944162436566</c:v>
                </c:pt>
                <c:pt idx="406">
                  <c:v>-11.678832116788323</c:v>
                </c:pt>
                <c:pt idx="407">
                  <c:v>-12.356020942408371</c:v>
                </c:pt>
                <c:pt idx="408">
                  <c:v>8.7719298245614166</c:v>
                </c:pt>
                <c:pt idx="410">
                  <c:v>-3.3666519823788557</c:v>
                </c:pt>
                <c:pt idx="412">
                  <c:v>-21.315789473684216</c:v>
                </c:pt>
                <c:pt idx="413">
                  <c:v>-22.689075630252102</c:v>
                </c:pt>
                <c:pt idx="414">
                  <c:v>-29.268292682926838</c:v>
                </c:pt>
                <c:pt idx="415">
                  <c:v>-12.312034999999998</c:v>
                </c:pt>
                <c:pt idx="416">
                  <c:v>-43.918070175438586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DA8-46CC-B261-8D235D6C2E88}"/>
            </c:ext>
          </c:extLst>
        </c:ser>
        <c:ser>
          <c:idx val="4"/>
          <c:order val="3"/>
          <c:tx>
            <c:v>12-yr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6"/>
            <c:spPr>
              <a:solidFill>
                <a:srgbClr val="FFFF00"/>
              </a:solidFill>
              <a:ln w="9525">
                <a:noFill/>
              </a:ln>
              <a:effectLst/>
            </c:spPr>
          </c:marker>
          <c:xVal>
            <c:numRef>
              <c:f>Sheet1!$E$2:$E$420</c:f>
              <c:numCache>
                <c:formatCode>m/d/yyyy</c:formatCode>
                <c:ptCount val="419"/>
                <c:pt idx="0">
                  <c:v>38024</c:v>
                </c:pt>
                <c:pt idx="1">
                  <c:v>38091</c:v>
                </c:pt>
                <c:pt idx="2">
                  <c:v>38278</c:v>
                </c:pt>
                <c:pt idx="3">
                  <c:v>38436</c:v>
                </c:pt>
                <c:pt idx="4">
                  <c:v>38682</c:v>
                </c:pt>
                <c:pt idx="5">
                  <c:v>38694</c:v>
                </c:pt>
                <c:pt idx="6">
                  <c:v>38712</c:v>
                </c:pt>
                <c:pt idx="7">
                  <c:v>38747</c:v>
                </c:pt>
                <c:pt idx="8">
                  <c:v>38870</c:v>
                </c:pt>
                <c:pt idx="9">
                  <c:v>38981</c:v>
                </c:pt>
                <c:pt idx="10">
                  <c:v>39067</c:v>
                </c:pt>
                <c:pt idx="11">
                  <c:v>39072</c:v>
                </c:pt>
                <c:pt idx="12">
                  <c:v>39235</c:v>
                </c:pt>
                <c:pt idx="13">
                  <c:v>39319</c:v>
                </c:pt>
                <c:pt idx="14">
                  <c:v>39395</c:v>
                </c:pt>
                <c:pt idx="15">
                  <c:v>39578</c:v>
                </c:pt>
                <c:pt idx="16">
                  <c:v>39735</c:v>
                </c:pt>
                <c:pt idx="17">
                  <c:v>39981</c:v>
                </c:pt>
                <c:pt idx="18">
                  <c:v>40018</c:v>
                </c:pt>
                <c:pt idx="19">
                  <c:v>40038</c:v>
                </c:pt>
                <c:pt idx="20">
                  <c:v>40282</c:v>
                </c:pt>
                <c:pt idx="21">
                  <c:v>40428</c:v>
                </c:pt>
                <c:pt idx="22">
                  <c:v>40517</c:v>
                </c:pt>
                <c:pt idx="23">
                  <c:v>40592</c:v>
                </c:pt>
                <c:pt idx="24">
                  <c:v>40662</c:v>
                </c:pt>
                <c:pt idx="25">
                  <c:v>40669</c:v>
                </c:pt>
                <c:pt idx="26">
                  <c:v>40683</c:v>
                </c:pt>
                <c:pt idx="27">
                  <c:v>40737</c:v>
                </c:pt>
                <c:pt idx="28">
                  <c:v>40747</c:v>
                </c:pt>
                <c:pt idx="29">
                  <c:v>40791</c:v>
                </c:pt>
                <c:pt idx="30">
                  <c:v>40891</c:v>
                </c:pt>
                <c:pt idx="31">
                  <c:v>40973</c:v>
                </c:pt>
                <c:pt idx="32">
                  <c:v>40982</c:v>
                </c:pt>
                <c:pt idx="33">
                  <c:v>41078</c:v>
                </c:pt>
                <c:pt idx="34">
                  <c:v>41086</c:v>
                </c:pt>
                <c:pt idx="35">
                  <c:v>41117</c:v>
                </c:pt>
                <c:pt idx="36">
                  <c:v>41139</c:v>
                </c:pt>
                <c:pt idx="37">
                  <c:v>41201</c:v>
                </c:pt>
                <c:pt idx="38">
                  <c:v>41204</c:v>
                </c:pt>
                <c:pt idx="39">
                  <c:v>41208</c:v>
                </c:pt>
                <c:pt idx="40">
                  <c:v>41220</c:v>
                </c:pt>
                <c:pt idx="41">
                  <c:v>41227</c:v>
                </c:pt>
                <c:pt idx="42">
                  <c:v>41246</c:v>
                </c:pt>
                <c:pt idx="43">
                  <c:v>41253</c:v>
                </c:pt>
                <c:pt idx="44">
                  <c:v>41256</c:v>
                </c:pt>
                <c:pt idx="45">
                  <c:v>41260</c:v>
                </c:pt>
                <c:pt idx="46">
                  <c:v>41262</c:v>
                </c:pt>
                <c:pt idx="47">
                  <c:v>41283</c:v>
                </c:pt>
                <c:pt idx="48">
                  <c:v>41284</c:v>
                </c:pt>
                <c:pt idx="49">
                  <c:v>41291</c:v>
                </c:pt>
                <c:pt idx="50">
                  <c:v>41291</c:v>
                </c:pt>
                <c:pt idx="51">
                  <c:v>41297</c:v>
                </c:pt>
                <c:pt idx="52">
                  <c:v>41309</c:v>
                </c:pt>
                <c:pt idx="53">
                  <c:v>41318</c:v>
                </c:pt>
                <c:pt idx="54">
                  <c:v>41319</c:v>
                </c:pt>
                <c:pt idx="55">
                  <c:v>41319</c:v>
                </c:pt>
                <c:pt idx="56">
                  <c:v>41320</c:v>
                </c:pt>
                <c:pt idx="57">
                  <c:v>41325</c:v>
                </c:pt>
                <c:pt idx="58">
                  <c:v>41326</c:v>
                </c:pt>
                <c:pt idx="59">
                  <c:v>41330</c:v>
                </c:pt>
                <c:pt idx="60">
                  <c:v>41337</c:v>
                </c:pt>
                <c:pt idx="61">
                  <c:v>41338</c:v>
                </c:pt>
                <c:pt idx="62">
                  <c:v>41339</c:v>
                </c:pt>
                <c:pt idx="63">
                  <c:v>41340</c:v>
                </c:pt>
                <c:pt idx="64">
                  <c:v>41344</c:v>
                </c:pt>
                <c:pt idx="65">
                  <c:v>41350</c:v>
                </c:pt>
                <c:pt idx="66">
                  <c:v>41352</c:v>
                </c:pt>
                <c:pt idx="67">
                  <c:v>41353</c:v>
                </c:pt>
                <c:pt idx="68">
                  <c:v>41353</c:v>
                </c:pt>
                <c:pt idx="69">
                  <c:v>41355</c:v>
                </c:pt>
                <c:pt idx="70">
                  <c:v>41365</c:v>
                </c:pt>
                <c:pt idx="71">
                  <c:v>41365</c:v>
                </c:pt>
                <c:pt idx="72">
                  <c:v>41368</c:v>
                </c:pt>
                <c:pt idx="73">
                  <c:v>41372</c:v>
                </c:pt>
                <c:pt idx="74">
                  <c:v>41372</c:v>
                </c:pt>
                <c:pt idx="75">
                  <c:v>41374</c:v>
                </c:pt>
                <c:pt idx="76">
                  <c:v>41374</c:v>
                </c:pt>
                <c:pt idx="77">
                  <c:v>41379</c:v>
                </c:pt>
                <c:pt idx="78">
                  <c:v>41379</c:v>
                </c:pt>
                <c:pt idx="79">
                  <c:v>41379</c:v>
                </c:pt>
                <c:pt idx="80">
                  <c:v>41381</c:v>
                </c:pt>
                <c:pt idx="81">
                  <c:v>41386</c:v>
                </c:pt>
                <c:pt idx="82">
                  <c:v>41386</c:v>
                </c:pt>
                <c:pt idx="83">
                  <c:v>41386</c:v>
                </c:pt>
                <c:pt idx="84">
                  <c:v>41393</c:v>
                </c:pt>
                <c:pt idx="85">
                  <c:v>41394</c:v>
                </c:pt>
                <c:pt idx="86">
                  <c:v>41394</c:v>
                </c:pt>
                <c:pt idx="87">
                  <c:v>41396</c:v>
                </c:pt>
                <c:pt idx="88">
                  <c:v>41396</c:v>
                </c:pt>
                <c:pt idx="89">
                  <c:v>41400</c:v>
                </c:pt>
                <c:pt idx="90">
                  <c:v>41403</c:v>
                </c:pt>
                <c:pt idx="91">
                  <c:v>41409</c:v>
                </c:pt>
                <c:pt idx="92">
                  <c:v>41409</c:v>
                </c:pt>
                <c:pt idx="93">
                  <c:v>41415</c:v>
                </c:pt>
                <c:pt idx="94">
                  <c:v>41417</c:v>
                </c:pt>
                <c:pt idx="95">
                  <c:v>41418</c:v>
                </c:pt>
                <c:pt idx="96">
                  <c:v>41423</c:v>
                </c:pt>
                <c:pt idx="97">
                  <c:v>41424</c:v>
                </c:pt>
                <c:pt idx="98">
                  <c:v>41428</c:v>
                </c:pt>
                <c:pt idx="99">
                  <c:v>41429</c:v>
                </c:pt>
                <c:pt idx="100">
                  <c:v>41429</c:v>
                </c:pt>
                <c:pt idx="101">
                  <c:v>41435</c:v>
                </c:pt>
                <c:pt idx="102">
                  <c:v>41435</c:v>
                </c:pt>
                <c:pt idx="103">
                  <c:v>41437</c:v>
                </c:pt>
                <c:pt idx="104">
                  <c:v>41437</c:v>
                </c:pt>
                <c:pt idx="105">
                  <c:v>41438</c:v>
                </c:pt>
                <c:pt idx="106">
                  <c:v>41438</c:v>
                </c:pt>
                <c:pt idx="107">
                  <c:v>41443</c:v>
                </c:pt>
                <c:pt idx="108">
                  <c:v>41444</c:v>
                </c:pt>
                <c:pt idx="109">
                  <c:v>41445</c:v>
                </c:pt>
                <c:pt idx="110">
                  <c:v>41450</c:v>
                </c:pt>
                <c:pt idx="111">
                  <c:v>41451</c:v>
                </c:pt>
                <c:pt idx="112">
                  <c:v>41452</c:v>
                </c:pt>
                <c:pt idx="113">
                  <c:v>41453</c:v>
                </c:pt>
                <c:pt idx="114">
                  <c:v>41463</c:v>
                </c:pt>
                <c:pt idx="115">
                  <c:v>41465</c:v>
                </c:pt>
                <c:pt idx="116">
                  <c:v>41466</c:v>
                </c:pt>
                <c:pt idx="117">
                  <c:v>41467</c:v>
                </c:pt>
                <c:pt idx="118">
                  <c:v>41472</c:v>
                </c:pt>
                <c:pt idx="119">
                  <c:v>41473</c:v>
                </c:pt>
                <c:pt idx="120">
                  <c:v>41478</c:v>
                </c:pt>
                <c:pt idx="121">
                  <c:v>41478</c:v>
                </c:pt>
                <c:pt idx="122">
                  <c:v>41480</c:v>
                </c:pt>
                <c:pt idx="123">
                  <c:v>41480</c:v>
                </c:pt>
                <c:pt idx="124">
                  <c:v>41484</c:v>
                </c:pt>
                <c:pt idx="125">
                  <c:v>41492</c:v>
                </c:pt>
                <c:pt idx="126">
                  <c:v>41493</c:v>
                </c:pt>
                <c:pt idx="127">
                  <c:v>41493</c:v>
                </c:pt>
                <c:pt idx="128">
                  <c:v>41493</c:v>
                </c:pt>
                <c:pt idx="129">
                  <c:v>41494</c:v>
                </c:pt>
                <c:pt idx="130">
                  <c:v>41494</c:v>
                </c:pt>
                <c:pt idx="131">
                  <c:v>41495</c:v>
                </c:pt>
                <c:pt idx="132">
                  <c:v>41498</c:v>
                </c:pt>
                <c:pt idx="133">
                  <c:v>41499</c:v>
                </c:pt>
                <c:pt idx="134">
                  <c:v>41501</c:v>
                </c:pt>
                <c:pt idx="135">
                  <c:v>41505</c:v>
                </c:pt>
                <c:pt idx="136">
                  <c:v>41507</c:v>
                </c:pt>
                <c:pt idx="137">
                  <c:v>41508</c:v>
                </c:pt>
                <c:pt idx="138">
                  <c:v>41512</c:v>
                </c:pt>
                <c:pt idx="139">
                  <c:v>41514</c:v>
                </c:pt>
                <c:pt idx="140">
                  <c:v>41526</c:v>
                </c:pt>
                <c:pt idx="141">
                  <c:v>41527</c:v>
                </c:pt>
                <c:pt idx="142">
                  <c:v>41541</c:v>
                </c:pt>
                <c:pt idx="143">
                  <c:v>41543</c:v>
                </c:pt>
                <c:pt idx="144">
                  <c:v>41543</c:v>
                </c:pt>
                <c:pt idx="145">
                  <c:v>41547</c:v>
                </c:pt>
                <c:pt idx="146">
                  <c:v>41550</c:v>
                </c:pt>
                <c:pt idx="147">
                  <c:v>41554</c:v>
                </c:pt>
                <c:pt idx="148">
                  <c:v>41563</c:v>
                </c:pt>
                <c:pt idx="149">
                  <c:v>41564</c:v>
                </c:pt>
                <c:pt idx="150">
                  <c:v>41568</c:v>
                </c:pt>
                <c:pt idx="151">
                  <c:v>41572</c:v>
                </c:pt>
                <c:pt idx="152">
                  <c:v>41575</c:v>
                </c:pt>
                <c:pt idx="153">
                  <c:v>41584</c:v>
                </c:pt>
                <c:pt idx="154">
                  <c:v>41591</c:v>
                </c:pt>
                <c:pt idx="155">
                  <c:v>41591</c:v>
                </c:pt>
                <c:pt idx="156">
                  <c:v>41597</c:v>
                </c:pt>
                <c:pt idx="157">
                  <c:v>41599</c:v>
                </c:pt>
                <c:pt idx="158">
                  <c:v>41603</c:v>
                </c:pt>
                <c:pt idx="159">
                  <c:v>41608</c:v>
                </c:pt>
                <c:pt idx="160">
                  <c:v>41611</c:v>
                </c:pt>
                <c:pt idx="161">
                  <c:v>41612</c:v>
                </c:pt>
                <c:pt idx="162">
                  <c:v>41617</c:v>
                </c:pt>
                <c:pt idx="163">
                  <c:v>41620</c:v>
                </c:pt>
                <c:pt idx="164">
                  <c:v>41624</c:v>
                </c:pt>
                <c:pt idx="165">
                  <c:v>41624</c:v>
                </c:pt>
                <c:pt idx="166">
                  <c:v>41628</c:v>
                </c:pt>
                <c:pt idx="167">
                  <c:v>41635</c:v>
                </c:pt>
                <c:pt idx="168">
                  <c:v>41638</c:v>
                </c:pt>
                <c:pt idx="169">
                  <c:v>41646</c:v>
                </c:pt>
                <c:pt idx="170">
                  <c:v>41647</c:v>
                </c:pt>
                <c:pt idx="171">
                  <c:v>41653</c:v>
                </c:pt>
                <c:pt idx="172">
                  <c:v>41655</c:v>
                </c:pt>
                <c:pt idx="173">
                  <c:v>41662</c:v>
                </c:pt>
                <c:pt idx="174">
                  <c:v>41667</c:v>
                </c:pt>
                <c:pt idx="175">
                  <c:v>41668</c:v>
                </c:pt>
                <c:pt idx="176">
                  <c:v>41668</c:v>
                </c:pt>
                <c:pt idx="177">
                  <c:v>41673</c:v>
                </c:pt>
                <c:pt idx="178">
                  <c:v>41673</c:v>
                </c:pt>
                <c:pt idx="179">
                  <c:v>41674</c:v>
                </c:pt>
                <c:pt idx="180">
                  <c:v>41675</c:v>
                </c:pt>
                <c:pt idx="181">
                  <c:v>41680</c:v>
                </c:pt>
                <c:pt idx="182">
                  <c:v>41682</c:v>
                </c:pt>
                <c:pt idx="183">
                  <c:v>41682</c:v>
                </c:pt>
                <c:pt idx="184">
                  <c:v>41683</c:v>
                </c:pt>
                <c:pt idx="185">
                  <c:v>41683</c:v>
                </c:pt>
                <c:pt idx="186">
                  <c:v>41683</c:v>
                </c:pt>
                <c:pt idx="187">
                  <c:v>41689</c:v>
                </c:pt>
                <c:pt idx="188">
                  <c:v>41689</c:v>
                </c:pt>
                <c:pt idx="189">
                  <c:v>41689</c:v>
                </c:pt>
                <c:pt idx="190">
                  <c:v>41690</c:v>
                </c:pt>
                <c:pt idx="191">
                  <c:v>41696</c:v>
                </c:pt>
                <c:pt idx="192">
                  <c:v>41697</c:v>
                </c:pt>
                <c:pt idx="193">
                  <c:v>41697</c:v>
                </c:pt>
                <c:pt idx="194">
                  <c:v>41701</c:v>
                </c:pt>
                <c:pt idx="195">
                  <c:v>41708</c:v>
                </c:pt>
                <c:pt idx="196">
                  <c:v>41715</c:v>
                </c:pt>
                <c:pt idx="197">
                  <c:v>41717</c:v>
                </c:pt>
                <c:pt idx="198">
                  <c:v>41718</c:v>
                </c:pt>
                <c:pt idx="199">
                  <c:v>41723</c:v>
                </c:pt>
                <c:pt idx="200">
                  <c:v>41723</c:v>
                </c:pt>
                <c:pt idx="201">
                  <c:v>41725</c:v>
                </c:pt>
                <c:pt idx="202">
                  <c:v>41725</c:v>
                </c:pt>
                <c:pt idx="203">
                  <c:v>41730</c:v>
                </c:pt>
                <c:pt idx="204">
                  <c:v>41731</c:v>
                </c:pt>
                <c:pt idx="205">
                  <c:v>41732</c:v>
                </c:pt>
                <c:pt idx="206">
                  <c:v>41734</c:v>
                </c:pt>
                <c:pt idx="207">
                  <c:v>41737</c:v>
                </c:pt>
                <c:pt idx="208">
                  <c:v>41745</c:v>
                </c:pt>
                <c:pt idx="209">
                  <c:v>41750</c:v>
                </c:pt>
                <c:pt idx="210">
                  <c:v>41752</c:v>
                </c:pt>
                <c:pt idx="211">
                  <c:v>41757</c:v>
                </c:pt>
                <c:pt idx="212">
                  <c:v>41757</c:v>
                </c:pt>
                <c:pt idx="213">
                  <c:v>41758</c:v>
                </c:pt>
                <c:pt idx="214">
                  <c:v>41766</c:v>
                </c:pt>
                <c:pt idx="215">
                  <c:v>41772</c:v>
                </c:pt>
                <c:pt idx="216">
                  <c:v>41773</c:v>
                </c:pt>
                <c:pt idx="217">
                  <c:v>41773</c:v>
                </c:pt>
                <c:pt idx="218">
                  <c:v>41774</c:v>
                </c:pt>
                <c:pt idx="219">
                  <c:v>41780</c:v>
                </c:pt>
                <c:pt idx="220">
                  <c:v>41780</c:v>
                </c:pt>
                <c:pt idx="221">
                  <c:v>41781</c:v>
                </c:pt>
                <c:pt idx="222">
                  <c:v>41787</c:v>
                </c:pt>
                <c:pt idx="223">
                  <c:v>41787</c:v>
                </c:pt>
                <c:pt idx="224">
                  <c:v>41788</c:v>
                </c:pt>
                <c:pt idx="225">
                  <c:v>41794</c:v>
                </c:pt>
                <c:pt idx="226">
                  <c:v>41794</c:v>
                </c:pt>
                <c:pt idx="227">
                  <c:v>41795</c:v>
                </c:pt>
                <c:pt idx="228">
                  <c:v>41799</c:v>
                </c:pt>
                <c:pt idx="229">
                  <c:v>41801</c:v>
                </c:pt>
                <c:pt idx="230">
                  <c:v>41801</c:v>
                </c:pt>
                <c:pt idx="231">
                  <c:v>41802</c:v>
                </c:pt>
                <c:pt idx="232">
                  <c:v>41802</c:v>
                </c:pt>
                <c:pt idx="233">
                  <c:v>41806</c:v>
                </c:pt>
                <c:pt idx="234">
                  <c:v>41808</c:v>
                </c:pt>
                <c:pt idx="235">
                  <c:v>41808</c:v>
                </c:pt>
                <c:pt idx="236">
                  <c:v>41813</c:v>
                </c:pt>
                <c:pt idx="237">
                  <c:v>41813</c:v>
                </c:pt>
                <c:pt idx="238">
                  <c:v>41815</c:v>
                </c:pt>
                <c:pt idx="239">
                  <c:v>41820</c:v>
                </c:pt>
                <c:pt idx="240">
                  <c:v>41821</c:v>
                </c:pt>
                <c:pt idx="241">
                  <c:v>41821</c:v>
                </c:pt>
                <c:pt idx="242">
                  <c:v>41836</c:v>
                </c:pt>
                <c:pt idx="243">
                  <c:v>41836</c:v>
                </c:pt>
                <c:pt idx="244">
                  <c:v>41837</c:v>
                </c:pt>
                <c:pt idx="245">
                  <c:v>41841</c:v>
                </c:pt>
                <c:pt idx="246">
                  <c:v>41843</c:v>
                </c:pt>
                <c:pt idx="247">
                  <c:v>41844</c:v>
                </c:pt>
                <c:pt idx="248">
                  <c:v>41845</c:v>
                </c:pt>
                <c:pt idx="249">
                  <c:v>41848</c:v>
                </c:pt>
                <c:pt idx="250">
                  <c:v>41850</c:v>
                </c:pt>
                <c:pt idx="251">
                  <c:v>41850</c:v>
                </c:pt>
                <c:pt idx="252">
                  <c:v>41851</c:v>
                </c:pt>
                <c:pt idx="253">
                  <c:v>41855</c:v>
                </c:pt>
                <c:pt idx="254">
                  <c:v>41864</c:v>
                </c:pt>
                <c:pt idx="255">
                  <c:v>41869</c:v>
                </c:pt>
                <c:pt idx="256">
                  <c:v>41869</c:v>
                </c:pt>
                <c:pt idx="257">
                  <c:v>41870</c:v>
                </c:pt>
                <c:pt idx="258">
                  <c:v>41871</c:v>
                </c:pt>
                <c:pt idx="259">
                  <c:v>41877</c:v>
                </c:pt>
                <c:pt idx="260">
                  <c:v>41878</c:v>
                </c:pt>
                <c:pt idx="261">
                  <c:v>41879</c:v>
                </c:pt>
                <c:pt idx="262">
                  <c:v>41891</c:v>
                </c:pt>
                <c:pt idx="263">
                  <c:v>41892</c:v>
                </c:pt>
                <c:pt idx="264">
                  <c:v>41895</c:v>
                </c:pt>
                <c:pt idx="265">
                  <c:v>41897</c:v>
                </c:pt>
                <c:pt idx="266">
                  <c:v>41898</c:v>
                </c:pt>
                <c:pt idx="267">
                  <c:v>41905</c:v>
                </c:pt>
                <c:pt idx="268">
                  <c:v>41905</c:v>
                </c:pt>
                <c:pt idx="269">
                  <c:v>41911</c:v>
                </c:pt>
                <c:pt idx="270">
                  <c:v>41919</c:v>
                </c:pt>
                <c:pt idx="271">
                  <c:v>41932</c:v>
                </c:pt>
                <c:pt idx="272">
                  <c:v>41935</c:v>
                </c:pt>
                <c:pt idx="273">
                  <c:v>41947</c:v>
                </c:pt>
                <c:pt idx="274">
                  <c:v>41956</c:v>
                </c:pt>
                <c:pt idx="275">
                  <c:v>41960</c:v>
                </c:pt>
                <c:pt idx="276">
                  <c:v>41960</c:v>
                </c:pt>
                <c:pt idx="277">
                  <c:v>41967</c:v>
                </c:pt>
                <c:pt idx="278">
                  <c:v>41967</c:v>
                </c:pt>
                <c:pt idx="279">
                  <c:v>41973</c:v>
                </c:pt>
                <c:pt idx="280">
                  <c:v>41977</c:v>
                </c:pt>
                <c:pt idx="281">
                  <c:v>41978</c:v>
                </c:pt>
                <c:pt idx="282">
                  <c:v>41981</c:v>
                </c:pt>
                <c:pt idx="283">
                  <c:v>41981</c:v>
                </c:pt>
                <c:pt idx="284">
                  <c:v>41981</c:v>
                </c:pt>
                <c:pt idx="285">
                  <c:v>41984</c:v>
                </c:pt>
                <c:pt idx="286">
                  <c:v>41991</c:v>
                </c:pt>
                <c:pt idx="287">
                  <c:v>41991</c:v>
                </c:pt>
                <c:pt idx="288">
                  <c:v>41995</c:v>
                </c:pt>
                <c:pt idx="289">
                  <c:v>41995</c:v>
                </c:pt>
                <c:pt idx="290">
                  <c:v>41998</c:v>
                </c:pt>
                <c:pt idx="291">
                  <c:v>42017</c:v>
                </c:pt>
                <c:pt idx="292">
                  <c:v>42018</c:v>
                </c:pt>
                <c:pt idx="293">
                  <c:v>42018</c:v>
                </c:pt>
                <c:pt idx="294">
                  <c:v>42025</c:v>
                </c:pt>
                <c:pt idx="295">
                  <c:v>42037</c:v>
                </c:pt>
                <c:pt idx="296">
                  <c:v>42039</c:v>
                </c:pt>
                <c:pt idx="297">
                  <c:v>42039</c:v>
                </c:pt>
                <c:pt idx="298">
                  <c:v>42039</c:v>
                </c:pt>
                <c:pt idx="299">
                  <c:v>42040</c:v>
                </c:pt>
                <c:pt idx="300">
                  <c:v>42040</c:v>
                </c:pt>
                <c:pt idx="301">
                  <c:v>42046</c:v>
                </c:pt>
                <c:pt idx="302">
                  <c:v>42047</c:v>
                </c:pt>
                <c:pt idx="303">
                  <c:v>42052</c:v>
                </c:pt>
                <c:pt idx="304">
                  <c:v>42053</c:v>
                </c:pt>
                <c:pt idx="305">
                  <c:v>42060</c:v>
                </c:pt>
                <c:pt idx="306">
                  <c:v>42060</c:v>
                </c:pt>
                <c:pt idx="307">
                  <c:v>42066</c:v>
                </c:pt>
                <c:pt idx="308">
                  <c:v>42067</c:v>
                </c:pt>
                <c:pt idx="309">
                  <c:v>42068</c:v>
                </c:pt>
                <c:pt idx="310">
                  <c:v>42072</c:v>
                </c:pt>
                <c:pt idx="311">
                  <c:v>42073</c:v>
                </c:pt>
                <c:pt idx="312">
                  <c:v>42073</c:v>
                </c:pt>
                <c:pt idx="313">
                  <c:v>42074</c:v>
                </c:pt>
                <c:pt idx="314">
                  <c:v>42075</c:v>
                </c:pt>
                <c:pt idx="315">
                  <c:v>42075</c:v>
                </c:pt>
                <c:pt idx="316">
                  <c:v>42080</c:v>
                </c:pt>
                <c:pt idx="317">
                  <c:v>42081</c:v>
                </c:pt>
                <c:pt idx="318">
                  <c:v>42081</c:v>
                </c:pt>
                <c:pt idx="319">
                  <c:v>42083</c:v>
                </c:pt>
                <c:pt idx="320">
                  <c:v>42086</c:v>
                </c:pt>
                <c:pt idx="321">
                  <c:v>42086</c:v>
                </c:pt>
                <c:pt idx="322">
                  <c:v>42088</c:v>
                </c:pt>
                <c:pt idx="323">
                  <c:v>42091</c:v>
                </c:pt>
                <c:pt idx="324">
                  <c:v>42093</c:v>
                </c:pt>
                <c:pt idx="325">
                  <c:v>42100</c:v>
                </c:pt>
                <c:pt idx="326">
                  <c:v>42100</c:v>
                </c:pt>
                <c:pt idx="327">
                  <c:v>42105</c:v>
                </c:pt>
                <c:pt idx="328">
                  <c:v>42107</c:v>
                </c:pt>
                <c:pt idx="329">
                  <c:v>42108</c:v>
                </c:pt>
                <c:pt idx="330">
                  <c:v>42109</c:v>
                </c:pt>
                <c:pt idx="331">
                  <c:v>42110</c:v>
                </c:pt>
                <c:pt idx="332">
                  <c:v>42110</c:v>
                </c:pt>
                <c:pt idx="333">
                  <c:v>42115</c:v>
                </c:pt>
                <c:pt idx="334">
                  <c:v>42115</c:v>
                </c:pt>
                <c:pt idx="335">
                  <c:v>42116</c:v>
                </c:pt>
                <c:pt idx="336">
                  <c:v>42118</c:v>
                </c:pt>
                <c:pt idx="337">
                  <c:v>42118</c:v>
                </c:pt>
                <c:pt idx="338">
                  <c:v>42119</c:v>
                </c:pt>
                <c:pt idx="339">
                  <c:v>42121</c:v>
                </c:pt>
                <c:pt idx="340">
                  <c:v>42125</c:v>
                </c:pt>
                <c:pt idx="341">
                  <c:v>42125</c:v>
                </c:pt>
                <c:pt idx="342">
                  <c:v>42125</c:v>
                </c:pt>
                <c:pt idx="343">
                  <c:v>42128</c:v>
                </c:pt>
                <c:pt idx="344">
                  <c:v>42129</c:v>
                </c:pt>
                <c:pt idx="345">
                  <c:v>42129</c:v>
                </c:pt>
                <c:pt idx="346">
                  <c:v>42132</c:v>
                </c:pt>
                <c:pt idx="347">
                  <c:v>42132</c:v>
                </c:pt>
                <c:pt idx="348">
                  <c:v>42135</c:v>
                </c:pt>
                <c:pt idx="349">
                  <c:v>42138</c:v>
                </c:pt>
                <c:pt idx="350">
                  <c:v>42138</c:v>
                </c:pt>
                <c:pt idx="351">
                  <c:v>42139</c:v>
                </c:pt>
                <c:pt idx="352">
                  <c:v>42142</c:v>
                </c:pt>
                <c:pt idx="353">
                  <c:v>42143</c:v>
                </c:pt>
                <c:pt idx="354">
                  <c:v>42143</c:v>
                </c:pt>
                <c:pt idx="355">
                  <c:v>42145</c:v>
                </c:pt>
                <c:pt idx="356">
                  <c:v>42151</c:v>
                </c:pt>
                <c:pt idx="357">
                  <c:v>42151</c:v>
                </c:pt>
                <c:pt idx="358">
                  <c:v>42152</c:v>
                </c:pt>
                <c:pt idx="359">
                  <c:v>42153</c:v>
                </c:pt>
                <c:pt idx="360">
                  <c:v>42157</c:v>
                </c:pt>
                <c:pt idx="361">
                  <c:v>42160</c:v>
                </c:pt>
                <c:pt idx="362">
                  <c:v>42160</c:v>
                </c:pt>
                <c:pt idx="363">
                  <c:v>42161</c:v>
                </c:pt>
                <c:pt idx="364">
                  <c:v>42163</c:v>
                </c:pt>
                <c:pt idx="365">
                  <c:v>42164</c:v>
                </c:pt>
                <c:pt idx="366">
                  <c:v>42164</c:v>
                </c:pt>
                <c:pt idx="367">
                  <c:v>42165</c:v>
                </c:pt>
                <c:pt idx="368">
                  <c:v>42166</c:v>
                </c:pt>
                <c:pt idx="369">
                  <c:v>42166</c:v>
                </c:pt>
                <c:pt idx="370">
                  <c:v>42167</c:v>
                </c:pt>
                <c:pt idx="371">
                  <c:v>42171</c:v>
                </c:pt>
                <c:pt idx="372">
                  <c:v>42171</c:v>
                </c:pt>
                <c:pt idx="373">
                  <c:v>42172</c:v>
                </c:pt>
                <c:pt idx="374">
                  <c:v>42174</c:v>
                </c:pt>
                <c:pt idx="375">
                  <c:v>42177</c:v>
                </c:pt>
                <c:pt idx="376">
                  <c:v>42177</c:v>
                </c:pt>
                <c:pt idx="377">
                  <c:v>42179</c:v>
                </c:pt>
                <c:pt idx="378">
                  <c:v>42181</c:v>
                </c:pt>
                <c:pt idx="379">
                  <c:v>42181</c:v>
                </c:pt>
                <c:pt idx="380">
                  <c:v>42184</c:v>
                </c:pt>
                <c:pt idx="381">
                  <c:v>42186</c:v>
                </c:pt>
                <c:pt idx="382">
                  <c:v>42186</c:v>
                </c:pt>
                <c:pt idx="383">
                  <c:v>42186</c:v>
                </c:pt>
                <c:pt idx="384">
                  <c:v>42186</c:v>
                </c:pt>
                <c:pt idx="385">
                  <c:v>42187</c:v>
                </c:pt>
                <c:pt idx="386">
                  <c:v>42192</c:v>
                </c:pt>
                <c:pt idx="387">
                  <c:v>42212</c:v>
                </c:pt>
                <c:pt idx="388">
                  <c:v>42212</c:v>
                </c:pt>
                <c:pt idx="389">
                  <c:v>42215</c:v>
                </c:pt>
                <c:pt idx="390">
                  <c:v>42221</c:v>
                </c:pt>
                <c:pt idx="391">
                  <c:v>42221</c:v>
                </c:pt>
                <c:pt idx="392">
                  <c:v>42221</c:v>
                </c:pt>
                <c:pt idx="393">
                  <c:v>42222</c:v>
                </c:pt>
                <c:pt idx="394">
                  <c:v>42237</c:v>
                </c:pt>
                <c:pt idx="395">
                  <c:v>42250</c:v>
                </c:pt>
                <c:pt idx="396">
                  <c:v>42250</c:v>
                </c:pt>
                <c:pt idx="397">
                  <c:v>42255</c:v>
                </c:pt>
                <c:pt idx="398">
                  <c:v>42257</c:v>
                </c:pt>
                <c:pt idx="399">
                  <c:v>42263</c:v>
                </c:pt>
                <c:pt idx="400">
                  <c:v>42268</c:v>
                </c:pt>
                <c:pt idx="401">
                  <c:v>42272</c:v>
                </c:pt>
                <c:pt idx="402">
                  <c:v>42283</c:v>
                </c:pt>
                <c:pt idx="403">
                  <c:v>42293</c:v>
                </c:pt>
                <c:pt idx="404">
                  <c:v>42296</c:v>
                </c:pt>
                <c:pt idx="405">
                  <c:v>42307</c:v>
                </c:pt>
                <c:pt idx="406">
                  <c:v>42311</c:v>
                </c:pt>
                <c:pt idx="407">
                  <c:v>42318</c:v>
                </c:pt>
                <c:pt idx="408">
                  <c:v>42336</c:v>
                </c:pt>
                <c:pt idx="409">
                  <c:v>42336</c:v>
                </c:pt>
                <c:pt idx="410">
                  <c:v>42346</c:v>
                </c:pt>
                <c:pt idx="411">
                  <c:v>42348</c:v>
                </c:pt>
                <c:pt idx="412">
                  <c:v>42356</c:v>
                </c:pt>
                <c:pt idx="413">
                  <c:v>42374</c:v>
                </c:pt>
                <c:pt idx="414">
                  <c:v>42389</c:v>
                </c:pt>
                <c:pt idx="415">
                  <c:v>42401</c:v>
                </c:pt>
                <c:pt idx="416">
                  <c:v>42402</c:v>
                </c:pt>
              </c:numCache>
            </c:numRef>
          </c:xVal>
          <c:yVal>
            <c:numRef>
              <c:f>Sheet1!$Q$2:$Q$420</c:f>
              <c:numCache>
                <c:formatCode>General</c:formatCode>
                <c:ptCount val="419"/>
                <c:pt idx="20">
                  <c:v>-7.8398320554947052</c:v>
                </c:pt>
                <c:pt idx="24">
                  <c:v>-15.824363636363643</c:v>
                </c:pt>
                <c:pt idx="27">
                  <c:v>-3.5867079889807236</c:v>
                </c:pt>
                <c:pt idx="32">
                  <c:v>3.5869254341164352</c:v>
                </c:pt>
                <c:pt idx="33">
                  <c:v>-31.951035940803386</c:v>
                </c:pt>
                <c:pt idx="34">
                  <c:v>8.677464788732383</c:v>
                </c:pt>
                <c:pt idx="35">
                  <c:v>-26.741081267217631</c:v>
                </c:pt>
                <c:pt idx="36">
                  <c:v>14.994038748137099</c:v>
                </c:pt>
                <c:pt idx="37">
                  <c:v>-15.681671079729337</c:v>
                </c:pt>
                <c:pt idx="38">
                  <c:v>-10.016326530612254</c:v>
                </c:pt>
                <c:pt idx="39">
                  <c:v>-11.160278244183264</c:v>
                </c:pt>
                <c:pt idx="40">
                  <c:v>-27.980399274047191</c:v>
                </c:pt>
                <c:pt idx="41">
                  <c:v>-20.184338118022328</c:v>
                </c:pt>
                <c:pt idx="42">
                  <c:v>5.9550250208507141</c:v>
                </c:pt>
                <c:pt idx="43">
                  <c:v>-2.9721500721500815</c:v>
                </c:pt>
                <c:pt idx="44">
                  <c:v>-19.832727272727276</c:v>
                </c:pt>
                <c:pt idx="45">
                  <c:v>-9.8960275019098614</c:v>
                </c:pt>
                <c:pt idx="46">
                  <c:v>-45.769197860962571</c:v>
                </c:pt>
                <c:pt idx="47">
                  <c:v>3.4679231337767806</c:v>
                </c:pt>
                <c:pt idx="49">
                  <c:v>-3.1561397557666266</c:v>
                </c:pt>
                <c:pt idx="50">
                  <c:v>-51.684902597402605</c:v>
                </c:pt>
                <c:pt idx="51">
                  <c:v>-10.784311469121597</c:v>
                </c:pt>
                <c:pt idx="52">
                  <c:v>-20.594550770866565</c:v>
                </c:pt>
                <c:pt idx="53">
                  <c:v>-6.0977749523203961</c:v>
                </c:pt>
                <c:pt idx="54">
                  <c:v>-5.216242038216552</c:v>
                </c:pt>
                <c:pt idx="55">
                  <c:v>-16.924698752228171</c:v>
                </c:pt>
                <c:pt idx="57">
                  <c:v>-13.455785123966946</c:v>
                </c:pt>
                <c:pt idx="58">
                  <c:v>29.848399487836097</c:v>
                </c:pt>
                <c:pt idx="59">
                  <c:v>-5.3580808080808113</c:v>
                </c:pt>
                <c:pt idx="60">
                  <c:v>10.662557226945708</c:v>
                </c:pt>
                <c:pt idx="62">
                  <c:v>-26.983325719506624</c:v>
                </c:pt>
                <c:pt idx="63">
                  <c:v>6.5247899159663723</c:v>
                </c:pt>
                <c:pt idx="64">
                  <c:v>3.3129123089300059</c:v>
                </c:pt>
                <c:pt idx="66">
                  <c:v>10.362434921906276</c:v>
                </c:pt>
                <c:pt idx="67">
                  <c:v>-13.5696590909091</c:v>
                </c:pt>
                <c:pt idx="68">
                  <c:v>13.570303030303021</c:v>
                </c:pt>
                <c:pt idx="70">
                  <c:v>-5.5249442655437253</c:v>
                </c:pt>
                <c:pt idx="71">
                  <c:v>-30.737834224598942</c:v>
                </c:pt>
                <c:pt idx="72">
                  <c:v>-17.238027597402606</c:v>
                </c:pt>
                <c:pt idx="73">
                  <c:v>-2.001403743315513</c:v>
                </c:pt>
                <c:pt idx="74">
                  <c:v>-15.273858759266492</c:v>
                </c:pt>
                <c:pt idx="75">
                  <c:v>-27.05367647058824</c:v>
                </c:pt>
                <c:pt idx="76">
                  <c:v>2.9420661157024801</c:v>
                </c:pt>
                <c:pt idx="77">
                  <c:v>16.031578947368423</c:v>
                </c:pt>
                <c:pt idx="78">
                  <c:v>-0.39946632315054309</c:v>
                </c:pt>
                <c:pt idx="79">
                  <c:v>10.345848660010494</c:v>
                </c:pt>
                <c:pt idx="80">
                  <c:v>-20.957185718571857</c:v>
                </c:pt>
                <c:pt idx="81">
                  <c:v>-14.59452479338843</c:v>
                </c:pt>
                <c:pt idx="82">
                  <c:v>-22.101612349914241</c:v>
                </c:pt>
                <c:pt idx="83">
                  <c:v>-1.4893682588597974</c:v>
                </c:pt>
                <c:pt idx="84">
                  <c:v>-6.0261414141414154</c:v>
                </c:pt>
                <c:pt idx="85">
                  <c:v>-18.348148148148148</c:v>
                </c:pt>
                <c:pt idx="86">
                  <c:v>-30.823401759530789</c:v>
                </c:pt>
                <c:pt idx="87">
                  <c:v>-11.023136863136864</c:v>
                </c:pt>
                <c:pt idx="88">
                  <c:v>-7.241399121324779</c:v>
                </c:pt>
                <c:pt idx="89">
                  <c:v>-30.890282131661433</c:v>
                </c:pt>
                <c:pt idx="90">
                  <c:v>-2.7758607350096782</c:v>
                </c:pt>
                <c:pt idx="91">
                  <c:v>-13.257743442328429</c:v>
                </c:pt>
                <c:pt idx="92">
                  <c:v>-24.021795827123704</c:v>
                </c:pt>
                <c:pt idx="93">
                  <c:v>-35.763403263403262</c:v>
                </c:pt>
                <c:pt idx="94">
                  <c:v>-26.72572254335261</c:v>
                </c:pt>
                <c:pt idx="95">
                  <c:v>-7.8245492903720866</c:v>
                </c:pt>
                <c:pt idx="96">
                  <c:v>1.7103506979911427</c:v>
                </c:pt>
                <c:pt idx="97">
                  <c:v>6.7865215865215722</c:v>
                </c:pt>
                <c:pt idx="98">
                  <c:v>-36.905387205387214</c:v>
                </c:pt>
                <c:pt idx="99">
                  <c:v>-27.803248624574273</c:v>
                </c:pt>
                <c:pt idx="100">
                  <c:v>-11.673409989220264</c:v>
                </c:pt>
                <c:pt idx="101">
                  <c:v>20.955504261363629</c:v>
                </c:pt>
                <c:pt idx="102">
                  <c:v>-12.938910380399737</c:v>
                </c:pt>
                <c:pt idx="103">
                  <c:v>11.457050092764378</c:v>
                </c:pt>
                <c:pt idx="104">
                  <c:v>4.0084877208099892</c:v>
                </c:pt>
                <c:pt idx="105">
                  <c:v>-48.520035650623889</c:v>
                </c:pt>
                <c:pt idx="106">
                  <c:v>-15.479381520119221</c:v>
                </c:pt>
                <c:pt idx="107">
                  <c:v>-15.227157943067038</c:v>
                </c:pt>
                <c:pt idx="108">
                  <c:v>-15.559852330410697</c:v>
                </c:pt>
                <c:pt idx="109">
                  <c:v>-2.098355263157897</c:v>
                </c:pt>
                <c:pt idx="110">
                  <c:v>19.391029102910284</c:v>
                </c:pt>
                <c:pt idx="111">
                  <c:v>8.0595726853791465</c:v>
                </c:pt>
                <c:pt idx="112">
                  <c:v>-15.516027972027974</c:v>
                </c:pt>
                <c:pt idx="113">
                  <c:v>-5.5837269707037063</c:v>
                </c:pt>
                <c:pt idx="114">
                  <c:v>-29.101077973409989</c:v>
                </c:pt>
                <c:pt idx="115">
                  <c:v>-35.648475167005522</c:v>
                </c:pt>
                <c:pt idx="116">
                  <c:v>-32.618025078369904</c:v>
                </c:pt>
                <c:pt idx="117">
                  <c:v>-23.21942340067341</c:v>
                </c:pt>
                <c:pt idx="118">
                  <c:v>-33.862000000000002</c:v>
                </c:pt>
                <c:pt idx="119">
                  <c:v>-21.199214876033057</c:v>
                </c:pt>
                <c:pt idx="120">
                  <c:v>-7.4055816523901754</c:v>
                </c:pt>
                <c:pt idx="121">
                  <c:v>-11.704656565656563</c:v>
                </c:pt>
                <c:pt idx="122">
                  <c:v>-11.103575994318186</c:v>
                </c:pt>
                <c:pt idx="123">
                  <c:v>-39.831537261022241</c:v>
                </c:pt>
                <c:pt idx="124">
                  <c:v>-0.22525189980296995</c:v>
                </c:pt>
                <c:pt idx="125">
                  <c:v>-63.692358366271421</c:v>
                </c:pt>
                <c:pt idx="126">
                  <c:v>-21.836909090909092</c:v>
                </c:pt>
                <c:pt idx="127">
                  <c:v>-12.731818181818191</c:v>
                </c:pt>
                <c:pt idx="128">
                  <c:v>6.0204731328151491</c:v>
                </c:pt>
                <c:pt idx="129">
                  <c:v>-18.307806324110672</c:v>
                </c:pt>
                <c:pt idx="130">
                  <c:v>-36.452771618625285</c:v>
                </c:pt>
                <c:pt idx="132">
                  <c:v>-14.253710509348808</c:v>
                </c:pt>
                <c:pt idx="133">
                  <c:v>-14.589828959700096</c:v>
                </c:pt>
                <c:pt idx="134">
                  <c:v>-5.6642752525252558</c:v>
                </c:pt>
                <c:pt idx="135">
                  <c:v>-32.129772056851706</c:v>
                </c:pt>
                <c:pt idx="136">
                  <c:v>-27.963571659657067</c:v>
                </c:pt>
                <c:pt idx="137">
                  <c:v>-8.4371086314407684</c:v>
                </c:pt>
                <c:pt idx="138">
                  <c:v>-50.250805931656991</c:v>
                </c:pt>
                <c:pt idx="139">
                  <c:v>-35.405289832119109</c:v>
                </c:pt>
                <c:pt idx="140">
                  <c:v>-38.351096437346435</c:v>
                </c:pt>
                <c:pt idx="141">
                  <c:v>-45.168610634648374</c:v>
                </c:pt>
                <c:pt idx="142">
                  <c:v>-32.80333944281525</c:v>
                </c:pt>
                <c:pt idx="143">
                  <c:v>-34.879228234001651</c:v>
                </c:pt>
                <c:pt idx="144">
                  <c:v>13.591050254093732</c:v>
                </c:pt>
                <c:pt idx="145">
                  <c:v>4.9046025974026035</c:v>
                </c:pt>
                <c:pt idx="146">
                  <c:v>-27.24353911205074</c:v>
                </c:pt>
                <c:pt idx="147">
                  <c:v>-10.310370872908187</c:v>
                </c:pt>
                <c:pt idx="148">
                  <c:v>10.178345829428302</c:v>
                </c:pt>
                <c:pt idx="149">
                  <c:v>-8.0828585147247178</c:v>
                </c:pt>
                <c:pt idx="150">
                  <c:v>-21.06818181818182</c:v>
                </c:pt>
                <c:pt idx="151">
                  <c:v>25.710329097425856</c:v>
                </c:pt>
                <c:pt idx="152">
                  <c:v>1.8792424242424184</c:v>
                </c:pt>
                <c:pt idx="153">
                  <c:v>-34.112522727272733</c:v>
                </c:pt>
                <c:pt idx="154">
                  <c:v>-4.5465947611710416</c:v>
                </c:pt>
                <c:pt idx="155">
                  <c:v>-0.21915306915306779</c:v>
                </c:pt>
                <c:pt idx="156">
                  <c:v>-1.6796668253212816</c:v>
                </c:pt>
                <c:pt idx="157">
                  <c:v>-7.8663669663669697</c:v>
                </c:pt>
                <c:pt idx="158">
                  <c:v>3.2067987567987482</c:v>
                </c:pt>
                <c:pt idx="160">
                  <c:v>-15.688101983002831</c:v>
                </c:pt>
                <c:pt idx="161">
                  <c:v>-19.13506904487917</c:v>
                </c:pt>
                <c:pt idx="162">
                  <c:v>-10.877872340425544</c:v>
                </c:pt>
                <c:pt idx="163">
                  <c:v>-10.236156351791536</c:v>
                </c:pt>
                <c:pt idx="164">
                  <c:v>-26.786011131725417</c:v>
                </c:pt>
                <c:pt idx="165">
                  <c:v>-20.58117691437193</c:v>
                </c:pt>
                <c:pt idx="167">
                  <c:v>-15.554136874361598</c:v>
                </c:pt>
                <c:pt idx="168">
                  <c:v>15.598344155844151</c:v>
                </c:pt>
                <c:pt idx="169">
                  <c:v>14.873835920177378</c:v>
                </c:pt>
                <c:pt idx="170">
                  <c:v>-42.060925619834713</c:v>
                </c:pt>
                <c:pt idx="171">
                  <c:v>-9.0055381400209082</c:v>
                </c:pt>
                <c:pt idx="172">
                  <c:v>-33.013869149718204</c:v>
                </c:pt>
                <c:pt idx="173">
                  <c:v>-43.201324990798682</c:v>
                </c:pt>
                <c:pt idx="174">
                  <c:v>-30.224781144781137</c:v>
                </c:pt>
                <c:pt idx="175">
                  <c:v>-4.8862865947611747</c:v>
                </c:pt>
                <c:pt idx="176">
                  <c:v>19.262932138284238</c:v>
                </c:pt>
                <c:pt idx="177">
                  <c:v>0.64668519253671874</c:v>
                </c:pt>
                <c:pt idx="178">
                  <c:v>-7.6029081133919751</c:v>
                </c:pt>
                <c:pt idx="179">
                  <c:v>-11.255508474576283</c:v>
                </c:pt>
                <c:pt idx="180">
                  <c:v>-10.468926974664686</c:v>
                </c:pt>
                <c:pt idx="181">
                  <c:v>6.565637720488458</c:v>
                </c:pt>
                <c:pt idx="182">
                  <c:v>-11.643597262952104</c:v>
                </c:pt>
                <c:pt idx="183">
                  <c:v>-6.6680035650623912</c:v>
                </c:pt>
                <c:pt idx="184">
                  <c:v>-0.427157287157304</c:v>
                </c:pt>
                <c:pt idx="185">
                  <c:v>7.980408163265297</c:v>
                </c:pt>
                <c:pt idx="186">
                  <c:v>-25.458500797448163</c:v>
                </c:pt>
                <c:pt idx="187">
                  <c:v>-10.306677890011228</c:v>
                </c:pt>
                <c:pt idx="188">
                  <c:v>1.8186669806876956</c:v>
                </c:pt>
                <c:pt idx="189">
                  <c:v>-14.623301608139155</c:v>
                </c:pt>
                <c:pt idx="190">
                  <c:v>-34.355007292173063</c:v>
                </c:pt>
                <c:pt idx="191">
                  <c:v>2.163028614839186</c:v>
                </c:pt>
                <c:pt idx="192">
                  <c:v>8.2258181818181857</c:v>
                </c:pt>
                <c:pt idx="193">
                  <c:v>-0.70190082644628438</c:v>
                </c:pt>
                <c:pt idx="194">
                  <c:v>-8.992989034312</c:v>
                </c:pt>
                <c:pt idx="195">
                  <c:v>10.678697421980996</c:v>
                </c:pt>
                <c:pt idx="196">
                  <c:v>19.335019550342135</c:v>
                </c:pt>
                <c:pt idx="197">
                  <c:v>14.862307032590042</c:v>
                </c:pt>
                <c:pt idx="198">
                  <c:v>-16.892460533478502</c:v>
                </c:pt>
                <c:pt idx="199">
                  <c:v>8.6081187598528537</c:v>
                </c:pt>
                <c:pt idx="200">
                  <c:v>3.6946245059288501</c:v>
                </c:pt>
                <c:pt idx="201">
                  <c:v>-26.676274944567623</c:v>
                </c:pt>
                <c:pt idx="202">
                  <c:v>-25.406154239019411</c:v>
                </c:pt>
                <c:pt idx="203">
                  <c:v>24.382336523126003</c:v>
                </c:pt>
                <c:pt idx="204">
                  <c:v>-17.873752563226255</c:v>
                </c:pt>
                <c:pt idx="205">
                  <c:v>-5.572202797202797</c:v>
                </c:pt>
                <c:pt idx="207">
                  <c:v>-55.091481481481473</c:v>
                </c:pt>
                <c:pt idx="208">
                  <c:v>-4.4829735481909365</c:v>
                </c:pt>
                <c:pt idx="209">
                  <c:v>-3.2613537977174305</c:v>
                </c:pt>
                <c:pt idx="210">
                  <c:v>-20.17241910631742</c:v>
                </c:pt>
                <c:pt idx="211">
                  <c:v>-14.483219412166784</c:v>
                </c:pt>
                <c:pt idx="212">
                  <c:v>-15.95366568914957</c:v>
                </c:pt>
                <c:pt idx="213">
                  <c:v>15.301807050092759</c:v>
                </c:pt>
                <c:pt idx="214">
                  <c:v>-45.620322680732244</c:v>
                </c:pt>
                <c:pt idx="215">
                  <c:v>-6.8596001508864548</c:v>
                </c:pt>
                <c:pt idx="216">
                  <c:v>-37.989423942394239</c:v>
                </c:pt>
                <c:pt idx="217">
                  <c:v>12.529880774962734</c:v>
                </c:pt>
                <c:pt idx="218">
                  <c:v>-7.0978219696969695</c:v>
                </c:pt>
                <c:pt idx="219">
                  <c:v>-36.43453188602443</c:v>
                </c:pt>
                <c:pt idx="220">
                  <c:v>-27.984292465943838</c:v>
                </c:pt>
                <c:pt idx="221">
                  <c:v>3.9343359242987459</c:v>
                </c:pt>
                <c:pt idx="222">
                  <c:v>-14.177362736273636</c:v>
                </c:pt>
                <c:pt idx="223">
                  <c:v>-38.538424242424249</c:v>
                </c:pt>
                <c:pt idx="224">
                  <c:v>-29.540482954545453</c:v>
                </c:pt>
                <c:pt idx="225">
                  <c:v>-41.738900634249475</c:v>
                </c:pt>
                <c:pt idx="226">
                  <c:v>37.516371507280581</c:v>
                </c:pt>
                <c:pt idx="227">
                  <c:v>-2.9109723609723597</c:v>
                </c:pt>
                <c:pt idx="228">
                  <c:v>-5.4453405528640548</c:v>
                </c:pt>
                <c:pt idx="229">
                  <c:v>-10.285780098280105</c:v>
                </c:pt>
                <c:pt idx="230">
                  <c:v>7.0029275808936724</c:v>
                </c:pt>
                <c:pt idx="231">
                  <c:v>-3.1036063110443246</c:v>
                </c:pt>
                <c:pt idx="232">
                  <c:v>-30.890282131661451</c:v>
                </c:pt>
                <c:pt idx="233">
                  <c:v>-27.90712884238064</c:v>
                </c:pt>
                <c:pt idx="234">
                  <c:v>-3.6451048951048879</c:v>
                </c:pt>
                <c:pt idx="235">
                  <c:v>6.820107323232329</c:v>
                </c:pt>
                <c:pt idx="236">
                  <c:v>-37.545742637644047</c:v>
                </c:pt>
                <c:pt idx="237">
                  <c:v>1.6991889151740363</c:v>
                </c:pt>
                <c:pt idx="238">
                  <c:v>-30.506339254615117</c:v>
                </c:pt>
                <c:pt idx="239">
                  <c:v>3.976349965823641</c:v>
                </c:pt>
                <c:pt idx="240">
                  <c:v>-9.6576503496503587</c:v>
                </c:pt>
                <c:pt idx="241">
                  <c:v>-6.5328051153739244</c:v>
                </c:pt>
                <c:pt idx="242">
                  <c:v>8.5994791987673267</c:v>
                </c:pt>
                <c:pt idx="243">
                  <c:v>10.700295372497544</c:v>
                </c:pt>
                <c:pt idx="244">
                  <c:v>-7.2798447104496899</c:v>
                </c:pt>
                <c:pt idx="245">
                  <c:v>2.341199226305601</c:v>
                </c:pt>
                <c:pt idx="246">
                  <c:v>-10.315151515151518</c:v>
                </c:pt>
                <c:pt idx="247">
                  <c:v>10.123771281721806</c:v>
                </c:pt>
                <c:pt idx="248">
                  <c:v>-14.455654101995567</c:v>
                </c:pt>
                <c:pt idx="249">
                  <c:v>-18.269181173436493</c:v>
                </c:pt>
                <c:pt idx="250">
                  <c:v>-21.074255832662914</c:v>
                </c:pt>
                <c:pt idx="251">
                  <c:v>-17.871448429246591</c:v>
                </c:pt>
                <c:pt idx="252">
                  <c:v>-3.8978390461997012</c:v>
                </c:pt>
                <c:pt idx="253">
                  <c:v>0.20909090909089623</c:v>
                </c:pt>
                <c:pt idx="254">
                  <c:v>-38.168858800773698</c:v>
                </c:pt>
                <c:pt idx="255">
                  <c:v>-3.8637347155768254</c:v>
                </c:pt>
                <c:pt idx="256">
                  <c:v>-5.4406797949824766</c:v>
                </c:pt>
                <c:pt idx="257">
                  <c:v>4.4582396402184488</c:v>
                </c:pt>
                <c:pt idx="258">
                  <c:v>3.4869583687340708</c:v>
                </c:pt>
                <c:pt idx="259">
                  <c:v>-21.404634581105174</c:v>
                </c:pt>
                <c:pt idx="260">
                  <c:v>-34.072966507177036</c:v>
                </c:pt>
                <c:pt idx="261">
                  <c:v>-18.728060128847535</c:v>
                </c:pt>
                <c:pt idx="262">
                  <c:v>15.888064316635745</c:v>
                </c:pt>
                <c:pt idx="263">
                  <c:v>6.7361198188784455</c:v>
                </c:pt>
                <c:pt idx="265">
                  <c:v>8.6158938377059187</c:v>
                </c:pt>
                <c:pt idx="266">
                  <c:v>-24.387685950413218</c:v>
                </c:pt>
                <c:pt idx="267">
                  <c:v>-9.2844019138756035</c:v>
                </c:pt>
                <c:pt idx="268">
                  <c:v>-35.9519877675841</c:v>
                </c:pt>
                <c:pt idx="269">
                  <c:v>-10.112875536480695</c:v>
                </c:pt>
                <c:pt idx="270">
                  <c:v>2.4359595959595888</c:v>
                </c:pt>
                <c:pt idx="271">
                  <c:v>-23.555910887531443</c:v>
                </c:pt>
                <c:pt idx="272">
                  <c:v>14.743233865371263</c:v>
                </c:pt>
                <c:pt idx="273">
                  <c:v>16.910606060606064</c:v>
                </c:pt>
                <c:pt idx="274">
                  <c:v>-30.559955947136565</c:v>
                </c:pt>
                <c:pt idx="275">
                  <c:v>-15.598540332906532</c:v>
                </c:pt>
                <c:pt idx="276">
                  <c:v>-10.170561944022568</c:v>
                </c:pt>
                <c:pt idx="277">
                  <c:v>11.758613251155611</c:v>
                </c:pt>
                <c:pt idx="278">
                  <c:v>-32.443309499489274</c:v>
                </c:pt>
                <c:pt idx="279">
                  <c:v>-27.818739115290835</c:v>
                </c:pt>
                <c:pt idx="280">
                  <c:v>3.9053278688524511</c:v>
                </c:pt>
                <c:pt idx="281">
                  <c:v>1.6406493506493529</c:v>
                </c:pt>
                <c:pt idx="282">
                  <c:v>23.266049879324225</c:v>
                </c:pt>
                <c:pt idx="283">
                  <c:v>14.183828076685213</c:v>
                </c:pt>
                <c:pt idx="284">
                  <c:v>-12.145454545454545</c:v>
                </c:pt>
                <c:pt idx="286">
                  <c:v>8.8317336152219728</c:v>
                </c:pt>
                <c:pt idx="287">
                  <c:v>3.3585194805194787</c:v>
                </c:pt>
                <c:pt idx="288">
                  <c:v>-14.385821982895161</c:v>
                </c:pt>
                <c:pt idx="289">
                  <c:v>-5.8533807829181512</c:v>
                </c:pt>
                <c:pt idx="290">
                  <c:v>-0.88909090909089372</c:v>
                </c:pt>
                <c:pt idx="291">
                  <c:v>-2.0391899766899737</c:v>
                </c:pt>
                <c:pt idx="292">
                  <c:v>-15.367269537480071</c:v>
                </c:pt>
                <c:pt idx="293">
                  <c:v>3.8470447044704508</c:v>
                </c:pt>
                <c:pt idx="295">
                  <c:v>2.2541743970315342</c:v>
                </c:pt>
                <c:pt idx="297">
                  <c:v>-36.022860527095055</c:v>
                </c:pt>
                <c:pt idx="298">
                  <c:v>2.2199756764974214</c:v>
                </c:pt>
                <c:pt idx="299">
                  <c:v>4.460385674931131</c:v>
                </c:pt>
                <c:pt idx="300">
                  <c:v>-2.2435791481245912</c:v>
                </c:pt>
                <c:pt idx="302">
                  <c:v>3.2228981544770949</c:v>
                </c:pt>
                <c:pt idx="303">
                  <c:v>-65.196842678279808</c:v>
                </c:pt>
                <c:pt idx="304">
                  <c:v>0.73062521121999346</c:v>
                </c:pt>
                <c:pt idx="305">
                  <c:v>-9.1207210031347952</c:v>
                </c:pt>
                <c:pt idx="306">
                  <c:v>-17.261572966507188</c:v>
                </c:pt>
                <c:pt idx="307">
                  <c:v>-5.0387667195647303</c:v>
                </c:pt>
                <c:pt idx="308">
                  <c:v>16.839535783365562</c:v>
                </c:pt>
                <c:pt idx="310">
                  <c:v>27.349053030303033</c:v>
                </c:pt>
                <c:pt idx="311">
                  <c:v>-18.580113636363642</c:v>
                </c:pt>
                <c:pt idx="312">
                  <c:v>-27.168789022298462</c:v>
                </c:pt>
                <c:pt idx="314">
                  <c:v>-26.838495575221238</c:v>
                </c:pt>
                <c:pt idx="315">
                  <c:v>-36.252211561525556</c:v>
                </c:pt>
                <c:pt idx="317">
                  <c:v>0.20909090909091069</c:v>
                </c:pt>
                <c:pt idx="318">
                  <c:v>1.6827540106951799</c:v>
                </c:pt>
                <c:pt idx="320">
                  <c:v>-40.157822036620622</c:v>
                </c:pt>
                <c:pt idx="321">
                  <c:v>-2.1580529706513971</c:v>
                </c:pt>
                <c:pt idx="322">
                  <c:v>-56.337467532467535</c:v>
                </c:pt>
                <c:pt idx="323">
                  <c:v>4.3112174375332257</c:v>
                </c:pt>
                <c:pt idx="324">
                  <c:v>4.4019399011030833</c:v>
                </c:pt>
                <c:pt idx="325">
                  <c:v>-8.1416666666666728</c:v>
                </c:pt>
                <c:pt idx="326">
                  <c:v>-33.094820609657411</c:v>
                </c:pt>
                <c:pt idx="327">
                  <c:v>-20.74371900826446</c:v>
                </c:pt>
                <c:pt idx="329">
                  <c:v>-10.737444322745523</c:v>
                </c:pt>
                <c:pt idx="330">
                  <c:v>-16.326789381417466</c:v>
                </c:pt>
                <c:pt idx="331">
                  <c:v>-20.4792375366569</c:v>
                </c:pt>
                <c:pt idx="332">
                  <c:v>14.157609057609053</c:v>
                </c:pt>
                <c:pt idx="334">
                  <c:v>-22.098939929328626</c:v>
                </c:pt>
                <c:pt idx="335">
                  <c:v>10.678697421980996</c:v>
                </c:pt>
                <c:pt idx="336">
                  <c:v>-4.7442101624611146</c:v>
                </c:pt>
                <c:pt idx="337">
                  <c:v>-7.0616002294235845</c:v>
                </c:pt>
                <c:pt idx="338">
                  <c:v>-31.030180345969825</c:v>
                </c:pt>
                <c:pt idx="339">
                  <c:v>-13.348609625668454</c:v>
                </c:pt>
                <c:pt idx="342">
                  <c:v>-6.2659580419580498</c:v>
                </c:pt>
                <c:pt idx="343">
                  <c:v>7.9488174427198706</c:v>
                </c:pt>
                <c:pt idx="345">
                  <c:v>-13.096680497925316</c:v>
                </c:pt>
                <c:pt idx="346">
                  <c:v>-1.8662452931683744</c:v>
                </c:pt>
                <c:pt idx="348">
                  <c:v>16.666788321167893</c:v>
                </c:pt>
                <c:pt idx="349">
                  <c:v>-8.3589726258871266</c:v>
                </c:pt>
                <c:pt idx="350">
                  <c:v>2.5981818181818084</c:v>
                </c:pt>
                <c:pt idx="351">
                  <c:v>9.9340237821250401</c:v>
                </c:pt>
                <c:pt idx="352">
                  <c:v>-54.376348854397641</c:v>
                </c:pt>
                <c:pt idx="353">
                  <c:v>-17.79723011363636</c:v>
                </c:pt>
                <c:pt idx="354">
                  <c:v>-0.81577479338842929</c:v>
                </c:pt>
                <c:pt idx="355">
                  <c:v>12.518512110726645</c:v>
                </c:pt>
                <c:pt idx="356">
                  <c:v>9.0397770811564033</c:v>
                </c:pt>
                <c:pt idx="357">
                  <c:v>28.089846041055694</c:v>
                </c:pt>
                <c:pt idx="358">
                  <c:v>-3.3057055630936203</c:v>
                </c:pt>
                <c:pt idx="359">
                  <c:v>-11.89670530811471</c:v>
                </c:pt>
                <c:pt idx="360">
                  <c:v>23.787700534759363</c:v>
                </c:pt>
                <c:pt idx="361">
                  <c:v>-6.1003703703703716</c:v>
                </c:pt>
                <c:pt idx="362">
                  <c:v>-4.0800141492748523</c:v>
                </c:pt>
                <c:pt idx="363">
                  <c:v>-20.165371557902677</c:v>
                </c:pt>
                <c:pt idx="364">
                  <c:v>-13.280594405594401</c:v>
                </c:pt>
                <c:pt idx="365">
                  <c:v>-11.710052062474974</c:v>
                </c:pt>
                <c:pt idx="366">
                  <c:v>-6.1032927702219064</c:v>
                </c:pt>
                <c:pt idx="367">
                  <c:v>15.133849129593804</c:v>
                </c:pt>
                <c:pt idx="368">
                  <c:v>-2.3603729603729668</c:v>
                </c:pt>
                <c:pt idx="369">
                  <c:v>15.833088954056675</c:v>
                </c:pt>
                <c:pt idx="370">
                  <c:v>11.303668831168817</c:v>
                </c:pt>
                <c:pt idx="371">
                  <c:v>-33.133206611570252</c:v>
                </c:pt>
                <c:pt idx="372">
                  <c:v>-18.807861570247937</c:v>
                </c:pt>
                <c:pt idx="373">
                  <c:v>-11.313422296358079</c:v>
                </c:pt>
                <c:pt idx="374">
                  <c:v>-24.073658082531807</c:v>
                </c:pt>
                <c:pt idx="375">
                  <c:v>-19.447307692307696</c:v>
                </c:pt>
                <c:pt idx="376">
                  <c:v>-5.3196865203761741</c:v>
                </c:pt>
                <c:pt idx="377">
                  <c:v>-11.277461348175631</c:v>
                </c:pt>
                <c:pt idx="378">
                  <c:v>8.3958157467532395</c:v>
                </c:pt>
                <c:pt idx="379">
                  <c:v>-19.245421245421252</c:v>
                </c:pt>
                <c:pt idx="380">
                  <c:v>-4.6086538461538513</c:v>
                </c:pt>
                <c:pt idx="381">
                  <c:v>-21.130077110389603</c:v>
                </c:pt>
                <c:pt idx="382">
                  <c:v>-14.649498432601876</c:v>
                </c:pt>
                <c:pt idx="383">
                  <c:v>5.1006533127888947</c:v>
                </c:pt>
                <c:pt idx="384">
                  <c:v>-6.5213704206241587</c:v>
                </c:pt>
                <c:pt idx="385">
                  <c:v>-1.9621060606060583</c:v>
                </c:pt>
                <c:pt idx="386">
                  <c:v>13.504645968282336</c:v>
                </c:pt>
                <c:pt idx="387">
                  <c:v>-15.358150218765198</c:v>
                </c:pt>
                <c:pt idx="388">
                  <c:v>-12.097288676236047</c:v>
                </c:pt>
                <c:pt idx="389">
                  <c:v>-9.354432289702002</c:v>
                </c:pt>
                <c:pt idx="390">
                  <c:v>-12.077081156391504</c:v>
                </c:pt>
                <c:pt idx="391">
                  <c:v>5.8388151174667859</c:v>
                </c:pt>
                <c:pt idx="392">
                  <c:v>-12.647924528301893</c:v>
                </c:pt>
                <c:pt idx="393">
                  <c:v>0.2090909090909043</c:v>
                </c:pt>
                <c:pt idx="395">
                  <c:v>5.9838520801232589</c:v>
                </c:pt>
                <c:pt idx="396">
                  <c:v>4.4153984287317707</c:v>
                </c:pt>
                <c:pt idx="397">
                  <c:v>-16.492424242424249</c:v>
                </c:pt>
                <c:pt idx="398">
                  <c:v>-31.343625761993106</c:v>
                </c:pt>
                <c:pt idx="399">
                  <c:v>7.7247727272727174</c:v>
                </c:pt>
                <c:pt idx="400">
                  <c:v>7.787929717341477</c:v>
                </c:pt>
                <c:pt idx="401">
                  <c:v>-8.7476508447304901</c:v>
                </c:pt>
                <c:pt idx="402">
                  <c:v>-38.896895787139698</c:v>
                </c:pt>
                <c:pt idx="403">
                  <c:v>10.452686868686863</c:v>
                </c:pt>
                <c:pt idx="404">
                  <c:v>-13.518181818181821</c:v>
                </c:pt>
                <c:pt idx="405">
                  <c:v>4.7871712044300878</c:v>
                </c:pt>
                <c:pt idx="406">
                  <c:v>-17.71151293961513</c:v>
                </c:pt>
                <c:pt idx="407">
                  <c:v>-6.6114231318419785</c:v>
                </c:pt>
                <c:pt idx="408">
                  <c:v>-9.8997208931419447</c:v>
                </c:pt>
                <c:pt idx="409">
                  <c:v>1.8385070214338435</c:v>
                </c:pt>
                <c:pt idx="410">
                  <c:v>-5.4414657589107112</c:v>
                </c:pt>
                <c:pt idx="411">
                  <c:v>-29.286415094339617</c:v>
                </c:pt>
                <c:pt idx="412">
                  <c:v>-35.655215311004781</c:v>
                </c:pt>
                <c:pt idx="413">
                  <c:v>-10.527597402597415</c:v>
                </c:pt>
                <c:pt idx="414">
                  <c:v>-43.785144124168525</c:v>
                </c:pt>
                <c:pt idx="415">
                  <c:v>8.2258181818181804</c:v>
                </c:pt>
                <c:pt idx="416">
                  <c:v>-20.448046251993617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DA8-46CC-B261-8D235D6C2E88}"/>
            </c:ext>
          </c:extLst>
        </c:ser>
        <c:ser>
          <c:idx val="1"/>
          <c:order val="4"/>
          <c:tx>
            <c:v>2-yr surgery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6"/>
            <c:spPr>
              <a:solidFill>
                <a:srgbClr val="000000"/>
              </a:solidFill>
              <a:ln w="9525"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c:spPr>
          </c:marker>
          <c:xVal>
            <c:numRef>
              <c:f>(Sheet1!$C$27,Sheet1!$C$31,Sheet1!$C$50,Sheet1!$C$57,Sheet1!$C$73,Sheet1!$C$87,Sheet1!$C$116,Sheet1!$C$120,Sheet1!$C$136,Sheet1!$C$137,Sheet1!$C$152,Sheet1!$C$207,Sheet1!$C$213,Sheet1!$C$221,Sheet1!$C$238,Sheet1!$C$273,Sheet1!$C$277,Sheet1!$C$296,Sheet1!$C$304,Sheet1!$C$305,Sheet1!$C$313,Sheet1!$C$332,Sheet1!$C$354,Sheet1!$C$355,Sheet1!$C$363,Sheet1!$C$374,Sheet1!$C$380,Sheet1!$C$390)</c:f>
              <c:numCache>
                <c:formatCode>m/d/yyyy</c:formatCode>
                <c:ptCount val="28"/>
                <c:pt idx="0">
                  <c:v>38257</c:v>
                </c:pt>
                <c:pt idx="1">
                  <c:v>37824</c:v>
                </c:pt>
                <c:pt idx="2">
                  <c:v>38572</c:v>
                </c:pt>
                <c:pt idx="3">
                  <c:v>37853</c:v>
                </c:pt>
                <c:pt idx="4">
                  <c:v>38054</c:v>
                </c:pt>
                <c:pt idx="5">
                  <c:v>37861</c:v>
                </c:pt>
                <c:pt idx="6">
                  <c:v>37873</c:v>
                </c:pt>
                <c:pt idx="7">
                  <c:v>38132</c:v>
                </c:pt>
                <c:pt idx="8">
                  <c:v>38405</c:v>
                </c:pt>
                <c:pt idx="9">
                  <c:v>38196</c:v>
                </c:pt>
                <c:pt idx="10">
                  <c:v>38623</c:v>
                </c:pt>
                <c:pt idx="11">
                  <c:v>38483</c:v>
                </c:pt>
                <c:pt idx="12">
                  <c:v>38160</c:v>
                </c:pt>
                <c:pt idx="13">
                  <c:v>38545</c:v>
                </c:pt>
                <c:pt idx="14">
                  <c:v>38260</c:v>
                </c:pt>
                <c:pt idx="15">
                  <c:v>38568</c:v>
                </c:pt>
                <c:pt idx="16">
                  <c:v>38321</c:v>
                </c:pt>
                <c:pt idx="17">
                  <c:v>38637</c:v>
                </c:pt>
                <c:pt idx="18">
                  <c:v>38414</c:v>
                </c:pt>
                <c:pt idx="19">
                  <c:v>38147</c:v>
                </c:pt>
                <c:pt idx="20">
                  <c:v>37951</c:v>
                </c:pt>
                <c:pt idx="21">
                  <c:v>37844</c:v>
                </c:pt>
                <c:pt idx="22">
                  <c:v>38329</c:v>
                </c:pt>
                <c:pt idx="23">
                  <c:v>38483</c:v>
                </c:pt>
                <c:pt idx="24">
                  <c:v>38505</c:v>
                </c:pt>
                <c:pt idx="25">
                  <c:v>38426</c:v>
                </c:pt>
                <c:pt idx="26">
                  <c:v>38085</c:v>
                </c:pt>
                <c:pt idx="27">
                  <c:v>38476</c:v>
                </c:pt>
              </c:numCache>
            </c:numRef>
          </c:xVal>
          <c:yVal>
            <c:numRef>
              <c:f>(Sheet1!$O$27,Sheet1!$O$31,Sheet1!$O$50,Sheet1!$O$57,Sheet1!$O$73,Sheet1!$O$87,Sheet1!$O$116,Sheet1!$O$120,Sheet1!$O$136,Sheet1!$O$137,Sheet1!$O$152,Sheet1!$O$207,Sheet1!$O$213,Sheet1!$O$221,Sheet1!$O$238,Sheet1!$O$273,Sheet1!$O$277,Sheet1!$O$296,Sheet1!$O$304,Sheet1!$O$305,Sheet1!$O$313,Sheet1!$O$332,Sheet1!$O$354,Sheet1!$O$355,Sheet1!$O$363,Sheet1!$O$374,Sheet1!$O$380,Sheet1!$O$390)</c:f>
              <c:numCache>
                <c:formatCode>General</c:formatCode>
                <c:ptCount val="28"/>
                <c:pt idx="0">
                  <c:v>-38.235294117647058</c:v>
                </c:pt>
                <c:pt idx="1">
                  <c:v>-24.528301886792455</c:v>
                </c:pt>
                <c:pt idx="2">
                  <c:v>-9.0909090909090864</c:v>
                </c:pt>
                <c:pt idx="3">
                  <c:v>-11.76470588235294</c:v>
                </c:pt>
                <c:pt idx="4">
                  <c:v>-34.313725490196077</c:v>
                </c:pt>
                <c:pt idx="5">
                  <c:v>-36.700336700336692</c:v>
                </c:pt>
                <c:pt idx="6">
                  <c:v>-6.3241106719367526</c:v>
                </c:pt>
                <c:pt idx="7">
                  <c:v>-45.925925925925924</c:v>
                </c:pt>
                <c:pt idx="8">
                  <c:v>-23.611111111111111</c:v>
                </c:pt>
                <c:pt idx="9">
                  <c:v>-45.722713864306776</c:v>
                </c:pt>
                <c:pt idx="10">
                  <c:v>-30.821917808219172</c:v>
                </c:pt>
                <c:pt idx="11">
                  <c:v>-28.846153846153843</c:v>
                </c:pt>
                <c:pt idx="12">
                  <c:v>-22.180451127819556</c:v>
                </c:pt>
                <c:pt idx="13">
                  <c:v>-36.940298507462686</c:v>
                </c:pt>
                <c:pt idx="14">
                  <c:v>-47.535211267605639</c:v>
                </c:pt>
                <c:pt idx="15">
                  <c:v>-36.758893280632407</c:v>
                </c:pt>
                <c:pt idx="16">
                  <c:v>-27.042253521126757</c:v>
                </c:pt>
                <c:pt idx="17">
                  <c:v>-37.37373737373737</c:v>
                </c:pt>
                <c:pt idx="18">
                  <c:v>-37.969924812030079</c:v>
                </c:pt>
                <c:pt idx="19">
                  <c:v>-19.161676646706589</c:v>
                </c:pt>
                <c:pt idx="20">
                  <c:v>-19.6875</c:v>
                </c:pt>
                <c:pt idx="21">
                  <c:v>-39.944903581267219</c:v>
                </c:pt>
                <c:pt idx="22">
                  <c:v>-35.230352303523041</c:v>
                </c:pt>
                <c:pt idx="23">
                  <c:v>-34.765625000000007</c:v>
                </c:pt>
                <c:pt idx="24">
                  <c:v>1.4814814814814858</c:v>
                </c:pt>
                <c:pt idx="25">
                  <c:v>-28.030303030303035</c:v>
                </c:pt>
                <c:pt idx="26">
                  <c:v>-11.607142857142863</c:v>
                </c:pt>
                <c:pt idx="27">
                  <c:v>-17.192982456140346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FDA8-46CC-B261-8D235D6C2E88}"/>
            </c:ext>
          </c:extLst>
        </c:ser>
        <c:ser>
          <c:idx val="5"/>
          <c:order val="5"/>
          <c:tx>
            <c:v>6-yr surgery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6"/>
            <c:spPr>
              <a:solidFill>
                <a:srgbClr val="000000"/>
              </a:solidFill>
              <a:ln w="9525">
                <a:solidFill>
                  <a:srgbClr val="27FD40"/>
                </a:solidFill>
              </a:ln>
              <a:effectLst/>
            </c:spPr>
          </c:marker>
          <c:xVal>
            <c:numRef>
              <c:f>(Sheet1!$D$25,Sheet1!$D$27,Sheet1!$D$31,Sheet1!$D$35,Sheet1!$D$50,Sheet1!$D$52,Sheet1!$D$54,Sheet1!$D$55,Sheet1!$D$57,Sheet1!$D$59,Sheet1!$D$71,Sheet1!$D$73,Sheet1!$D$77,Sheet1!$D$87,Sheet1!$D$89,Sheet1!$D$95,Sheet1!$D$104,Sheet1!$D$106,Sheet1!$D$107,Sheet1!$D$109,Sheet1!$D$114,Sheet1!$D$116,Sheet1!$D$118,Sheet1!$D$120,Sheet1!$D$125,Sheet1!$D$132,Sheet1!$D$135,Sheet1!$D$136,Sheet1!$D$137,Sheet1!$D$139,Sheet1!$D$141,Sheet1!$D$142,Sheet1!$D$145,Sheet1!$D$146,Sheet1!$D$152,Sheet1!$D$155,Sheet1!$D$169,Sheet1!$D$174,Sheet1!$D$188,Sheet1!$D$203,Sheet1!$D$204,Sheet1!$D$206,Sheet1!$D$207,Sheet1!$D$209,Sheet1!$D$213,Sheet1!$D$216,Sheet1!$D$221,Sheet1!$D$224,Sheet1!$D$225,Sheet1!$D$231,Sheet1!$D$235,Sheet1!$D$238,Sheet1!$D$241,Sheet1!$D$271,Sheet1!$D$273,Sheet1!$D$276,Sheet1!$D$277,Sheet1!$D$290,Sheet1!$D$294,Sheet1!$D$296,Sheet1!$D$304,Sheet1!$D$305,Sheet1!$D$307,Sheet1!$D$313,Sheet1!$D$314,Sheet1!$D$321,Sheet1!$D$324,Sheet1!$D$327,Sheet1!$D$328,Sheet1!$D$332,Sheet1!$D$333,Sheet1!$D$336,Sheet1!$D$340,Sheet1!$D$354,Sheet1!$D$355,Sheet1!$D$363,Sheet1!$D$374,Sheet1!$D$376,Sheet1!$D$377,Sheet1!$D$380,Sheet1!$D$390,Sheet1!$D$392,Sheet1!$D$396,Sheet1!$D$400,Sheet1!$D$406,Sheet1!$D$407,Sheet1!$D$408,Sheet1!$D$415,Sheet1!$D$416,Sheet1!$D$418)</c:f>
              <c:numCache>
                <c:formatCode>m/d/yyyy</c:formatCode>
                <c:ptCount val="90"/>
                <c:pt idx="0">
                  <c:v>40004</c:v>
                </c:pt>
                <c:pt idx="1">
                  <c:v>39197</c:v>
                </c:pt>
                <c:pt idx="2">
                  <c:v>40290</c:v>
                </c:pt>
                <c:pt idx="3">
                  <c:v>39867</c:v>
                </c:pt>
                <c:pt idx="4">
                  <c:v>39986</c:v>
                </c:pt>
                <c:pt idx="5">
                  <c:v>39776</c:v>
                </c:pt>
                <c:pt idx="6">
                  <c:v>39758</c:v>
                </c:pt>
                <c:pt idx="7">
                  <c:v>38572</c:v>
                </c:pt>
                <c:pt idx="8">
                  <c:v>39783</c:v>
                </c:pt>
                <c:pt idx="9">
                  <c:v>39797</c:v>
                </c:pt>
                <c:pt idx="10">
                  <c:v>40391</c:v>
                </c:pt>
                <c:pt idx="11">
                  <c:v>39764</c:v>
                </c:pt>
                <c:pt idx="12">
                  <c:v>39870</c:v>
                </c:pt>
                <c:pt idx="13">
                  <c:v>39261</c:v>
                </c:pt>
                <c:pt idx="14">
                  <c:v>39763</c:v>
                </c:pt>
                <c:pt idx="15">
                  <c:v>39765</c:v>
                </c:pt>
                <c:pt idx="16">
                  <c:v>39799</c:v>
                </c:pt>
                <c:pt idx="17">
                  <c:v>39769</c:v>
                </c:pt>
                <c:pt idx="18">
                  <c:v>39770</c:v>
                </c:pt>
                <c:pt idx="19">
                  <c:v>40167</c:v>
                </c:pt>
                <c:pt idx="20">
                  <c:v>39359</c:v>
                </c:pt>
                <c:pt idx="21">
                  <c:v>39734</c:v>
                </c:pt>
                <c:pt idx="22">
                  <c:v>40248</c:v>
                </c:pt>
                <c:pt idx="23">
                  <c:v>39898</c:v>
                </c:pt>
                <c:pt idx="24">
                  <c:v>39619</c:v>
                </c:pt>
                <c:pt idx="25">
                  <c:v>39871</c:v>
                </c:pt>
                <c:pt idx="26">
                  <c:v>39869</c:v>
                </c:pt>
                <c:pt idx="27">
                  <c:v>39706</c:v>
                </c:pt>
                <c:pt idx="28">
                  <c:v>39822</c:v>
                </c:pt>
                <c:pt idx="29">
                  <c:v>39786</c:v>
                </c:pt>
                <c:pt idx="30">
                  <c:v>39660</c:v>
                </c:pt>
                <c:pt idx="31">
                  <c:v>39511</c:v>
                </c:pt>
                <c:pt idx="32">
                  <c:v>39932</c:v>
                </c:pt>
                <c:pt idx="33">
                  <c:v>40220</c:v>
                </c:pt>
                <c:pt idx="34">
                  <c:v>39854</c:v>
                </c:pt>
                <c:pt idx="35">
                  <c:v>39315</c:v>
                </c:pt>
                <c:pt idx="36">
                  <c:v>39833</c:v>
                </c:pt>
                <c:pt idx="37">
                  <c:v>39629</c:v>
                </c:pt>
                <c:pt idx="38">
                  <c:v>39874</c:v>
                </c:pt>
                <c:pt idx="39">
                  <c:v>39986</c:v>
                </c:pt>
                <c:pt idx="40">
                  <c:v>38846</c:v>
                </c:pt>
                <c:pt idx="41">
                  <c:v>39749</c:v>
                </c:pt>
                <c:pt idx="42">
                  <c:v>39940</c:v>
                </c:pt>
                <c:pt idx="43">
                  <c:v>39923</c:v>
                </c:pt>
                <c:pt idx="44">
                  <c:v>39881</c:v>
                </c:pt>
                <c:pt idx="45">
                  <c:v>39834</c:v>
                </c:pt>
                <c:pt idx="46">
                  <c:v>39911</c:v>
                </c:pt>
                <c:pt idx="47">
                  <c:v>39757</c:v>
                </c:pt>
                <c:pt idx="48">
                  <c:v>40193</c:v>
                </c:pt>
                <c:pt idx="49">
                  <c:v>39756</c:v>
                </c:pt>
                <c:pt idx="50">
                  <c:v>40128</c:v>
                </c:pt>
                <c:pt idx="52">
                  <c:v>39629</c:v>
                </c:pt>
                <c:pt idx="53">
                  <c:v>40466</c:v>
                </c:pt>
                <c:pt idx="54">
                  <c:v>40113</c:v>
                </c:pt>
                <c:pt idx="55">
                  <c:v>39678</c:v>
                </c:pt>
                <c:pt idx="56">
                  <c:v>39783</c:v>
                </c:pt>
                <c:pt idx="57">
                  <c:v>39983</c:v>
                </c:pt>
                <c:pt idx="58">
                  <c:v>39743</c:v>
                </c:pt>
                <c:pt idx="59">
                  <c:v>40688</c:v>
                </c:pt>
                <c:pt idx="60">
                  <c:v>39921</c:v>
                </c:pt>
                <c:pt idx="61">
                  <c:v>39741</c:v>
                </c:pt>
                <c:pt idx="62">
                  <c:v>39993</c:v>
                </c:pt>
                <c:pt idx="63">
                  <c:v>40037</c:v>
                </c:pt>
                <c:pt idx="64">
                  <c:v>39664</c:v>
                </c:pt>
                <c:pt idx="65">
                  <c:v>39613</c:v>
                </c:pt>
                <c:pt idx="66">
                  <c:v>40066</c:v>
                </c:pt>
                <c:pt idx="67">
                  <c:v>40025</c:v>
                </c:pt>
                <c:pt idx="68">
                  <c:v>40058</c:v>
                </c:pt>
                <c:pt idx="69">
                  <c:v>39659</c:v>
                </c:pt>
                <c:pt idx="70">
                  <c:v>39869</c:v>
                </c:pt>
                <c:pt idx="71">
                  <c:v>39864</c:v>
                </c:pt>
                <c:pt idx="72">
                  <c:v>39149</c:v>
                </c:pt>
                <c:pt idx="73">
                  <c:v>40059</c:v>
                </c:pt>
                <c:pt idx="74">
                  <c:v>39794</c:v>
                </c:pt>
                <c:pt idx="75">
                  <c:v>40416</c:v>
                </c:pt>
                <c:pt idx="76">
                  <c:v>39678</c:v>
                </c:pt>
                <c:pt idx="77">
                  <c:v>39289</c:v>
                </c:pt>
                <c:pt idx="78">
                  <c:v>39891</c:v>
                </c:pt>
                <c:pt idx="79">
                  <c:v>39791</c:v>
                </c:pt>
                <c:pt idx="80">
                  <c:v>39552</c:v>
                </c:pt>
                <c:pt idx="81">
                  <c:v>39965</c:v>
                </c:pt>
                <c:pt idx="82">
                  <c:v>38337</c:v>
                </c:pt>
                <c:pt idx="83">
                  <c:v>40065</c:v>
                </c:pt>
                <c:pt idx="84">
                  <c:v>40705</c:v>
                </c:pt>
                <c:pt idx="85">
                  <c:v>40672</c:v>
                </c:pt>
                <c:pt idx="86">
                  <c:v>40747</c:v>
                </c:pt>
                <c:pt idx="87">
                  <c:v>40219</c:v>
                </c:pt>
                <c:pt idx="88">
                  <c:v>39731</c:v>
                </c:pt>
                <c:pt idx="89">
                  <c:v>40700</c:v>
                </c:pt>
              </c:numCache>
            </c:numRef>
          </c:xVal>
          <c:yVal>
            <c:numRef>
              <c:f>(Sheet1!$P$25,Sheet1!$P$27,Sheet1!$P$31,Sheet1!$P$35,Sheet1!$P$50,Sheet1!$P$52,Sheet1!$P$54,Sheet1!$P$55,Sheet1!$P$57,Sheet1!$P$59,Sheet1!$P$71,Sheet1!$P$73,Sheet1!$P$77,Sheet1!$P$87,Sheet1!$P$89,Sheet1!$P$95,Sheet1!$P$104,Sheet1!$P$106,Sheet1!$P$107,Sheet1!$P$109,Sheet1!$P$114,Sheet1!$P$116,Sheet1!$P$118,Sheet1!$P$120,Sheet1!$P$125,Sheet1!$P$132,Sheet1!$P$135,Sheet1!$P$136,Sheet1!$P$137,Sheet1!$P$139,Sheet1!$P$141,Sheet1!$P$142,Sheet1!$P$145,Sheet1!$P$146,Sheet1!$P$152,Sheet1!$P$155,Sheet1!$P$169,Sheet1!$P$174,Sheet1!$P$188,Sheet1!$P$203,Sheet1!$P$204,Sheet1!$P$206,Sheet1!$P$207,Sheet1!$P$209,Sheet1!$P$213,Sheet1!$P$216,Sheet1!$P$221,Sheet1!$P$224,Sheet1!$P$225,Sheet1!$P$231,Sheet1!$P$235,Sheet1!$P$238,Sheet1!$P$241,Sheet1!$P$271,Sheet1!$P$273,Sheet1!$P$276,Sheet1!$P$277,Sheet1!$P$290,Sheet1!$P$294,Sheet1!$P$296,Sheet1!$P$304,Sheet1!$P$305,Sheet1!$P$307,Sheet1!$P$313,Sheet1!$P$314,Sheet1!$P$321,Sheet1!$P$324,Sheet1!$P$327,Sheet1!$P$328,Sheet1!$P$332,Sheet1!$P$333,Sheet1!$P$336,Sheet1!$P$340,Sheet1!$P$354,Sheet1!$P$355,Sheet1!$P$363,Sheet1!$P$374,Sheet1!$P$376,Sheet1!$P$377,Sheet1!$P$380,Sheet1!$P$390,Sheet1!$P$392,Sheet1!$P$396,Sheet1!$P$400,Sheet1!$P$406,Sheet1!$P$407,Sheet1!$P$408,Sheet1!$P$415,Sheet1!$P$416,Sheet1!$P$418)</c:f>
              <c:numCache>
                <c:formatCode>General</c:formatCode>
                <c:ptCount val="90"/>
                <c:pt idx="0">
                  <c:v>-41.911991701244816</c:v>
                </c:pt>
                <c:pt idx="1">
                  <c:v>-26.838235294117645</c:v>
                </c:pt>
                <c:pt idx="2">
                  <c:v>-17.639471698113216</c:v>
                </c:pt>
                <c:pt idx="3">
                  <c:v>-40</c:v>
                </c:pt>
                <c:pt idx="4">
                  <c:v>-43.434343434343432</c:v>
                </c:pt>
                <c:pt idx="5">
                  <c:v>-46.428571428571431</c:v>
                </c:pt>
                <c:pt idx="6">
                  <c:v>-21.052631578947377</c:v>
                </c:pt>
                <c:pt idx="7">
                  <c:v>-12.50975524475523</c:v>
                </c:pt>
                <c:pt idx="8">
                  <c:v>-30.588235294117649</c:v>
                </c:pt>
                <c:pt idx="9">
                  <c:v>-30.681818181818176</c:v>
                </c:pt>
                <c:pt idx="10">
                  <c:v>-31.51390532544378</c:v>
                </c:pt>
                <c:pt idx="11">
                  <c:v>-37.254901960784316</c:v>
                </c:pt>
                <c:pt idx="12">
                  <c:v>-31.985294117647051</c:v>
                </c:pt>
                <c:pt idx="13">
                  <c:v>-22.895622895622893</c:v>
                </c:pt>
                <c:pt idx="14">
                  <c:v>-10.329670329670327</c:v>
                </c:pt>
                <c:pt idx="15">
                  <c:v>-31.410256410256405</c:v>
                </c:pt>
                <c:pt idx="16">
                  <c:v>-24.822695035460988</c:v>
                </c:pt>
                <c:pt idx="17">
                  <c:v>4.2654028436018931</c:v>
                </c:pt>
                <c:pt idx="18">
                  <c:v>-49.019607843137258</c:v>
                </c:pt>
                <c:pt idx="19">
                  <c:v>-34.196030303030298</c:v>
                </c:pt>
                <c:pt idx="20">
                  <c:v>-11.076923076923071</c:v>
                </c:pt>
                <c:pt idx="21">
                  <c:v>-24.110671936758891</c:v>
                </c:pt>
                <c:pt idx="22">
                  <c:v>-33.855799373040746</c:v>
                </c:pt>
                <c:pt idx="23">
                  <c:v>-32.962962962962962</c:v>
                </c:pt>
                <c:pt idx="24">
                  <c:v>-45.493562231759654</c:v>
                </c:pt>
                <c:pt idx="25">
                  <c:v>-30.000000000000004</c:v>
                </c:pt>
                <c:pt idx="26">
                  <c:v>-15.463917525773194</c:v>
                </c:pt>
                <c:pt idx="27">
                  <c:v>-6.6666666666666696</c:v>
                </c:pt>
                <c:pt idx="28">
                  <c:v>-35.103244837758105</c:v>
                </c:pt>
                <c:pt idx="29">
                  <c:v>-10.10830324909748</c:v>
                </c:pt>
                <c:pt idx="30">
                  <c:v>-27.52613240418119</c:v>
                </c:pt>
                <c:pt idx="31">
                  <c:v>-15.540540540540546</c:v>
                </c:pt>
                <c:pt idx="32">
                  <c:v>-11.480362537764346</c:v>
                </c:pt>
                <c:pt idx="33">
                  <c:v>-8.0124223602484523</c:v>
                </c:pt>
                <c:pt idx="34">
                  <c:v>-22.328767123287658</c:v>
                </c:pt>
                <c:pt idx="35">
                  <c:v>-51.682516666666658</c:v>
                </c:pt>
                <c:pt idx="36">
                  <c:v>-27.247191011235948</c:v>
                </c:pt>
                <c:pt idx="37">
                  <c:v>-30.997304582210241</c:v>
                </c:pt>
                <c:pt idx="38">
                  <c:v>-23.508771929824565</c:v>
                </c:pt>
                <c:pt idx="39">
                  <c:v>-23.344947735191639</c:v>
                </c:pt>
                <c:pt idx="40">
                  <c:v>-45.690050561797747</c:v>
                </c:pt>
                <c:pt idx="41">
                  <c:v>-34.586466165413533</c:v>
                </c:pt>
                <c:pt idx="42">
                  <c:v>-20.329670329670339</c:v>
                </c:pt>
                <c:pt idx="43">
                  <c:v>-36.296296296296291</c:v>
                </c:pt>
                <c:pt idx="44">
                  <c:v>-22.180451127819556</c:v>
                </c:pt>
                <c:pt idx="45">
                  <c:v>-46.416382252559735</c:v>
                </c:pt>
                <c:pt idx="46">
                  <c:v>-43.656716417910445</c:v>
                </c:pt>
                <c:pt idx="47">
                  <c:v>-12.871287128712877</c:v>
                </c:pt>
                <c:pt idx="48">
                  <c:v>-35.555555555555564</c:v>
                </c:pt>
                <c:pt idx="49">
                  <c:v>2.3648648648648614</c:v>
                </c:pt>
                <c:pt idx="50">
                  <c:v>-34.532374100719423</c:v>
                </c:pt>
                <c:pt idx="52">
                  <c:v>-23.308270676691727</c:v>
                </c:pt>
                <c:pt idx="53">
                  <c:v>-33.294291845493554</c:v>
                </c:pt>
                <c:pt idx="54">
                  <c:v>-35.177865612648212</c:v>
                </c:pt>
                <c:pt idx="55">
                  <c:v>-34.36123348017621</c:v>
                </c:pt>
                <c:pt idx="56">
                  <c:v>-10.42253521126761</c:v>
                </c:pt>
                <c:pt idx="57">
                  <c:v>-8.3623693379790982</c:v>
                </c:pt>
                <c:pt idx="58">
                  <c:v>-18.245614035087719</c:v>
                </c:pt>
                <c:pt idx="59">
                  <c:v>-30.688712121212109</c:v>
                </c:pt>
                <c:pt idx="60">
                  <c:v>-13.53383458646617</c:v>
                </c:pt>
                <c:pt idx="61">
                  <c:v>-58.083832335329333</c:v>
                </c:pt>
                <c:pt idx="62">
                  <c:v>-24.827586206896552</c:v>
                </c:pt>
                <c:pt idx="63">
                  <c:v>-24.375000000000004</c:v>
                </c:pt>
                <c:pt idx="64">
                  <c:v>-17.358490566037741</c:v>
                </c:pt>
                <c:pt idx="65">
                  <c:v>31.0889076923077</c:v>
                </c:pt>
                <c:pt idx="66">
                  <c:v>-46.428571428571431</c:v>
                </c:pt>
                <c:pt idx="67">
                  <c:v>-17.028985507246382</c:v>
                </c:pt>
                <c:pt idx="68">
                  <c:v>-11.69139465875371</c:v>
                </c:pt>
                <c:pt idx="69">
                  <c:v>-18.73278236914599</c:v>
                </c:pt>
                <c:pt idx="70">
                  <c:v>-20.788530465949826</c:v>
                </c:pt>
                <c:pt idx="71">
                  <c:v>-38.869257950530027</c:v>
                </c:pt>
                <c:pt idx="72">
                  <c:v>-22.267206477732795</c:v>
                </c:pt>
                <c:pt idx="73">
                  <c:v>-23.848238482384826</c:v>
                </c:pt>
                <c:pt idx="74">
                  <c:v>-26.562500000000007</c:v>
                </c:pt>
                <c:pt idx="75">
                  <c:v>22.641081481481486</c:v>
                </c:pt>
                <c:pt idx="76">
                  <c:v>-40.530303030303031</c:v>
                </c:pt>
                <c:pt idx="77">
                  <c:v>-31.078034129692838</c:v>
                </c:pt>
                <c:pt idx="78">
                  <c:v>-24.23076923076923</c:v>
                </c:pt>
                <c:pt idx="79">
                  <c:v>5.3571428571428585</c:v>
                </c:pt>
                <c:pt idx="80">
                  <c:v>-27.017543859649123</c:v>
                </c:pt>
                <c:pt idx="81">
                  <c:v>-21.072796934865892</c:v>
                </c:pt>
                <c:pt idx="82">
                  <c:v>-30.350194552529185</c:v>
                </c:pt>
                <c:pt idx="83">
                  <c:v>-26.413994169096199</c:v>
                </c:pt>
                <c:pt idx="84">
                  <c:v>-3.8884999999999925</c:v>
                </c:pt>
                <c:pt idx="85">
                  <c:v>1.724944162436566</c:v>
                </c:pt>
                <c:pt idx="86">
                  <c:v>-11.678832116788323</c:v>
                </c:pt>
                <c:pt idx="87">
                  <c:v>-22.689075630252102</c:v>
                </c:pt>
                <c:pt idx="88">
                  <c:v>-29.268292682926838</c:v>
                </c:pt>
                <c:pt idx="89">
                  <c:v>-43.918070175438586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FDA8-46CC-B261-8D235D6C2E88}"/>
            </c:ext>
          </c:extLst>
        </c:ser>
        <c:ser>
          <c:idx val="6"/>
          <c:order val="6"/>
          <c:tx>
            <c:v>12-yr surgery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6"/>
            <c:spPr>
              <a:solidFill>
                <a:srgbClr val="000000"/>
              </a:solidFill>
              <a:ln w="9525">
                <a:solidFill>
                  <a:srgbClr val="FFFF00"/>
                </a:solidFill>
              </a:ln>
              <a:effectLst/>
            </c:spPr>
          </c:marker>
          <c:xVal>
            <c:numRef>
              <c:f>(Sheet1!$E$35,Sheet1!$E$37,Sheet1!$E$41,Sheet1!$E$43,Sheet1!$E$46,Sheet1!$E$48,Sheet1!$E$52,Sheet1!$E$54,Sheet1!$E$55,Sheet1!$E$57,Sheet1!$E$59,Sheet1!$E$64,Sheet1!$E$67,Sheet1!$E$68,Sheet1!$E$73,Sheet1!$E$77,Sheet1!$E$81,Sheet1!$E$87,Sheet1!$E$88,Sheet1!$E$89,Sheet1!$E$91,Sheet1!$E$94,Sheet1!$E$95,Sheet1!$E$96,Sheet1!$E$98,Sheet1!$E$100,Sheet1!$E$101,Sheet1!$E$104,Sheet1!$E$106,Sheet1!$E$107,Sheet1!$E$109,Sheet1!$E$114,Sheet1!$E$115,Sheet1!$E$116,Sheet1!$E$117,Sheet1!$E$118,Sheet1!$E$119,Sheet1!$E$120,Sheet1!$E$121,Sheet1!$E$125,Sheet1!$E$127,Sheet1!$E$132,Sheet1!$E$135,Sheet1!$E$136,Sheet1!$E$137,Sheet1!$E$139,Sheet1!$E$140,Sheet1!$E$141,Sheet1!$E$142,Sheet1!$E$143,Sheet1!$E$144,Sheet1!$E$145,Sheet1!$E$146,Sheet1!$E$152,Sheet1!$E$155,Sheet1!$E$162,Sheet1!$E$166,Sheet1!$E$167,Sheet1!$E$168,Sheet1!$E$169,Sheet1!$E$172,Sheet1!$E$174,Sheet1!$E$175,Sheet1!$E$176,Sheet1!$E$178,Sheet1!$E$181,Sheet1!$E$188,Sheet1!$E$191,Sheet1!$E$192,Sheet1!$E$201,Sheet1!$E$203,Sheet1!$E$204,Sheet1!$E$206,Sheet1!$E$207,Sheet1!$E$209,Sheet1!$E$212,Sheet1!$E$213,Sheet1!$E$214,Sheet1!$E$216,Sheet1!$E$220,Sheet1!$E$221,Sheet1!$E$222,Sheet1!$E$224,Sheet1!$E$225,Sheet1!$E$226,Sheet1!$E$227,Sheet1!$E$231,Sheet1!$E$232,Sheet1!$E$234,Sheet1!$E$235,Sheet1!$E$238,Sheet1!$E$240,Sheet1!$E$241,Sheet1!$E$256,Sheet1!$E$257,Sheet1!$E$261,Sheet1!$E$262,Sheet1!$E$271,Sheet1!$E$273,Sheet1!$E$275,Sheet1!$E$276,Sheet1!$E$277,Sheet1!$E$280,Sheet1!$E$283,Sheet1!$E$286,Sheet1!$E$290,Sheet1!$E$294,Sheet1!$E$299,Sheet1!$E$304,Sheet1!$E$305,Sheet1!$E$306,Sheet1!$E$307,Sheet1!$E$313,Sheet1!$E$314,Sheet1!$E$316,Sheet1!$E$317,Sheet1!$E$321,Sheet1!$E$322,Sheet1!$E$323,Sheet1!$E$324,Sheet1!$E$326,Sheet1!$E$327,Sheet1!$E$328,Sheet1!$E$332,Sheet1!$E$333,Sheet1!$E$336,Sheet1!$E$337,Sheet1!$E$340,Sheet1!$E$354,Sheet1!$E$355,Sheet1!$E$363,Sheet1!$E$365,Sheet1!$E$374,Sheet1!$E$376,Sheet1!$E$377,Sheet1!$E$380,Sheet1!$E$383,Sheet1!$E$389,Sheet1!$E$390,Sheet1!$E$392,Sheet1!$E$396,Sheet1!$E$400,Sheet1!$E$404,Sheet1!$E$406,Sheet1!$E$407,Sheet1!$E$408,Sheet1!$E$410,Sheet1!$E$415,Sheet1!$E$416,Sheet1!$E$418)</c:f>
              <c:numCache>
                <c:formatCode>m/d/yyyy</c:formatCode>
                <c:ptCount val="150"/>
                <c:pt idx="0">
                  <c:v>41078</c:v>
                </c:pt>
                <c:pt idx="1">
                  <c:v>41117</c:v>
                </c:pt>
                <c:pt idx="2">
                  <c:v>41208</c:v>
                </c:pt>
                <c:pt idx="3">
                  <c:v>41227</c:v>
                </c:pt>
                <c:pt idx="4">
                  <c:v>41256</c:v>
                </c:pt>
                <c:pt idx="5">
                  <c:v>41262</c:v>
                </c:pt>
                <c:pt idx="6">
                  <c:v>41291</c:v>
                </c:pt>
                <c:pt idx="7">
                  <c:v>41309</c:v>
                </c:pt>
                <c:pt idx="8">
                  <c:v>41318</c:v>
                </c:pt>
                <c:pt idx="9">
                  <c:v>41319</c:v>
                </c:pt>
                <c:pt idx="10">
                  <c:v>41325</c:v>
                </c:pt>
                <c:pt idx="11">
                  <c:v>41339</c:v>
                </c:pt>
                <c:pt idx="12">
                  <c:v>41350</c:v>
                </c:pt>
                <c:pt idx="13">
                  <c:v>41352</c:v>
                </c:pt>
                <c:pt idx="14">
                  <c:v>41365</c:v>
                </c:pt>
                <c:pt idx="15">
                  <c:v>41374</c:v>
                </c:pt>
                <c:pt idx="16">
                  <c:v>41379</c:v>
                </c:pt>
                <c:pt idx="17">
                  <c:v>41394</c:v>
                </c:pt>
                <c:pt idx="18">
                  <c:v>41394</c:v>
                </c:pt>
                <c:pt idx="19">
                  <c:v>41396</c:v>
                </c:pt>
                <c:pt idx="20">
                  <c:v>41400</c:v>
                </c:pt>
                <c:pt idx="21">
                  <c:v>41409</c:v>
                </c:pt>
                <c:pt idx="22">
                  <c:v>41415</c:v>
                </c:pt>
                <c:pt idx="23">
                  <c:v>41417</c:v>
                </c:pt>
                <c:pt idx="24">
                  <c:v>41423</c:v>
                </c:pt>
                <c:pt idx="25">
                  <c:v>41428</c:v>
                </c:pt>
                <c:pt idx="26">
                  <c:v>41429</c:v>
                </c:pt>
                <c:pt idx="27">
                  <c:v>41435</c:v>
                </c:pt>
                <c:pt idx="28">
                  <c:v>41437</c:v>
                </c:pt>
                <c:pt idx="29">
                  <c:v>41438</c:v>
                </c:pt>
                <c:pt idx="30">
                  <c:v>41443</c:v>
                </c:pt>
                <c:pt idx="31">
                  <c:v>41452</c:v>
                </c:pt>
                <c:pt idx="32">
                  <c:v>41453</c:v>
                </c:pt>
                <c:pt idx="33">
                  <c:v>41463</c:v>
                </c:pt>
                <c:pt idx="34">
                  <c:v>41465</c:v>
                </c:pt>
                <c:pt idx="35">
                  <c:v>41466</c:v>
                </c:pt>
                <c:pt idx="36">
                  <c:v>41467</c:v>
                </c:pt>
                <c:pt idx="37">
                  <c:v>41472</c:v>
                </c:pt>
                <c:pt idx="38">
                  <c:v>41473</c:v>
                </c:pt>
                <c:pt idx="39">
                  <c:v>41480</c:v>
                </c:pt>
                <c:pt idx="40">
                  <c:v>41492</c:v>
                </c:pt>
                <c:pt idx="41">
                  <c:v>41494</c:v>
                </c:pt>
                <c:pt idx="42">
                  <c:v>41499</c:v>
                </c:pt>
                <c:pt idx="43">
                  <c:v>41501</c:v>
                </c:pt>
                <c:pt idx="44">
                  <c:v>41505</c:v>
                </c:pt>
                <c:pt idx="45">
                  <c:v>41508</c:v>
                </c:pt>
                <c:pt idx="46">
                  <c:v>41512</c:v>
                </c:pt>
                <c:pt idx="47">
                  <c:v>41514</c:v>
                </c:pt>
                <c:pt idx="48">
                  <c:v>41526</c:v>
                </c:pt>
                <c:pt idx="49">
                  <c:v>41527</c:v>
                </c:pt>
                <c:pt idx="50">
                  <c:v>41541</c:v>
                </c:pt>
                <c:pt idx="51">
                  <c:v>41543</c:v>
                </c:pt>
                <c:pt idx="52">
                  <c:v>41543</c:v>
                </c:pt>
                <c:pt idx="53">
                  <c:v>41568</c:v>
                </c:pt>
                <c:pt idx="54">
                  <c:v>41584</c:v>
                </c:pt>
                <c:pt idx="55">
                  <c:v>41611</c:v>
                </c:pt>
                <c:pt idx="56">
                  <c:v>41624</c:v>
                </c:pt>
                <c:pt idx="57">
                  <c:v>41624</c:v>
                </c:pt>
                <c:pt idx="58">
                  <c:v>41628</c:v>
                </c:pt>
                <c:pt idx="59">
                  <c:v>41635</c:v>
                </c:pt>
                <c:pt idx="60">
                  <c:v>41647</c:v>
                </c:pt>
                <c:pt idx="61">
                  <c:v>41655</c:v>
                </c:pt>
                <c:pt idx="62">
                  <c:v>41662</c:v>
                </c:pt>
                <c:pt idx="63">
                  <c:v>41667</c:v>
                </c:pt>
                <c:pt idx="64">
                  <c:v>41668</c:v>
                </c:pt>
                <c:pt idx="65">
                  <c:v>41674</c:v>
                </c:pt>
                <c:pt idx="66">
                  <c:v>41683</c:v>
                </c:pt>
                <c:pt idx="67">
                  <c:v>41689</c:v>
                </c:pt>
                <c:pt idx="68">
                  <c:v>41690</c:v>
                </c:pt>
                <c:pt idx="69">
                  <c:v>41723</c:v>
                </c:pt>
                <c:pt idx="70">
                  <c:v>41725</c:v>
                </c:pt>
                <c:pt idx="71">
                  <c:v>41725</c:v>
                </c:pt>
                <c:pt idx="72">
                  <c:v>41731</c:v>
                </c:pt>
                <c:pt idx="73">
                  <c:v>41732</c:v>
                </c:pt>
                <c:pt idx="74">
                  <c:v>41737</c:v>
                </c:pt>
                <c:pt idx="75">
                  <c:v>41752</c:v>
                </c:pt>
                <c:pt idx="76">
                  <c:v>41757</c:v>
                </c:pt>
                <c:pt idx="77">
                  <c:v>41757</c:v>
                </c:pt>
                <c:pt idx="78">
                  <c:v>41766</c:v>
                </c:pt>
                <c:pt idx="79">
                  <c:v>41774</c:v>
                </c:pt>
                <c:pt idx="80">
                  <c:v>41780</c:v>
                </c:pt>
                <c:pt idx="81">
                  <c:v>41780</c:v>
                </c:pt>
                <c:pt idx="82">
                  <c:v>41787</c:v>
                </c:pt>
                <c:pt idx="83">
                  <c:v>41787</c:v>
                </c:pt>
                <c:pt idx="84">
                  <c:v>41788</c:v>
                </c:pt>
                <c:pt idx="85">
                  <c:v>41794</c:v>
                </c:pt>
                <c:pt idx="86">
                  <c:v>41801</c:v>
                </c:pt>
                <c:pt idx="87">
                  <c:v>41801</c:v>
                </c:pt>
                <c:pt idx="88">
                  <c:v>41802</c:v>
                </c:pt>
                <c:pt idx="89">
                  <c:v>41806</c:v>
                </c:pt>
                <c:pt idx="90">
                  <c:v>41813</c:v>
                </c:pt>
                <c:pt idx="91">
                  <c:v>41815</c:v>
                </c:pt>
                <c:pt idx="92">
                  <c:v>41820</c:v>
                </c:pt>
                <c:pt idx="93">
                  <c:v>41864</c:v>
                </c:pt>
                <c:pt idx="94">
                  <c:v>41869</c:v>
                </c:pt>
                <c:pt idx="95">
                  <c:v>41877</c:v>
                </c:pt>
                <c:pt idx="96">
                  <c:v>41878</c:v>
                </c:pt>
                <c:pt idx="97">
                  <c:v>41911</c:v>
                </c:pt>
                <c:pt idx="98">
                  <c:v>41932</c:v>
                </c:pt>
                <c:pt idx="99">
                  <c:v>41947</c:v>
                </c:pt>
                <c:pt idx="100">
                  <c:v>41956</c:v>
                </c:pt>
                <c:pt idx="101">
                  <c:v>41960</c:v>
                </c:pt>
                <c:pt idx="102">
                  <c:v>41967</c:v>
                </c:pt>
                <c:pt idx="103">
                  <c:v>41978</c:v>
                </c:pt>
                <c:pt idx="104">
                  <c:v>41981</c:v>
                </c:pt>
                <c:pt idx="105">
                  <c:v>41995</c:v>
                </c:pt>
                <c:pt idx="106">
                  <c:v>42018</c:v>
                </c:pt>
                <c:pt idx="107">
                  <c:v>42039</c:v>
                </c:pt>
                <c:pt idx="108">
                  <c:v>42047</c:v>
                </c:pt>
                <c:pt idx="109">
                  <c:v>42052</c:v>
                </c:pt>
                <c:pt idx="110">
                  <c:v>42053</c:v>
                </c:pt>
                <c:pt idx="111">
                  <c:v>42060</c:v>
                </c:pt>
                <c:pt idx="112">
                  <c:v>42073</c:v>
                </c:pt>
                <c:pt idx="113">
                  <c:v>42073</c:v>
                </c:pt>
                <c:pt idx="114">
                  <c:v>42075</c:v>
                </c:pt>
                <c:pt idx="115">
                  <c:v>42075</c:v>
                </c:pt>
                <c:pt idx="116">
                  <c:v>42083</c:v>
                </c:pt>
                <c:pt idx="117">
                  <c:v>42086</c:v>
                </c:pt>
                <c:pt idx="118">
                  <c:v>42086</c:v>
                </c:pt>
                <c:pt idx="119">
                  <c:v>42088</c:v>
                </c:pt>
                <c:pt idx="120">
                  <c:v>42093</c:v>
                </c:pt>
                <c:pt idx="121">
                  <c:v>42100</c:v>
                </c:pt>
                <c:pt idx="122">
                  <c:v>42100</c:v>
                </c:pt>
                <c:pt idx="123">
                  <c:v>42109</c:v>
                </c:pt>
                <c:pt idx="124">
                  <c:v>42110</c:v>
                </c:pt>
                <c:pt idx="125">
                  <c:v>42115</c:v>
                </c:pt>
                <c:pt idx="126">
                  <c:v>42116</c:v>
                </c:pt>
                <c:pt idx="127">
                  <c:v>42119</c:v>
                </c:pt>
                <c:pt idx="128">
                  <c:v>42142</c:v>
                </c:pt>
                <c:pt idx="129">
                  <c:v>42143</c:v>
                </c:pt>
                <c:pt idx="130">
                  <c:v>42160</c:v>
                </c:pt>
                <c:pt idx="131">
                  <c:v>42161</c:v>
                </c:pt>
                <c:pt idx="132">
                  <c:v>42171</c:v>
                </c:pt>
                <c:pt idx="133">
                  <c:v>42174</c:v>
                </c:pt>
                <c:pt idx="134">
                  <c:v>42177</c:v>
                </c:pt>
                <c:pt idx="135">
                  <c:v>42181</c:v>
                </c:pt>
                <c:pt idx="136">
                  <c:v>42186</c:v>
                </c:pt>
                <c:pt idx="137">
                  <c:v>42212</c:v>
                </c:pt>
                <c:pt idx="138">
                  <c:v>42212</c:v>
                </c:pt>
                <c:pt idx="139">
                  <c:v>42221</c:v>
                </c:pt>
                <c:pt idx="140">
                  <c:v>42237</c:v>
                </c:pt>
                <c:pt idx="141">
                  <c:v>42257</c:v>
                </c:pt>
                <c:pt idx="142">
                  <c:v>42283</c:v>
                </c:pt>
                <c:pt idx="143">
                  <c:v>42296</c:v>
                </c:pt>
                <c:pt idx="144">
                  <c:v>42307</c:v>
                </c:pt>
                <c:pt idx="145">
                  <c:v>42311</c:v>
                </c:pt>
                <c:pt idx="146">
                  <c:v>42336</c:v>
                </c:pt>
                <c:pt idx="147">
                  <c:v>42374</c:v>
                </c:pt>
                <c:pt idx="148">
                  <c:v>42389</c:v>
                </c:pt>
                <c:pt idx="149">
                  <c:v>42402</c:v>
                </c:pt>
              </c:numCache>
            </c:numRef>
          </c:xVal>
          <c:yVal>
            <c:numRef>
              <c:f>(Sheet1!$Q$35,Sheet1!$Q$37,Sheet1!$Q$41,Sheet1!$Q$43,Sheet1!$Q$46,Sheet1!$Q$48,Sheet1!$Q$52,Sheet1!$Q$54,Sheet1!$Q$55,Sheet1!$Q$57,Sheet1!$Q$59,Sheet1!$Q$64,Sheet1!$Q$67,Sheet1!$Q$68,Sheet1!$Q$73,Sheet1!$Q$77,Sheet1!$Q$81,Sheet1!$Q$87,Sheet1!$Q$88,Sheet1!$Q$89,Sheet1!$Q$91,Sheet1!$Q$94,Sheet1!$Q$95,Sheet1!$Q$96,Sheet1!$Q$98,Sheet1!$Q$100,Sheet1!$Q$101,Sheet1!$Q$104,Sheet1!$Q$106,Sheet1!$Q$107,Sheet1!$Q$109,Sheet1!$Q$114,Sheet1!$Q$115,Sheet1!$Q$116,Sheet1!$Q$117,Sheet1!$Q$118,Sheet1!$Q$119,Sheet1!$Q$120,Sheet1!$Q$121,Sheet1!$Q$125,Sheet1!$Q$127,Sheet1!$Q$132,Sheet1!$Q$135,Sheet1!$Q$136,Sheet1!$Q$137,Sheet1!$Q$139,Sheet1!$Q$140,Sheet1!$Q$141,Sheet1!$Q$142,Sheet1!$Q$143,Sheet1!$Q$144,Sheet1!$Q$145,Sheet1!$Q$146,Sheet1!$Q$152,Sheet1!$Q$155,Sheet1!$Q$162,Sheet1!$Q$166,Sheet1!$Q$167,Sheet1!$Q$168,Sheet1!$Q$169,Sheet1!$Q$172,Sheet1!$Q$174,Sheet1!$Q$175,Sheet1!$Q$176,Sheet1!$Q$178,Sheet1!$Q$181,Sheet1!$Q$188,Sheet1!$Q$191,Sheet1!$Q$192,Sheet1!$Q$201,Sheet1!$Q$203,Sheet1!$Q$204,Sheet1!$Q$206,Sheet1!$Q$207,Sheet1!$Q$209,Sheet1!$Q$212,Sheet1!$Q$213,Sheet1!$Q$214,Sheet1!$Q$216,Sheet1!$Q$220,Sheet1!$Q$221,Sheet1!$Q$222,Sheet1!$Q$224,Sheet1!$Q$225,Sheet1!$Q$226,Sheet1!$Q$227,Sheet1!$Q$231,Sheet1!$Q$232,Sheet1!$Q$234,Sheet1!$Q$235,Sheet1!$Q$238,Sheet1!$Q$240,Sheet1!$Q$241,Sheet1!$Q$256,Sheet1!$Q$257,Sheet1!$Q$261,Sheet1!$Q$262,Sheet1!$Q$271,Sheet1!$Q$273,Sheet1!$Q$275,Sheet1!$Q$276,Sheet1!$Q$277,Sheet1!$Q$280,Sheet1!$Q$283,Sheet1!$Q$286,Sheet1!$Q$290,Sheet1!$Q$294,Sheet1!$Q$299,Sheet1!$Q$304,Sheet1!$Q$305,Sheet1!$Q$306,Sheet1!$Q$307,Sheet1!$Q$313,Sheet1!$Q$314,Sheet1!$Q$316,Sheet1!$Q$317,Sheet1!$Q$321,Sheet1!$Q$322,Sheet1!$Q$323,Sheet1!$Q$324,Sheet1!$Q$326,Sheet1!$Q$327,Sheet1!$Q$328,Sheet1!$Q$332,Sheet1!$Q$333,Sheet1!$Q$336,Sheet1!$Q$337,Sheet1!$Q$340,Sheet1!$Q$354,Sheet1!$Q$355,Sheet1!$Q$363,Sheet1!$Q$365,Sheet1!$Q$374,Sheet1!$Q$376,Sheet1!$Q$377,Sheet1!$Q$380,Sheet1!$Q$383,Sheet1!$Q$389,Sheet1!$Q$390,Sheet1!$Q$392,Sheet1!$Q$396,Sheet1!$Q$400,Sheet1!$Q$404,Sheet1!$Q$406,Sheet1!$Q$407,Sheet1!$Q$408,Sheet1!$Q$410,Sheet1!$Q$415,Sheet1!$Q$416,Sheet1!$Q$418)</c:f>
              <c:numCache>
                <c:formatCode>General</c:formatCode>
                <c:ptCount val="150"/>
                <c:pt idx="0">
                  <c:v>-31.951035940803386</c:v>
                </c:pt>
                <c:pt idx="1">
                  <c:v>-26.741081267217631</c:v>
                </c:pt>
                <c:pt idx="2">
                  <c:v>-11.160278244183264</c:v>
                </c:pt>
                <c:pt idx="3">
                  <c:v>-20.184338118022328</c:v>
                </c:pt>
                <c:pt idx="4">
                  <c:v>-19.832727272727276</c:v>
                </c:pt>
                <c:pt idx="5">
                  <c:v>-45.769197860962571</c:v>
                </c:pt>
                <c:pt idx="6">
                  <c:v>-51.684902597402605</c:v>
                </c:pt>
                <c:pt idx="7">
                  <c:v>-20.594550770866565</c:v>
                </c:pt>
                <c:pt idx="8">
                  <c:v>-6.0977749523203961</c:v>
                </c:pt>
                <c:pt idx="9">
                  <c:v>-16.924698752228171</c:v>
                </c:pt>
                <c:pt idx="10">
                  <c:v>-13.455785123966946</c:v>
                </c:pt>
                <c:pt idx="11">
                  <c:v>-26.983325719506624</c:v>
                </c:pt>
                <c:pt idx="13">
                  <c:v>10.362434921906276</c:v>
                </c:pt>
                <c:pt idx="14">
                  <c:v>-30.737834224598942</c:v>
                </c:pt>
                <c:pt idx="15">
                  <c:v>-27.05367647058824</c:v>
                </c:pt>
                <c:pt idx="16">
                  <c:v>10.345848660010494</c:v>
                </c:pt>
                <c:pt idx="17">
                  <c:v>-18.348148148148148</c:v>
                </c:pt>
                <c:pt idx="18">
                  <c:v>-30.823401759530789</c:v>
                </c:pt>
                <c:pt idx="19">
                  <c:v>-11.023136863136864</c:v>
                </c:pt>
                <c:pt idx="20">
                  <c:v>-30.890282131661433</c:v>
                </c:pt>
                <c:pt idx="21">
                  <c:v>-24.021795827123704</c:v>
                </c:pt>
                <c:pt idx="22">
                  <c:v>-35.763403263403262</c:v>
                </c:pt>
                <c:pt idx="23">
                  <c:v>-26.72572254335261</c:v>
                </c:pt>
                <c:pt idx="24">
                  <c:v>1.7103506979911427</c:v>
                </c:pt>
                <c:pt idx="25">
                  <c:v>-36.905387205387214</c:v>
                </c:pt>
                <c:pt idx="26">
                  <c:v>-27.803248624574273</c:v>
                </c:pt>
                <c:pt idx="27">
                  <c:v>-12.938910380399737</c:v>
                </c:pt>
                <c:pt idx="28">
                  <c:v>4.0084877208099892</c:v>
                </c:pt>
                <c:pt idx="29">
                  <c:v>-48.520035650623889</c:v>
                </c:pt>
                <c:pt idx="30">
                  <c:v>-15.227157943067038</c:v>
                </c:pt>
                <c:pt idx="31">
                  <c:v>-15.516027972027974</c:v>
                </c:pt>
                <c:pt idx="32">
                  <c:v>-5.5837269707037063</c:v>
                </c:pt>
                <c:pt idx="33">
                  <c:v>-29.101077973409989</c:v>
                </c:pt>
                <c:pt idx="34">
                  <c:v>-35.648475167005522</c:v>
                </c:pt>
                <c:pt idx="35">
                  <c:v>-32.618025078369904</c:v>
                </c:pt>
                <c:pt idx="36">
                  <c:v>-23.21942340067341</c:v>
                </c:pt>
                <c:pt idx="37">
                  <c:v>-33.862000000000002</c:v>
                </c:pt>
                <c:pt idx="38">
                  <c:v>-21.199214876033057</c:v>
                </c:pt>
                <c:pt idx="39">
                  <c:v>-39.831537261022241</c:v>
                </c:pt>
                <c:pt idx="40">
                  <c:v>-63.692358366271421</c:v>
                </c:pt>
                <c:pt idx="41">
                  <c:v>-36.452771618625285</c:v>
                </c:pt>
                <c:pt idx="42">
                  <c:v>-14.589828959700096</c:v>
                </c:pt>
                <c:pt idx="43">
                  <c:v>-5.6642752525252558</c:v>
                </c:pt>
                <c:pt idx="44">
                  <c:v>-32.129772056851706</c:v>
                </c:pt>
                <c:pt idx="45">
                  <c:v>-8.4371086314407684</c:v>
                </c:pt>
                <c:pt idx="46">
                  <c:v>-50.250805931656991</c:v>
                </c:pt>
                <c:pt idx="47">
                  <c:v>-35.405289832119109</c:v>
                </c:pt>
                <c:pt idx="48">
                  <c:v>-38.351096437346435</c:v>
                </c:pt>
                <c:pt idx="49">
                  <c:v>-45.168610634648374</c:v>
                </c:pt>
                <c:pt idx="50">
                  <c:v>-32.80333944281525</c:v>
                </c:pt>
                <c:pt idx="51">
                  <c:v>-34.879228234001651</c:v>
                </c:pt>
                <c:pt idx="52">
                  <c:v>13.591050254093732</c:v>
                </c:pt>
                <c:pt idx="53">
                  <c:v>-21.06818181818182</c:v>
                </c:pt>
                <c:pt idx="54">
                  <c:v>-34.112522727272733</c:v>
                </c:pt>
                <c:pt idx="55">
                  <c:v>-15.688101983002831</c:v>
                </c:pt>
                <c:pt idx="56">
                  <c:v>-26.786011131725417</c:v>
                </c:pt>
                <c:pt idx="57">
                  <c:v>-20.58117691437193</c:v>
                </c:pt>
                <c:pt idx="59">
                  <c:v>-15.554136874361598</c:v>
                </c:pt>
                <c:pt idx="60">
                  <c:v>-42.060925619834713</c:v>
                </c:pt>
                <c:pt idx="61">
                  <c:v>-33.013869149718204</c:v>
                </c:pt>
                <c:pt idx="62">
                  <c:v>-43.201324990798682</c:v>
                </c:pt>
                <c:pt idx="63">
                  <c:v>-30.224781144781137</c:v>
                </c:pt>
                <c:pt idx="64">
                  <c:v>19.262932138284238</c:v>
                </c:pt>
                <c:pt idx="65">
                  <c:v>-11.255508474576283</c:v>
                </c:pt>
                <c:pt idx="66">
                  <c:v>-25.458500797448163</c:v>
                </c:pt>
                <c:pt idx="67">
                  <c:v>-14.623301608139155</c:v>
                </c:pt>
                <c:pt idx="68">
                  <c:v>-34.355007292173063</c:v>
                </c:pt>
                <c:pt idx="69">
                  <c:v>8.6081187598528537</c:v>
                </c:pt>
                <c:pt idx="70">
                  <c:v>-26.676274944567623</c:v>
                </c:pt>
                <c:pt idx="71">
                  <c:v>-25.406154239019411</c:v>
                </c:pt>
                <c:pt idx="72">
                  <c:v>-17.873752563226255</c:v>
                </c:pt>
                <c:pt idx="73">
                  <c:v>-5.572202797202797</c:v>
                </c:pt>
                <c:pt idx="74">
                  <c:v>-55.091481481481473</c:v>
                </c:pt>
                <c:pt idx="75">
                  <c:v>-20.17241910631742</c:v>
                </c:pt>
                <c:pt idx="76">
                  <c:v>-14.483219412166784</c:v>
                </c:pt>
                <c:pt idx="77">
                  <c:v>-15.95366568914957</c:v>
                </c:pt>
                <c:pt idx="78">
                  <c:v>-45.620322680732244</c:v>
                </c:pt>
                <c:pt idx="79">
                  <c:v>-7.0978219696969695</c:v>
                </c:pt>
                <c:pt idx="80">
                  <c:v>-36.43453188602443</c:v>
                </c:pt>
                <c:pt idx="81">
                  <c:v>-27.984292465943838</c:v>
                </c:pt>
                <c:pt idx="82">
                  <c:v>-14.177362736273636</c:v>
                </c:pt>
                <c:pt idx="83">
                  <c:v>-38.538424242424249</c:v>
                </c:pt>
                <c:pt idx="84">
                  <c:v>-29.540482954545453</c:v>
                </c:pt>
                <c:pt idx="85">
                  <c:v>-41.738900634249475</c:v>
                </c:pt>
                <c:pt idx="86">
                  <c:v>-10.285780098280105</c:v>
                </c:pt>
                <c:pt idx="87">
                  <c:v>7.0029275808936724</c:v>
                </c:pt>
                <c:pt idx="88">
                  <c:v>-30.890282131661451</c:v>
                </c:pt>
                <c:pt idx="89">
                  <c:v>-27.90712884238064</c:v>
                </c:pt>
                <c:pt idx="90">
                  <c:v>-37.545742637644047</c:v>
                </c:pt>
                <c:pt idx="91">
                  <c:v>-30.506339254615117</c:v>
                </c:pt>
                <c:pt idx="92">
                  <c:v>3.976349965823641</c:v>
                </c:pt>
                <c:pt idx="93">
                  <c:v>-38.168858800773698</c:v>
                </c:pt>
                <c:pt idx="94">
                  <c:v>-3.8637347155768254</c:v>
                </c:pt>
                <c:pt idx="95">
                  <c:v>-21.404634581105174</c:v>
                </c:pt>
                <c:pt idx="96">
                  <c:v>-34.072966507177036</c:v>
                </c:pt>
                <c:pt idx="97">
                  <c:v>-10.112875536480695</c:v>
                </c:pt>
                <c:pt idx="98">
                  <c:v>-23.555910887531443</c:v>
                </c:pt>
                <c:pt idx="99">
                  <c:v>16.910606060606064</c:v>
                </c:pt>
                <c:pt idx="100">
                  <c:v>-30.559955947136565</c:v>
                </c:pt>
                <c:pt idx="101">
                  <c:v>-15.598540332906532</c:v>
                </c:pt>
                <c:pt idx="102">
                  <c:v>-32.443309499489274</c:v>
                </c:pt>
                <c:pt idx="103">
                  <c:v>1.6406493506493529</c:v>
                </c:pt>
                <c:pt idx="104">
                  <c:v>-12.145454545454545</c:v>
                </c:pt>
                <c:pt idx="105">
                  <c:v>-14.385821982895161</c:v>
                </c:pt>
                <c:pt idx="106">
                  <c:v>-15.367269537480071</c:v>
                </c:pt>
                <c:pt idx="107">
                  <c:v>-36.022860527095055</c:v>
                </c:pt>
                <c:pt idx="108">
                  <c:v>3.2228981544770949</c:v>
                </c:pt>
                <c:pt idx="109">
                  <c:v>-65.196842678279808</c:v>
                </c:pt>
                <c:pt idx="110">
                  <c:v>0.73062521121999346</c:v>
                </c:pt>
                <c:pt idx="111">
                  <c:v>-9.1207210031347952</c:v>
                </c:pt>
                <c:pt idx="112">
                  <c:v>-18.580113636363642</c:v>
                </c:pt>
                <c:pt idx="113">
                  <c:v>-27.168789022298462</c:v>
                </c:pt>
                <c:pt idx="114">
                  <c:v>-26.838495575221238</c:v>
                </c:pt>
                <c:pt idx="115">
                  <c:v>-36.252211561525556</c:v>
                </c:pt>
                <c:pt idx="117">
                  <c:v>-40.157822036620622</c:v>
                </c:pt>
                <c:pt idx="118">
                  <c:v>-2.1580529706513971</c:v>
                </c:pt>
                <c:pt idx="119">
                  <c:v>-56.337467532467535</c:v>
                </c:pt>
                <c:pt idx="120">
                  <c:v>4.4019399011030833</c:v>
                </c:pt>
                <c:pt idx="121">
                  <c:v>-8.1416666666666728</c:v>
                </c:pt>
                <c:pt idx="122">
                  <c:v>-33.094820609657411</c:v>
                </c:pt>
                <c:pt idx="123">
                  <c:v>-16.326789381417466</c:v>
                </c:pt>
                <c:pt idx="124">
                  <c:v>-20.4792375366569</c:v>
                </c:pt>
                <c:pt idx="125">
                  <c:v>-22.098939929328626</c:v>
                </c:pt>
                <c:pt idx="126">
                  <c:v>10.678697421980996</c:v>
                </c:pt>
                <c:pt idx="127">
                  <c:v>-31.030180345969825</c:v>
                </c:pt>
                <c:pt idx="128">
                  <c:v>-54.376348854397641</c:v>
                </c:pt>
                <c:pt idx="129">
                  <c:v>-17.79723011363636</c:v>
                </c:pt>
                <c:pt idx="130">
                  <c:v>-6.1003703703703716</c:v>
                </c:pt>
                <c:pt idx="131">
                  <c:v>-20.165371557902677</c:v>
                </c:pt>
                <c:pt idx="132">
                  <c:v>-18.807861570247937</c:v>
                </c:pt>
                <c:pt idx="133">
                  <c:v>-24.073658082531807</c:v>
                </c:pt>
                <c:pt idx="134">
                  <c:v>-19.447307692307696</c:v>
                </c:pt>
                <c:pt idx="135">
                  <c:v>8.3958157467532395</c:v>
                </c:pt>
                <c:pt idx="136">
                  <c:v>-21.130077110389603</c:v>
                </c:pt>
                <c:pt idx="137">
                  <c:v>-15.358150218765198</c:v>
                </c:pt>
                <c:pt idx="138">
                  <c:v>-12.097288676236047</c:v>
                </c:pt>
                <c:pt idx="139">
                  <c:v>-12.077081156391504</c:v>
                </c:pt>
                <c:pt idx="141">
                  <c:v>-31.343625761993106</c:v>
                </c:pt>
                <c:pt idx="142">
                  <c:v>-38.896895787139698</c:v>
                </c:pt>
                <c:pt idx="143">
                  <c:v>-13.518181818181821</c:v>
                </c:pt>
                <c:pt idx="144">
                  <c:v>4.7871712044300878</c:v>
                </c:pt>
                <c:pt idx="145">
                  <c:v>-17.71151293961513</c:v>
                </c:pt>
                <c:pt idx="146">
                  <c:v>-9.8997208931419447</c:v>
                </c:pt>
                <c:pt idx="147">
                  <c:v>-10.527597402597415</c:v>
                </c:pt>
                <c:pt idx="148">
                  <c:v>-43.785144124168525</c:v>
                </c:pt>
                <c:pt idx="149">
                  <c:v>-20.448046251993617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FDA8-46CC-B261-8D235D6C2E88}"/>
            </c:ext>
          </c:extLst>
        </c:ser>
        <c:ser>
          <c:idx val="8"/>
          <c:order val="7"/>
          <c:tx>
            <c:v>Non-surgical controls</c:v>
          </c:tx>
          <c:spPr>
            <a:ln w="19050" cap="rnd">
              <a:solidFill>
                <a:srgbClr val="FFFFFF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rgbClr val="FFFFFF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FDA8-46CC-B261-8D235D6C2E88}"/>
              </c:ext>
            </c:extLst>
          </c:dPt>
          <c:errBars>
            <c:errDir val="y"/>
            <c:errBarType val="both"/>
            <c:errValType val="cust"/>
            <c:noEndCap val="0"/>
            <c:plus>
              <c:numRef>
                <c:f>Sheet1!$T$7:$T$10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7.25</c:v>
                  </c:pt>
                  <c:pt idx="2">
                    <c:v>10.199999999999999</c:v>
                  </c:pt>
                  <c:pt idx="3">
                    <c:v>13.77</c:v>
                  </c:pt>
                </c:numCache>
              </c:numRef>
            </c:plus>
            <c:minus>
              <c:numRef>
                <c:f>Sheet1!$T$7:$T$10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7.25</c:v>
                  </c:pt>
                  <c:pt idx="2">
                    <c:v>10.199999999999999</c:v>
                  </c:pt>
                  <c:pt idx="3">
                    <c:v>13.77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FFFFFF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Sheet1!$S$3:$S$6</c:f>
              <c:numCache>
                <c:formatCode>m/d/yyyy</c:formatCode>
                <c:ptCount val="4"/>
                <c:pt idx="0">
                  <c:v>37479.477218225416</c:v>
                </c:pt>
                <c:pt idx="1">
                  <c:v>38348.229999999996</c:v>
                </c:pt>
                <c:pt idx="2">
                  <c:v>39725.276700000002</c:v>
                </c:pt>
                <c:pt idx="3">
                  <c:v>41779.19</c:v>
                </c:pt>
              </c:numCache>
            </c:numRef>
          </c:xVal>
          <c:yVal>
            <c:numRef>
              <c:f>Sheet1!$S$7:$S$10</c:f>
              <c:numCache>
                <c:formatCode>General</c:formatCode>
                <c:ptCount val="4"/>
                <c:pt idx="0">
                  <c:v>0</c:v>
                </c:pt>
                <c:pt idx="1">
                  <c:v>-1.6140000000000001</c:v>
                </c:pt>
                <c:pt idx="2">
                  <c:v>0.252</c:v>
                </c:pt>
                <c:pt idx="3">
                  <c:v>-2.024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FDA8-46CC-B261-8D235D6C2E88}"/>
            </c:ext>
          </c:extLst>
        </c:ser>
        <c:ser>
          <c:idx val="9"/>
          <c:order val="8"/>
          <c:tx>
            <c:v>All controls including surgeries</c:v>
          </c:tx>
          <c:spPr>
            <a:ln w="19050" cap="rnd">
              <a:solidFill>
                <a:srgbClr val="FFFFFF"/>
              </a:solidFill>
              <a:prstDash val="lgDash"/>
              <a:round/>
            </a:ln>
            <a:effectLst/>
          </c:spPr>
          <c:marker>
            <c:symbol val="diamond"/>
            <c:size val="6"/>
            <c:spPr>
              <a:solidFill>
                <a:srgbClr val="FFFFFF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FDA8-46CC-B261-8D235D6C2E88}"/>
              </c:ext>
            </c:extLst>
          </c:dPt>
          <c:xVal>
            <c:numRef>
              <c:f>Sheet1!$S$20:$S$23</c:f>
              <c:numCache>
                <c:formatCode>m/d/yyyy</c:formatCode>
                <c:ptCount val="4"/>
                <c:pt idx="0">
                  <c:v>37479.477218225416</c:v>
                </c:pt>
                <c:pt idx="1">
                  <c:v>38342.094527363181</c:v>
                </c:pt>
                <c:pt idx="2">
                  <c:v>39753.03084832905</c:v>
                </c:pt>
                <c:pt idx="3">
                  <c:v>41621.362110311748</c:v>
                </c:pt>
              </c:numCache>
            </c:numRef>
          </c:xVal>
          <c:yVal>
            <c:numRef>
              <c:f>Sheet1!$S$24:$S$27</c:f>
              <c:numCache>
                <c:formatCode>General</c:formatCode>
                <c:ptCount val="4"/>
                <c:pt idx="0">
                  <c:v>0</c:v>
                </c:pt>
                <c:pt idx="1">
                  <c:v>-3.4613611870168657</c:v>
                </c:pt>
                <c:pt idx="2">
                  <c:v>-5.5666698578173666</c:v>
                </c:pt>
                <c:pt idx="3">
                  <c:v>-10.049377638144895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FDA8-46CC-B261-8D235D6C2E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4991360"/>
        <c:axId val="125009920"/>
        <c:extLst xmlns:c16r2="http://schemas.microsoft.com/office/drawing/2015/06/chart"/>
      </c:scatterChart>
      <c:valAx>
        <c:axId val="124991360"/>
        <c:scaling>
          <c:orientation val="minMax"/>
          <c:max val="43000"/>
          <c:min val="3700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[$-409]yyyy;@" sourceLinked="0"/>
        <c:majorTickMark val="out"/>
        <c:minorTickMark val="none"/>
        <c:tickLblPos val="low"/>
        <c:spPr>
          <a:noFill/>
          <a:ln w="25400" cap="flat" cmpd="sng" algn="ctr">
            <a:solidFill>
              <a:srgbClr val="FFFFF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009920"/>
        <c:crossesAt val="-70"/>
        <c:crossBetween val="midCat"/>
      </c:valAx>
      <c:valAx>
        <c:axId val="125009920"/>
        <c:scaling>
          <c:orientation val="minMax"/>
          <c:max val="70"/>
          <c:min val="-7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>
                    <a:solidFill>
                      <a:srgbClr val="FFFFFF"/>
                    </a:solidFill>
                  </a:rPr>
                  <a:t>Percent weight change</a:t>
                </a:r>
                <a:r>
                  <a:rPr lang="en-US" sz="1600" baseline="0" dirty="0">
                    <a:solidFill>
                      <a:srgbClr val="FFFFFF"/>
                    </a:solidFill>
                  </a:rPr>
                  <a:t> from baseline</a:t>
                </a:r>
                <a:endParaRPr lang="en-US" sz="1600" dirty="0">
                  <a:solidFill>
                    <a:srgbClr val="FFFFFF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25400" cap="flat" cmpd="sng" algn="ctr">
            <a:solidFill>
              <a:srgbClr val="FFFFF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991360"/>
        <c:crossesAt val="37000"/>
        <c:crossBetween val="midCat"/>
        <c:majorUnit val="10"/>
      </c:valAx>
      <c:spPr>
        <a:noFill/>
        <a:ln w="25400"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FFFFFF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22225"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734949917526267"/>
          <c:y val="3.903899166195874E-2"/>
          <c:w val="0.65830890652130158"/>
          <c:h val="0.78847954956146149"/>
        </c:manualLayout>
      </c:layout>
      <c:scatterChart>
        <c:scatterStyle val="lineMarker"/>
        <c:varyColors val="0"/>
        <c:ser>
          <c:idx val="0"/>
          <c:order val="0"/>
          <c:tx>
            <c:v>Baseline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rgbClr val="FFFFFF"/>
              </a:solidFill>
              <a:ln w="9525">
                <a:noFill/>
              </a:ln>
              <a:effectLst/>
            </c:spPr>
          </c:marker>
          <c:xVal>
            <c:numRef>
              <c:f>Sheet1!$D$2:$D$420</c:f>
              <c:numCache>
                <c:formatCode>m/d/yyyy</c:formatCode>
                <c:ptCount val="419"/>
                <c:pt idx="0">
                  <c:v>37558</c:v>
                </c:pt>
                <c:pt idx="1">
                  <c:v>37473</c:v>
                </c:pt>
                <c:pt idx="2">
                  <c:v>37469</c:v>
                </c:pt>
                <c:pt idx="3">
                  <c:v>37502</c:v>
                </c:pt>
                <c:pt idx="4">
                  <c:v>37165</c:v>
                </c:pt>
                <c:pt idx="5">
                  <c:v>37655</c:v>
                </c:pt>
                <c:pt idx="6">
                  <c:v>37483</c:v>
                </c:pt>
                <c:pt idx="7">
                  <c:v>37511</c:v>
                </c:pt>
                <c:pt idx="8">
                  <c:v>37574</c:v>
                </c:pt>
                <c:pt idx="9">
                  <c:v>37517</c:v>
                </c:pt>
                <c:pt idx="10">
                  <c:v>37582</c:v>
                </c:pt>
                <c:pt idx="11">
                  <c:v>37502</c:v>
                </c:pt>
                <c:pt idx="12">
                  <c:v>37116</c:v>
                </c:pt>
                <c:pt idx="13">
                  <c:v>37762</c:v>
                </c:pt>
                <c:pt idx="14">
                  <c:v>37168</c:v>
                </c:pt>
                <c:pt idx="15">
                  <c:v>37273</c:v>
                </c:pt>
                <c:pt idx="16">
                  <c:v>37224</c:v>
                </c:pt>
                <c:pt idx="17">
                  <c:v>37067</c:v>
                </c:pt>
                <c:pt idx="18">
                  <c:v>37119</c:v>
                </c:pt>
                <c:pt idx="19">
                  <c:v>37504</c:v>
                </c:pt>
                <c:pt idx="20">
                  <c:v>37573</c:v>
                </c:pt>
                <c:pt idx="21">
                  <c:v>37153</c:v>
                </c:pt>
                <c:pt idx="22">
                  <c:v>37118</c:v>
                </c:pt>
                <c:pt idx="23">
                  <c:v>37209</c:v>
                </c:pt>
                <c:pt idx="24">
                  <c:v>37118</c:v>
                </c:pt>
                <c:pt idx="25">
                  <c:v>37159</c:v>
                </c:pt>
                <c:pt idx="26">
                  <c:v>37132</c:v>
                </c:pt>
                <c:pt idx="27">
                  <c:v>37111</c:v>
                </c:pt>
                <c:pt idx="28">
                  <c:v>37131</c:v>
                </c:pt>
                <c:pt idx="29">
                  <c:v>37172</c:v>
                </c:pt>
                <c:pt idx="30">
                  <c:v>37209</c:v>
                </c:pt>
                <c:pt idx="31">
                  <c:v>37229</c:v>
                </c:pt>
                <c:pt idx="32">
                  <c:v>37179</c:v>
                </c:pt>
                <c:pt idx="33">
                  <c:v>37174</c:v>
                </c:pt>
                <c:pt idx="34">
                  <c:v>37174</c:v>
                </c:pt>
                <c:pt idx="35">
                  <c:v>37236</c:v>
                </c:pt>
                <c:pt idx="36">
                  <c:v>37221</c:v>
                </c:pt>
                <c:pt idx="37">
                  <c:v>37133</c:v>
                </c:pt>
                <c:pt idx="38">
                  <c:v>37272</c:v>
                </c:pt>
                <c:pt idx="39">
                  <c:v>37200</c:v>
                </c:pt>
                <c:pt idx="40">
                  <c:v>37263</c:v>
                </c:pt>
                <c:pt idx="41">
                  <c:v>37208</c:v>
                </c:pt>
                <c:pt idx="42">
                  <c:v>37146</c:v>
                </c:pt>
                <c:pt idx="43">
                  <c:v>37312</c:v>
                </c:pt>
                <c:pt idx="44">
                  <c:v>37203</c:v>
                </c:pt>
                <c:pt idx="45">
                  <c:v>37103</c:v>
                </c:pt>
                <c:pt idx="46">
                  <c:v>37186</c:v>
                </c:pt>
                <c:pt idx="47">
                  <c:v>37189</c:v>
                </c:pt>
                <c:pt idx="48">
                  <c:v>37180</c:v>
                </c:pt>
                <c:pt idx="49">
                  <c:v>37194</c:v>
                </c:pt>
                <c:pt idx="50">
                  <c:v>37319</c:v>
                </c:pt>
                <c:pt idx="51">
                  <c:v>37209</c:v>
                </c:pt>
                <c:pt idx="52">
                  <c:v>37347</c:v>
                </c:pt>
                <c:pt idx="53">
                  <c:v>37369</c:v>
                </c:pt>
                <c:pt idx="54">
                  <c:v>37489</c:v>
                </c:pt>
                <c:pt idx="55">
                  <c:v>37411</c:v>
                </c:pt>
                <c:pt idx="56">
                  <c:v>37166</c:v>
                </c:pt>
                <c:pt idx="57">
                  <c:v>37222</c:v>
                </c:pt>
                <c:pt idx="58">
                  <c:v>37270</c:v>
                </c:pt>
                <c:pt idx="59">
                  <c:v>37459</c:v>
                </c:pt>
                <c:pt idx="60">
                  <c:v>37573</c:v>
                </c:pt>
                <c:pt idx="61">
                  <c:v>37448</c:v>
                </c:pt>
                <c:pt idx="62">
                  <c:v>37396</c:v>
                </c:pt>
                <c:pt idx="63">
                  <c:v>37396</c:v>
                </c:pt>
                <c:pt idx="64">
                  <c:v>37235</c:v>
                </c:pt>
                <c:pt idx="65">
                  <c:v>37390</c:v>
                </c:pt>
                <c:pt idx="66">
                  <c:v>37447</c:v>
                </c:pt>
                <c:pt idx="67">
                  <c:v>37376</c:v>
                </c:pt>
                <c:pt idx="68">
                  <c:v>37578</c:v>
                </c:pt>
                <c:pt idx="69">
                  <c:v>37482</c:v>
                </c:pt>
                <c:pt idx="70">
                  <c:v>37503</c:v>
                </c:pt>
                <c:pt idx="71">
                  <c:v>37574</c:v>
                </c:pt>
                <c:pt idx="72">
                  <c:v>37221</c:v>
                </c:pt>
                <c:pt idx="73">
                  <c:v>37474</c:v>
                </c:pt>
                <c:pt idx="74">
                  <c:v>37494</c:v>
                </c:pt>
                <c:pt idx="75">
                  <c:v>37543</c:v>
                </c:pt>
                <c:pt idx="76">
                  <c:v>37448</c:v>
                </c:pt>
                <c:pt idx="77">
                  <c:v>37433</c:v>
                </c:pt>
                <c:pt idx="78">
                  <c:v>37487</c:v>
                </c:pt>
                <c:pt idx="79">
                  <c:v>37487</c:v>
                </c:pt>
                <c:pt idx="80">
                  <c:v>37473</c:v>
                </c:pt>
                <c:pt idx="81">
                  <c:v>37481</c:v>
                </c:pt>
                <c:pt idx="82">
                  <c:v>37525</c:v>
                </c:pt>
                <c:pt idx="83">
                  <c:v>37466</c:v>
                </c:pt>
                <c:pt idx="84">
                  <c:v>37427</c:v>
                </c:pt>
                <c:pt idx="85">
                  <c:v>37432</c:v>
                </c:pt>
                <c:pt idx="86">
                  <c:v>37510</c:v>
                </c:pt>
                <c:pt idx="87">
                  <c:v>37287</c:v>
                </c:pt>
                <c:pt idx="88">
                  <c:v>37446</c:v>
                </c:pt>
                <c:pt idx="89">
                  <c:v>37447</c:v>
                </c:pt>
                <c:pt idx="90">
                  <c:v>37474</c:v>
                </c:pt>
                <c:pt idx="91">
                  <c:v>37508</c:v>
                </c:pt>
                <c:pt idx="92">
                  <c:v>37545</c:v>
                </c:pt>
                <c:pt idx="93">
                  <c:v>37508</c:v>
                </c:pt>
                <c:pt idx="94">
                  <c:v>37538</c:v>
                </c:pt>
                <c:pt idx="95">
                  <c:v>37525</c:v>
                </c:pt>
                <c:pt idx="96">
                  <c:v>37565</c:v>
                </c:pt>
                <c:pt idx="97">
                  <c:v>37502</c:v>
                </c:pt>
                <c:pt idx="98">
                  <c:v>37550</c:v>
                </c:pt>
                <c:pt idx="99">
                  <c:v>37566</c:v>
                </c:pt>
                <c:pt idx="100">
                  <c:v>37483</c:v>
                </c:pt>
                <c:pt idx="101">
                  <c:v>37494</c:v>
                </c:pt>
                <c:pt idx="102">
                  <c:v>37550</c:v>
                </c:pt>
                <c:pt idx="103">
                  <c:v>37517</c:v>
                </c:pt>
                <c:pt idx="104">
                  <c:v>37517</c:v>
                </c:pt>
                <c:pt idx="105">
                  <c:v>37543</c:v>
                </c:pt>
                <c:pt idx="106">
                  <c:v>37524</c:v>
                </c:pt>
                <c:pt idx="107">
                  <c:v>37529</c:v>
                </c:pt>
                <c:pt idx="108">
                  <c:v>37578</c:v>
                </c:pt>
                <c:pt idx="109">
                  <c:v>37518</c:v>
                </c:pt>
                <c:pt idx="110">
                  <c:v>37529</c:v>
                </c:pt>
                <c:pt idx="111">
                  <c:v>37579</c:v>
                </c:pt>
                <c:pt idx="112">
                  <c:v>37579</c:v>
                </c:pt>
                <c:pt idx="113">
                  <c:v>37697</c:v>
                </c:pt>
                <c:pt idx="114">
                  <c:v>37567</c:v>
                </c:pt>
                <c:pt idx="115">
                  <c:v>37497</c:v>
                </c:pt>
                <c:pt idx="116">
                  <c:v>37529</c:v>
                </c:pt>
                <c:pt idx="117">
                  <c:v>37537</c:v>
                </c:pt>
                <c:pt idx="118">
                  <c:v>37180</c:v>
                </c:pt>
                <c:pt idx="119">
                  <c:v>37497</c:v>
                </c:pt>
                <c:pt idx="120">
                  <c:v>37544</c:v>
                </c:pt>
                <c:pt idx="121">
                  <c:v>37263</c:v>
                </c:pt>
                <c:pt idx="122">
                  <c:v>37532</c:v>
                </c:pt>
                <c:pt idx="123">
                  <c:v>37538</c:v>
                </c:pt>
                <c:pt idx="124">
                  <c:v>37189</c:v>
                </c:pt>
                <c:pt idx="125">
                  <c:v>37545</c:v>
                </c:pt>
                <c:pt idx="126">
                  <c:v>37581</c:v>
                </c:pt>
                <c:pt idx="127">
                  <c:v>37585</c:v>
                </c:pt>
                <c:pt idx="128">
                  <c:v>37623</c:v>
                </c:pt>
                <c:pt idx="129">
                  <c:v>37637</c:v>
                </c:pt>
                <c:pt idx="130">
                  <c:v>37558</c:v>
                </c:pt>
                <c:pt idx="131">
                  <c:v>37348</c:v>
                </c:pt>
                <c:pt idx="132">
                  <c:v>37572</c:v>
                </c:pt>
                <c:pt idx="133">
                  <c:v>37592</c:v>
                </c:pt>
                <c:pt idx="134">
                  <c:v>37482</c:v>
                </c:pt>
                <c:pt idx="135">
                  <c:v>37594</c:v>
                </c:pt>
                <c:pt idx="136">
                  <c:v>37313</c:v>
                </c:pt>
                <c:pt idx="137">
                  <c:v>37564</c:v>
                </c:pt>
                <c:pt idx="138">
                  <c:v>37557</c:v>
                </c:pt>
                <c:pt idx="139">
                  <c:v>37602</c:v>
                </c:pt>
                <c:pt idx="140">
                  <c:v>37628</c:v>
                </c:pt>
                <c:pt idx="141">
                  <c:v>37270</c:v>
                </c:pt>
                <c:pt idx="142">
                  <c:v>37224</c:v>
                </c:pt>
                <c:pt idx="143">
                  <c:v>37648</c:v>
                </c:pt>
                <c:pt idx="144">
                  <c:v>37705</c:v>
                </c:pt>
                <c:pt idx="145">
                  <c:v>37586</c:v>
                </c:pt>
                <c:pt idx="146">
                  <c:v>37648</c:v>
                </c:pt>
                <c:pt idx="147">
                  <c:v>37658</c:v>
                </c:pt>
                <c:pt idx="148">
                  <c:v>37663</c:v>
                </c:pt>
                <c:pt idx="149">
                  <c:v>37572</c:v>
                </c:pt>
                <c:pt idx="150">
                  <c:v>37685</c:v>
                </c:pt>
                <c:pt idx="151">
                  <c:v>37685</c:v>
                </c:pt>
                <c:pt idx="152">
                  <c:v>37327</c:v>
                </c:pt>
                <c:pt idx="153">
                  <c:v>37648</c:v>
                </c:pt>
                <c:pt idx="154">
                  <c:v>37644</c:v>
                </c:pt>
                <c:pt idx="155">
                  <c:v>37714</c:v>
                </c:pt>
                <c:pt idx="156">
                  <c:v>37165</c:v>
                </c:pt>
                <c:pt idx="157">
                  <c:v>37523</c:v>
                </c:pt>
                <c:pt idx="158">
                  <c:v>37559</c:v>
                </c:pt>
                <c:pt idx="159">
                  <c:v>37564</c:v>
                </c:pt>
                <c:pt idx="160">
                  <c:v>37655</c:v>
                </c:pt>
                <c:pt idx="161">
                  <c:v>37720</c:v>
                </c:pt>
                <c:pt idx="162">
                  <c:v>37782</c:v>
                </c:pt>
                <c:pt idx="163">
                  <c:v>37749</c:v>
                </c:pt>
                <c:pt idx="164">
                  <c:v>37582</c:v>
                </c:pt>
                <c:pt idx="165">
                  <c:v>37777</c:v>
                </c:pt>
                <c:pt idx="166">
                  <c:v>37788</c:v>
                </c:pt>
                <c:pt idx="167">
                  <c:v>37522</c:v>
                </c:pt>
                <c:pt idx="168">
                  <c:v>37797</c:v>
                </c:pt>
                <c:pt idx="169">
                  <c:v>37845</c:v>
                </c:pt>
                <c:pt idx="170">
                  <c:v>37845</c:v>
                </c:pt>
                <c:pt idx="171">
                  <c:v>37475</c:v>
                </c:pt>
                <c:pt idx="172">
                  <c:v>37790</c:v>
                </c:pt>
                <c:pt idx="173">
                  <c:v>37215</c:v>
                </c:pt>
                <c:pt idx="174">
                  <c:v>37839</c:v>
                </c:pt>
                <c:pt idx="175">
                  <c:v>37837</c:v>
                </c:pt>
                <c:pt idx="176">
                  <c:v>37644</c:v>
                </c:pt>
                <c:pt idx="177">
                  <c:v>37585</c:v>
                </c:pt>
                <c:pt idx="178">
                  <c:v>37664</c:v>
                </c:pt>
                <c:pt idx="179">
                  <c:v>37837</c:v>
                </c:pt>
                <c:pt idx="180">
                  <c:v>37671</c:v>
                </c:pt>
                <c:pt idx="181">
                  <c:v>37278</c:v>
                </c:pt>
                <c:pt idx="182">
                  <c:v>37664</c:v>
                </c:pt>
                <c:pt idx="183">
                  <c:v>37434</c:v>
                </c:pt>
                <c:pt idx="184">
                  <c:v>37551</c:v>
                </c:pt>
                <c:pt idx="185">
                  <c:v>37243</c:v>
                </c:pt>
                <c:pt idx="186">
                  <c:v>37736</c:v>
                </c:pt>
                <c:pt idx="187">
                  <c:v>37782</c:v>
                </c:pt>
                <c:pt idx="188">
                  <c:v>37810</c:v>
                </c:pt>
                <c:pt idx="189">
                  <c:v>37522</c:v>
                </c:pt>
                <c:pt idx="190">
                  <c:v>37859</c:v>
                </c:pt>
                <c:pt idx="191">
                  <c:v>37126</c:v>
                </c:pt>
                <c:pt idx="192">
                  <c:v>37860</c:v>
                </c:pt>
                <c:pt idx="193">
                  <c:v>37524</c:v>
                </c:pt>
                <c:pt idx="194">
                  <c:v>37854</c:v>
                </c:pt>
                <c:pt idx="195">
                  <c:v>37496</c:v>
                </c:pt>
                <c:pt idx="196">
                  <c:v>37809</c:v>
                </c:pt>
                <c:pt idx="197">
                  <c:v>37531</c:v>
                </c:pt>
                <c:pt idx="198">
                  <c:v>37207</c:v>
                </c:pt>
                <c:pt idx="199">
                  <c:v>37530</c:v>
                </c:pt>
                <c:pt idx="200">
                  <c:v>37530</c:v>
                </c:pt>
                <c:pt idx="201">
                  <c:v>37202</c:v>
                </c:pt>
                <c:pt idx="202">
                  <c:v>37656</c:v>
                </c:pt>
                <c:pt idx="203">
                  <c:v>37572</c:v>
                </c:pt>
                <c:pt idx="204">
                  <c:v>37630</c:v>
                </c:pt>
                <c:pt idx="205">
                  <c:v>37606</c:v>
                </c:pt>
                <c:pt idx="206">
                  <c:v>37187</c:v>
                </c:pt>
                <c:pt idx="207">
                  <c:v>37242</c:v>
                </c:pt>
                <c:pt idx="208">
                  <c:v>37480</c:v>
                </c:pt>
                <c:pt idx="209">
                  <c:v>37489</c:v>
                </c:pt>
                <c:pt idx="210">
                  <c:v>37720</c:v>
                </c:pt>
                <c:pt idx="211">
                  <c:v>37844</c:v>
                </c:pt>
                <c:pt idx="212">
                  <c:v>37711</c:v>
                </c:pt>
                <c:pt idx="213">
                  <c:v>37677</c:v>
                </c:pt>
                <c:pt idx="214">
                  <c:v>37685</c:v>
                </c:pt>
                <c:pt idx="215">
                  <c:v>37439</c:v>
                </c:pt>
                <c:pt idx="216">
                  <c:v>37628</c:v>
                </c:pt>
                <c:pt idx="217">
                  <c:v>37238</c:v>
                </c:pt>
                <c:pt idx="218">
                  <c:v>37326</c:v>
                </c:pt>
                <c:pt idx="219">
                  <c:v>37188</c:v>
                </c:pt>
                <c:pt idx="220">
                  <c:v>37642</c:v>
                </c:pt>
                <c:pt idx="221">
                  <c:v>37175</c:v>
                </c:pt>
                <c:pt idx="222">
                  <c:v>37539</c:v>
                </c:pt>
                <c:pt idx="223">
                  <c:v>37172</c:v>
                </c:pt>
                <c:pt idx="224">
                  <c:v>37552</c:v>
                </c:pt>
                <c:pt idx="225">
                  <c:v>37151</c:v>
                </c:pt>
                <c:pt idx="226">
                  <c:v>37553</c:v>
                </c:pt>
                <c:pt idx="227">
                  <c:v>37469</c:v>
                </c:pt>
                <c:pt idx="228">
                  <c:v>37496</c:v>
                </c:pt>
                <c:pt idx="229">
                  <c:v>37116</c:v>
                </c:pt>
                <c:pt idx="230">
                  <c:v>37313</c:v>
                </c:pt>
                <c:pt idx="231">
                  <c:v>37557</c:v>
                </c:pt>
                <c:pt idx="232">
                  <c:v>37596</c:v>
                </c:pt>
                <c:pt idx="233">
                  <c:v>37551</c:v>
                </c:pt>
                <c:pt idx="234">
                  <c:v>37742</c:v>
                </c:pt>
                <c:pt idx="235">
                  <c:v>37742</c:v>
                </c:pt>
                <c:pt idx="236">
                  <c:v>37327</c:v>
                </c:pt>
                <c:pt idx="237">
                  <c:v>37399</c:v>
                </c:pt>
                <c:pt idx="238">
                  <c:v>37139</c:v>
                </c:pt>
                <c:pt idx="239">
                  <c:v>37119</c:v>
                </c:pt>
                <c:pt idx="240">
                  <c:v>37445</c:v>
                </c:pt>
                <c:pt idx="241">
                  <c:v>37350</c:v>
                </c:pt>
                <c:pt idx="242">
                  <c:v>37573</c:v>
                </c:pt>
                <c:pt idx="243">
                  <c:v>37691</c:v>
                </c:pt>
                <c:pt idx="244">
                  <c:v>37490</c:v>
                </c:pt>
                <c:pt idx="245">
                  <c:v>37368</c:v>
                </c:pt>
                <c:pt idx="246">
                  <c:v>37552</c:v>
                </c:pt>
                <c:pt idx="247">
                  <c:v>37482</c:v>
                </c:pt>
                <c:pt idx="248">
                  <c:v>37634</c:v>
                </c:pt>
                <c:pt idx="249">
                  <c:v>37637</c:v>
                </c:pt>
                <c:pt idx="250">
                  <c:v>37833</c:v>
                </c:pt>
                <c:pt idx="251">
                  <c:v>37636</c:v>
                </c:pt>
                <c:pt idx="252">
                  <c:v>37630</c:v>
                </c:pt>
                <c:pt idx="253">
                  <c:v>37536</c:v>
                </c:pt>
                <c:pt idx="254">
                  <c:v>37846</c:v>
                </c:pt>
                <c:pt idx="255">
                  <c:v>37634</c:v>
                </c:pt>
                <c:pt idx="256">
                  <c:v>37126</c:v>
                </c:pt>
                <c:pt idx="257">
                  <c:v>37181</c:v>
                </c:pt>
                <c:pt idx="258">
                  <c:v>37572</c:v>
                </c:pt>
                <c:pt idx="259">
                  <c:v>37201</c:v>
                </c:pt>
                <c:pt idx="260">
                  <c:v>37693</c:v>
                </c:pt>
                <c:pt idx="261">
                  <c:v>37238</c:v>
                </c:pt>
                <c:pt idx="262">
                  <c:v>37490</c:v>
                </c:pt>
                <c:pt idx="263">
                  <c:v>37846</c:v>
                </c:pt>
                <c:pt idx="264">
                  <c:v>37841</c:v>
                </c:pt>
                <c:pt idx="265">
                  <c:v>37172</c:v>
                </c:pt>
                <c:pt idx="266">
                  <c:v>37663</c:v>
                </c:pt>
                <c:pt idx="267">
                  <c:v>37196</c:v>
                </c:pt>
                <c:pt idx="268">
                  <c:v>37165</c:v>
                </c:pt>
                <c:pt idx="269">
                  <c:v>37489</c:v>
                </c:pt>
                <c:pt idx="270">
                  <c:v>37271</c:v>
                </c:pt>
                <c:pt idx="271">
                  <c:v>37522</c:v>
                </c:pt>
                <c:pt idx="272">
                  <c:v>37490</c:v>
                </c:pt>
                <c:pt idx="273">
                  <c:v>37356</c:v>
                </c:pt>
                <c:pt idx="274">
                  <c:v>37539</c:v>
                </c:pt>
                <c:pt idx="275">
                  <c:v>37630</c:v>
                </c:pt>
                <c:pt idx="276">
                  <c:v>37167</c:v>
                </c:pt>
                <c:pt idx="277">
                  <c:v>37659</c:v>
                </c:pt>
                <c:pt idx="278">
                  <c:v>37203</c:v>
                </c:pt>
                <c:pt idx="279">
                  <c:v>37557</c:v>
                </c:pt>
                <c:pt idx="280">
                  <c:v>37187</c:v>
                </c:pt>
                <c:pt idx="281">
                  <c:v>37181</c:v>
                </c:pt>
                <c:pt idx="282">
                  <c:v>37677</c:v>
                </c:pt>
                <c:pt idx="283">
                  <c:v>37855</c:v>
                </c:pt>
                <c:pt idx="284">
                  <c:v>37467</c:v>
                </c:pt>
                <c:pt idx="285">
                  <c:v>37229</c:v>
                </c:pt>
                <c:pt idx="286">
                  <c:v>37586</c:v>
                </c:pt>
                <c:pt idx="287">
                  <c:v>37586</c:v>
                </c:pt>
                <c:pt idx="288">
                  <c:v>37235</c:v>
                </c:pt>
                <c:pt idx="289">
                  <c:v>37383</c:v>
                </c:pt>
                <c:pt idx="290">
                  <c:v>37802</c:v>
                </c:pt>
                <c:pt idx="291">
                  <c:v>37452</c:v>
                </c:pt>
                <c:pt idx="292">
                  <c:v>37203</c:v>
                </c:pt>
                <c:pt idx="293">
                  <c:v>37186</c:v>
                </c:pt>
                <c:pt idx="294">
                  <c:v>37175</c:v>
                </c:pt>
                <c:pt idx="295">
                  <c:v>37783</c:v>
                </c:pt>
                <c:pt idx="296">
                  <c:v>37131</c:v>
                </c:pt>
                <c:pt idx="297">
                  <c:v>37580</c:v>
                </c:pt>
                <c:pt idx="298">
                  <c:v>37796</c:v>
                </c:pt>
                <c:pt idx="299">
                  <c:v>37455</c:v>
                </c:pt>
                <c:pt idx="300">
                  <c:v>37592</c:v>
                </c:pt>
                <c:pt idx="301">
                  <c:v>37175</c:v>
                </c:pt>
                <c:pt idx="302">
                  <c:v>37571</c:v>
                </c:pt>
                <c:pt idx="303">
                  <c:v>37382</c:v>
                </c:pt>
                <c:pt idx="304">
                  <c:v>37804</c:v>
                </c:pt>
                <c:pt idx="305">
                  <c:v>37516</c:v>
                </c:pt>
                <c:pt idx="306">
                  <c:v>37196</c:v>
                </c:pt>
                <c:pt idx="307">
                  <c:v>37725</c:v>
                </c:pt>
                <c:pt idx="308">
                  <c:v>37168</c:v>
                </c:pt>
                <c:pt idx="309">
                  <c:v>37200</c:v>
                </c:pt>
                <c:pt idx="310">
                  <c:v>37193</c:v>
                </c:pt>
                <c:pt idx="311">
                  <c:v>37516</c:v>
                </c:pt>
                <c:pt idx="312">
                  <c:v>37851</c:v>
                </c:pt>
                <c:pt idx="313">
                  <c:v>37188</c:v>
                </c:pt>
                <c:pt idx="314">
                  <c:v>37783</c:v>
                </c:pt>
                <c:pt idx="315">
                  <c:v>37179</c:v>
                </c:pt>
                <c:pt idx="316">
                  <c:v>37523</c:v>
                </c:pt>
                <c:pt idx="317">
                  <c:v>37511</c:v>
                </c:pt>
                <c:pt idx="318">
                  <c:v>37546</c:v>
                </c:pt>
                <c:pt idx="319">
                  <c:v>37266</c:v>
                </c:pt>
                <c:pt idx="320">
                  <c:v>37418</c:v>
                </c:pt>
              </c:numCache>
            </c:numRef>
          </c:xVal>
          <c:yVal>
            <c:numRef>
              <c:f>Sheet1!$P$2:$P$420</c:f>
              <c:numCache>
                <c:formatCode>General</c:formatCode>
                <c:ptCount val="4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DDA-43B6-8D8A-CBD77E196EB0}"/>
            </c:ext>
          </c:extLst>
        </c:ser>
        <c:ser>
          <c:idx val="2"/>
          <c:order val="1"/>
          <c:tx>
            <c:v>2-yr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6"/>
            <c:spPr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Sheet1!$E$2:$E$420</c:f>
              <c:numCache>
                <c:formatCode>m/d/yyyy</c:formatCode>
                <c:ptCount val="419"/>
                <c:pt idx="0">
                  <c:v>38490</c:v>
                </c:pt>
                <c:pt idx="1">
                  <c:v>38509</c:v>
                </c:pt>
                <c:pt idx="2">
                  <c:v>38257</c:v>
                </c:pt>
                <c:pt idx="3">
                  <c:v>38365</c:v>
                </c:pt>
                <c:pt idx="4">
                  <c:v>37896</c:v>
                </c:pt>
                <c:pt idx="5">
                  <c:v>38413</c:v>
                </c:pt>
                <c:pt idx="6">
                  <c:v>38498</c:v>
                </c:pt>
                <c:pt idx="7">
                  <c:v>38377</c:v>
                </c:pt>
                <c:pt idx="8">
                  <c:v>38581</c:v>
                </c:pt>
                <c:pt idx="9">
                  <c:v>38299</c:v>
                </c:pt>
                <c:pt idx="10">
                  <c:v>38645</c:v>
                </c:pt>
                <c:pt idx="11">
                  <c:v>38260</c:v>
                </c:pt>
                <c:pt idx="12">
                  <c:v>38261</c:v>
                </c:pt>
                <c:pt idx="13">
                  <c:v>38497</c:v>
                </c:pt>
                <c:pt idx="14">
                  <c:v>37956</c:v>
                </c:pt>
                <c:pt idx="15">
                  <c:v>38642</c:v>
                </c:pt>
                <c:pt idx="16">
                  <c:v>38175</c:v>
                </c:pt>
                <c:pt idx="17">
                  <c:v>37804</c:v>
                </c:pt>
                <c:pt idx="18">
                  <c:v>38012</c:v>
                </c:pt>
                <c:pt idx="19">
                  <c:v>38273</c:v>
                </c:pt>
                <c:pt idx="20">
                  <c:v>38376</c:v>
                </c:pt>
                <c:pt idx="21">
                  <c:v>37887</c:v>
                </c:pt>
                <c:pt idx="22">
                  <c:v>37916</c:v>
                </c:pt>
                <c:pt idx="23">
                  <c:v>38495</c:v>
                </c:pt>
                <c:pt idx="24">
                  <c:v>37915</c:v>
                </c:pt>
                <c:pt idx="25">
                  <c:v>37910</c:v>
                </c:pt>
                <c:pt idx="26">
                  <c:v>37859</c:v>
                </c:pt>
                <c:pt idx="27">
                  <c:v>37930</c:v>
                </c:pt>
                <c:pt idx="28">
                  <c:v>38525</c:v>
                </c:pt>
                <c:pt idx="29">
                  <c:v>37973</c:v>
                </c:pt>
                <c:pt idx="30">
                  <c:v>38407</c:v>
                </c:pt>
                <c:pt idx="31">
                  <c:v>38168</c:v>
                </c:pt>
                <c:pt idx="32">
                  <c:v>38099</c:v>
                </c:pt>
                <c:pt idx="33">
                  <c:v>38124</c:v>
                </c:pt>
                <c:pt idx="34">
                  <c:v>38124</c:v>
                </c:pt>
                <c:pt idx="35">
                  <c:v>38036</c:v>
                </c:pt>
                <c:pt idx="36">
                  <c:v>37956</c:v>
                </c:pt>
                <c:pt idx="37">
                  <c:v>38049</c:v>
                </c:pt>
                <c:pt idx="38">
                  <c:v>38195</c:v>
                </c:pt>
                <c:pt idx="39">
                  <c:v>38294</c:v>
                </c:pt>
                <c:pt idx="40">
                  <c:v>37998</c:v>
                </c:pt>
                <c:pt idx="41">
                  <c:v>38097</c:v>
                </c:pt>
                <c:pt idx="42">
                  <c:v>37872</c:v>
                </c:pt>
                <c:pt idx="43">
                  <c:v>38229</c:v>
                </c:pt>
                <c:pt idx="44">
                  <c:v>38064</c:v>
                </c:pt>
                <c:pt idx="45">
                  <c:v>37851</c:v>
                </c:pt>
                <c:pt idx="46">
                  <c:v>37916</c:v>
                </c:pt>
                <c:pt idx="47">
                  <c:v>38055</c:v>
                </c:pt>
                <c:pt idx="48">
                  <c:v>38590</c:v>
                </c:pt>
                <c:pt idx="49">
                  <c:v>38106</c:v>
                </c:pt>
                <c:pt idx="50">
                  <c:v>38266</c:v>
                </c:pt>
                <c:pt idx="51">
                  <c:v>38029</c:v>
                </c:pt>
                <c:pt idx="52">
                  <c:v>38482</c:v>
                </c:pt>
                <c:pt idx="53">
                  <c:v>38426</c:v>
                </c:pt>
                <c:pt idx="54">
                  <c:v>38533</c:v>
                </c:pt>
                <c:pt idx="55">
                  <c:v>38167</c:v>
                </c:pt>
                <c:pt idx="56">
                  <c:v>38380</c:v>
                </c:pt>
                <c:pt idx="57">
                  <c:v>37992</c:v>
                </c:pt>
                <c:pt idx="58">
                  <c:v>38110</c:v>
                </c:pt>
                <c:pt idx="59">
                  <c:v>38210</c:v>
                </c:pt>
                <c:pt idx="60">
                  <c:v>38498</c:v>
                </c:pt>
                <c:pt idx="61">
                  <c:v>38209</c:v>
                </c:pt>
                <c:pt idx="62">
                  <c:v>38153</c:v>
                </c:pt>
                <c:pt idx="63">
                  <c:v>38153</c:v>
                </c:pt>
                <c:pt idx="64">
                  <c:v>37970</c:v>
                </c:pt>
                <c:pt idx="65">
                  <c:v>38313</c:v>
                </c:pt>
                <c:pt idx="66">
                  <c:v>38273</c:v>
                </c:pt>
                <c:pt idx="67">
                  <c:v>38196</c:v>
                </c:pt>
                <c:pt idx="68">
                  <c:v>38540</c:v>
                </c:pt>
                <c:pt idx="69">
                  <c:v>38321</c:v>
                </c:pt>
                <c:pt idx="70">
                  <c:v>38309</c:v>
                </c:pt>
                <c:pt idx="71">
                  <c:v>38309</c:v>
                </c:pt>
                <c:pt idx="72">
                  <c:v>37963</c:v>
                </c:pt>
                <c:pt idx="73">
                  <c:v>38244</c:v>
                </c:pt>
                <c:pt idx="74">
                  <c:v>38456</c:v>
                </c:pt>
                <c:pt idx="75">
                  <c:v>38342</c:v>
                </c:pt>
                <c:pt idx="76">
                  <c:v>38201</c:v>
                </c:pt>
                <c:pt idx="77">
                  <c:v>38176</c:v>
                </c:pt>
                <c:pt idx="78">
                  <c:v>38279</c:v>
                </c:pt>
                <c:pt idx="79">
                  <c:v>38279</c:v>
                </c:pt>
                <c:pt idx="80">
                  <c:v>38511</c:v>
                </c:pt>
                <c:pt idx="81">
                  <c:v>38286</c:v>
                </c:pt>
                <c:pt idx="82">
                  <c:v>38264</c:v>
                </c:pt>
                <c:pt idx="83">
                  <c:v>38454</c:v>
                </c:pt>
                <c:pt idx="84">
                  <c:v>38266</c:v>
                </c:pt>
                <c:pt idx="85">
                  <c:v>38260</c:v>
                </c:pt>
                <c:pt idx="86">
                  <c:v>38280</c:v>
                </c:pt>
                <c:pt idx="87">
                  <c:v>38301</c:v>
                </c:pt>
                <c:pt idx="88">
                  <c:v>38217</c:v>
                </c:pt>
                <c:pt idx="89">
                  <c:v>38216</c:v>
                </c:pt>
                <c:pt idx="90">
                  <c:v>38292</c:v>
                </c:pt>
                <c:pt idx="91">
                  <c:v>38271</c:v>
                </c:pt>
                <c:pt idx="92">
                  <c:v>38259</c:v>
                </c:pt>
                <c:pt idx="93">
                  <c:v>38286</c:v>
                </c:pt>
                <c:pt idx="94">
                  <c:v>38307</c:v>
                </c:pt>
                <c:pt idx="95">
                  <c:v>38300</c:v>
                </c:pt>
                <c:pt idx="96">
                  <c:v>38300</c:v>
                </c:pt>
                <c:pt idx="97">
                  <c:v>38273</c:v>
                </c:pt>
                <c:pt idx="98">
                  <c:v>38539</c:v>
                </c:pt>
                <c:pt idx="99">
                  <c:v>38335</c:v>
                </c:pt>
                <c:pt idx="100">
                  <c:v>38258</c:v>
                </c:pt>
                <c:pt idx="101">
                  <c:v>38274</c:v>
                </c:pt>
                <c:pt idx="102">
                  <c:v>38321</c:v>
                </c:pt>
                <c:pt idx="103">
                  <c:v>38299</c:v>
                </c:pt>
                <c:pt idx="104">
                  <c:v>38299</c:v>
                </c:pt>
                <c:pt idx="105">
                  <c:v>38292</c:v>
                </c:pt>
                <c:pt idx="106">
                  <c:v>38392</c:v>
                </c:pt>
                <c:pt idx="107">
                  <c:v>38335</c:v>
                </c:pt>
                <c:pt idx="108">
                  <c:v>38322</c:v>
                </c:pt>
                <c:pt idx="109">
                  <c:v>38308</c:v>
                </c:pt>
                <c:pt idx="110">
                  <c:v>38306</c:v>
                </c:pt>
                <c:pt idx="111">
                  <c:v>38398</c:v>
                </c:pt>
                <c:pt idx="112">
                  <c:v>38398</c:v>
                </c:pt>
                <c:pt idx="113">
                  <c:v>38434</c:v>
                </c:pt>
                <c:pt idx="114">
                  <c:v>38365</c:v>
                </c:pt>
                <c:pt idx="115">
                  <c:v>38362</c:v>
                </c:pt>
                <c:pt idx="116">
                  <c:v>38330</c:v>
                </c:pt>
                <c:pt idx="117">
                  <c:v>38287</c:v>
                </c:pt>
                <c:pt idx="118">
                  <c:v>37921</c:v>
                </c:pt>
                <c:pt idx="119">
                  <c:v>38427</c:v>
                </c:pt>
                <c:pt idx="120">
                  <c:v>38357</c:v>
                </c:pt>
                <c:pt idx="121">
                  <c:v>38139</c:v>
                </c:pt>
                <c:pt idx="122">
                  <c:v>38287</c:v>
                </c:pt>
                <c:pt idx="123">
                  <c:v>38397</c:v>
                </c:pt>
                <c:pt idx="124">
                  <c:v>38028</c:v>
                </c:pt>
                <c:pt idx="125">
                  <c:v>38442</c:v>
                </c:pt>
                <c:pt idx="126">
                  <c:v>38323</c:v>
                </c:pt>
                <c:pt idx="127">
                  <c:v>38447</c:v>
                </c:pt>
                <c:pt idx="128">
                  <c:v>38463</c:v>
                </c:pt>
                <c:pt idx="129">
                  <c:v>38463</c:v>
                </c:pt>
                <c:pt idx="130">
                  <c:v>38601</c:v>
                </c:pt>
                <c:pt idx="131">
                  <c:v>38159</c:v>
                </c:pt>
                <c:pt idx="132">
                  <c:v>38356</c:v>
                </c:pt>
                <c:pt idx="133">
                  <c:v>38446</c:v>
                </c:pt>
                <c:pt idx="134">
                  <c:v>38434</c:v>
                </c:pt>
                <c:pt idx="135">
                  <c:v>38377</c:v>
                </c:pt>
                <c:pt idx="136">
                  <c:v>38111</c:v>
                </c:pt>
                <c:pt idx="137">
                  <c:v>38370</c:v>
                </c:pt>
                <c:pt idx="138">
                  <c:v>38328</c:v>
                </c:pt>
                <c:pt idx="139">
                  <c:v>38358</c:v>
                </c:pt>
                <c:pt idx="140">
                  <c:v>38405</c:v>
                </c:pt>
                <c:pt idx="141">
                  <c:v>38504</c:v>
                </c:pt>
                <c:pt idx="142">
                  <c:v>38113</c:v>
                </c:pt>
                <c:pt idx="143">
                  <c:v>38419</c:v>
                </c:pt>
                <c:pt idx="144">
                  <c:v>38462</c:v>
                </c:pt>
                <c:pt idx="145">
                  <c:v>38372</c:v>
                </c:pt>
                <c:pt idx="146">
                  <c:v>38397</c:v>
                </c:pt>
                <c:pt idx="147">
                  <c:v>38442</c:v>
                </c:pt>
                <c:pt idx="148">
                  <c:v>38442</c:v>
                </c:pt>
                <c:pt idx="149">
                  <c:v>38440</c:v>
                </c:pt>
                <c:pt idx="150">
                  <c:v>38448</c:v>
                </c:pt>
                <c:pt idx="151">
                  <c:v>38448</c:v>
                </c:pt>
                <c:pt idx="152">
                  <c:v>38623</c:v>
                </c:pt>
                <c:pt idx="153">
                  <c:v>38399</c:v>
                </c:pt>
                <c:pt idx="154">
                  <c:v>38427</c:v>
                </c:pt>
                <c:pt idx="155">
                  <c:v>38470</c:v>
                </c:pt>
                <c:pt idx="156">
                  <c:v>37942</c:v>
                </c:pt>
                <c:pt idx="157">
                  <c:v>38293</c:v>
                </c:pt>
                <c:pt idx="158">
                  <c:v>38341</c:v>
                </c:pt>
                <c:pt idx="159">
                  <c:v>38322</c:v>
                </c:pt>
                <c:pt idx="160">
                  <c:v>38411</c:v>
                </c:pt>
                <c:pt idx="161">
                  <c:v>38455</c:v>
                </c:pt>
                <c:pt idx="162">
                  <c:v>38594</c:v>
                </c:pt>
                <c:pt idx="163">
                  <c:v>38552</c:v>
                </c:pt>
                <c:pt idx="164">
                  <c:v>38392</c:v>
                </c:pt>
                <c:pt idx="165">
                  <c:v>38544</c:v>
                </c:pt>
                <c:pt idx="166">
                  <c:v>38530</c:v>
                </c:pt>
                <c:pt idx="167">
                  <c:v>38383</c:v>
                </c:pt>
                <c:pt idx="168">
                  <c:v>38551</c:v>
                </c:pt>
                <c:pt idx="169">
                  <c:v>38595</c:v>
                </c:pt>
                <c:pt idx="170">
                  <c:v>38579</c:v>
                </c:pt>
                <c:pt idx="171">
                  <c:v>38393</c:v>
                </c:pt>
                <c:pt idx="172">
                  <c:v>38540</c:v>
                </c:pt>
                <c:pt idx="173">
                  <c:v>38111</c:v>
                </c:pt>
                <c:pt idx="174">
                  <c:v>38544</c:v>
                </c:pt>
                <c:pt idx="175">
                  <c:v>38573</c:v>
                </c:pt>
                <c:pt idx="176">
                  <c:v>38489</c:v>
                </c:pt>
                <c:pt idx="177">
                  <c:v>38524</c:v>
                </c:pt>
                <c:pt idx="178">
                  <c:v>38601</c:v>
                </c:pt>
                <c:pt idx="179">
                  <c:v>38568</c:v>
                </c:pt>
                <c:pt idx="180">
                  <c:v>38457</c:v>
                </c:pt>
                <c:pt idx="181">
                  <c:v>38189</c:v>
                </c:pt>
                <c:pt idx="182">
                  <c:v>38503</c:v>
                </c:pt>
                <c:pt idx="183">
                  <c:v>38196</c:v>
                </c:pt>
                <c:pt idx="184">
                  <c:v>38440</c:v>
                </c:pt>
                <c:pt idx="185">
                  <c:v>38020</c:v>
                </c:pt>
                <c:pt idx="186">
                  <c:v>38476</c:v>
                </c:pt>
                <c:pt idx="187">
                  <c:v>38551</c:v>
                </c:pt>
                <c:pt idx="188">
                  <c:v>38608</c:v>
                </c:pt>
                <c:pt idx="189">
                  <c:v>38593</c:v>
                </c:pt>
                <c:pt idx="190">
                  <c:v>38562</c:v>
                </c:pt>
                <c:pt idx="191">
                  <c:v>38169</c:v>
                </c:pt>
                <c:pt idx="192">
                  <c:v>38552</c:v>
                </c:pt>
                <c:pt idx="193">
                  <c:v>38392</c:v>
                </c:pt>
                <c:pt idx="194">
                  <c:v>38533</c:v>
                </c:pt>
                <c:pt idx="195">
                  <c:v>38322</c:v>
                </c:pt>
                <c:pt idx="196">
                  <c:v>38560</c:v>
                </c:pt>
                <c:pt idx="197">
                  <c:v>38449</c:v>
                </c:pt>
                <c:pt idx="198">
                  <c:v>38140</c:v>
                </c:pt>
                <c:pt idx="199">
                  <c:v>38314</c:v>
                </c:pt>
                <c:pt idx="200">
                  <c:v>38314</c:v>
                </c:pt>
                <c:pt idx="201">
                  <c:v>38154</c:v>
                </c:pt>
                <c:pt idx="202">
                  <c:v>38420</c:v>
                </c:pt>
                <c:pt idx="203">
                  <c:v>38390</c:v>
                </c:pt>
                <c:pt idx="204">
                  <c:v>38401</c:v>
                </c:pt>
                <c:pt idx="205">
                  <c:v>38391</c:v>
                </c:pt>
                <c:pt idx="206">
                  <c:v>38281</c:v>
                </c:pt>
                <c:pt idx="207">
                  <c:v>38000</c:v>
                </c:pt>
                <c:pt idx="208">
                  <c:v>38598</c:v>
                </c:pt>
                <c:pt idx="209">
                  <c:v>38288</c:v>
                </c:pt>
                <c:pt idx="210">
                  <c:v>38609</c:v>
                </c:pt>
                <c:pt idx="211">
                  <c:v>38560</c:v>
                </c:pt>
                <c:pt idx="212">
                  <c:v>38469</c:v>
                </c:pt>
                <c:pt idx="213">
                  <c:v>38390</c:v>
                </c:pt>
                <c:pt idx="214">
                  <c:v>38434</c:v>
                </c:pt>
                <c:pt idx="215">
                  <c:v>38201</c:v>
                </c:pt>
                <c:pt idx="216">
                  <c:v>38517</c:v>
                </c:pt>
                <c:pt idx="217">
                  <c:v>38272</c:v>
                </c:pt>
                <c:pt idx="218">
                  <c:v>38288</c:v>
                </c:pt>
                <c:pt idx="219">
                  <c:v>38586</c:v>
                </c:pt>
                <c:pt idx="220">
                  <c:v>38386</c:v>
                </c:pt>
                <c:pt idx="221">
                  <c:v>38330</c:v>
                </c:pt>
                <c:pt idx="222">
                  <c:v>38475</c:v>
                </c:pt>
                <c:pt idx="223">
                  <c:v>38035</c:v>
                </c:pt>
                <c:pt idx="224">
                  <c:v>38406</c:v>
                </c:pt>
                <c:pt idx="225">
                  <c:v>38208</c:v>
                </c:pt>
                <c:pt idx="226">
                  <c:v>38525</c:v>
                </c:pt>
                <c:pt idx="227">
                  <c:v>38205</c:v>
                </c:pt>
                <c:pt idx="228">
                  <c:v>38393</c:v>
                </c:pt>
                <c:pt idx="230">
                  <c:v>38189</c:v>
                </c:pt>
                <c:pt idx="231">
                  <c:v>38418</c:v>
                </c:pt>
                <c:pt idx="232">
                  <c:v>38370</c:v>
                </c:pt>
                <c:pt idx="233">
                  <c:v>38301</c:v>
                </c:pt>
                <c:pt idx="234">
                  <c:v>38582</c:v>
                </c:pt>
                <c:pt idx="235">
                  <c:v>38582</c:v>
                </c:pt>
                <c:pt idx="236">
                  <c:v>38068</c:v>
                </c:pt>
                <c:pt idx="237">
                  <c:v>38141</c:v>
                </c:pt>
                <c:pt idx="238">
                  <c:v>37901</c:v>
                </c:pt>
                <c:pt idx="239">
                  <c:v>37957</c:v>
                </c:pt>
                <c:pt idx="240">
                  <c:v>38203</c:v>
                </c:pt>
                <c:pt idx="241">
                  <c:v>38127</c:v>
                </c:pt>
                <c:pt idx="242">
                  <c:v>38376</c:v>
                </c:pt>
                <c:pt idx="243">
                  <c:v>38433</c:v>
                </c:pt>
                <c:pt idx="244">
                  <c:v>38439</c:v>
                </c:pt>
                <c:pt idx="245">
                  <c:v>38155</c:v>
                </c:pt>
                <c:pt idx="246">
                  <c:v>38579</c:v>
                </c:pt>
                <c:pt idx="247">
                  <c:v>38267</c:v>
                </c:pt>
                <c:pt idx="248">
                  <c:v>38509</c:v>
                </c:pt>
                <c:pt idx="249">
                  <c:v>38379</c:v>
                </c:pt>
                <c:pt idx="250">
                  <c:v>38538</c:v>
                </c:pt>
                <c:pt idx="251">
                  <c:v>38441</c:v>
                </c:pt>
                <c:pt idx="252">
                  <c:v>38546</c:v>
                </c:pt>
                <c:pt idx="253">
                  <c:v>38341</c:v>
                </c:pt>
                <c:pt idx="254">
                  <c:v>38593</c:v>
                </c:pt>
                <c:pt idx="255">
                  <c:v>38609</c:v>
                </c:pt>
                <c:pt idx="256">
                  <c:v>37866</c:v>
                </c:pt>
                <c:pt idx="257">
                  <c:v>38562</c:v>
                </c:pt>
                <c:pt idx="258">
                  <c:v>38357</c:v>
                </c:pt>
                <c:pt idx="259">
                  <c:v>38048</c:v>
                </c:pt>
                <c:pt idx="260">
                  <c:v>38614</c:v>
                </c:pt>
                <c:pt idx="261">
                  <c:v>37991</c:v>
                </c:pt>
                <c:pt idx="262">
                  <c:v>38281</c:v>
                </c:pt>
                <c:pt idx="263">
                  <c:v>38593</c:v>
                </c:pt>
                <c:pt idx="264">
                  <c:v>38524</c:v>
                </c:pt>
                <c:pt idx="265">
                  <c:v>37957</c:v>
                </c:pt>
                <c:pt idx="266">
                  <c:v>38580</c:v>
                </c:pt>
                <c:pt idx="267">
                  <c:v>38512</c:v>
                </c:pt>
                <c:pt idx="268">
                  <c:v>38008</c:v>
                </c:pt>
                <c:pt idx="269">
                  <c:v>38604</c:v>
                </c:pt>
                <c:pt idx="270">
                  <c:v>38224</c:v>
                </c:pt>
                <c:pt idx="271">
                  <c:v>38306</c:v>
                </c:pt>
                <c:pt idx="272">
                  <c:v>38281</c:v>
                </c:pt>
                <c:pt idx="273">
                  <c:v>38078</c:v>
                </c:pt>
                <c:pt idx="274">
                  <c:v>38390</c:v>
                </c:pt>
                <c:pt idx="275">
                  <c:v>38425</c:v>
                </c:pt>
                <c:pt idx="276">
                  <c:v>38105</c:v>
                </c:pt>
                <c:pt idx="277">
                  <c:v>38581</c:v>
                </c:pt>
                <c:pt idx="278">
                  <c:v>38125</c:v>
                </c:pt>
                <c:pt idx="279">
                  <c:v>38371</c:v>
                </c:pt>
                <c:pt idx="280">
                  <c:v>38015</c:v>
                </c:pt>
                <c:pt idx="281">
                  <c:v>38497</c:v>
                </c:pt>
                <c:pt idx="282">
                  <c:v>38392</c:v>
                </c:pt>
                <c:pt idx="283">
                  <c:v>38587</c:v>
                </c:pt>
                <c:pt idx="284">
                  <c:v>38229</c:v>
                </c:pt>
                <c:pt idx="285">
                  <c:v>38078</c:v>
                </c:pt>
                <c:pt idx="286">
                  <c:v>38512</c:v>
                </c:pt>
                <c:pt idx="287">
                  <c:v>38512</c:v>
                </c:pt>
                <c:pt idx="288">
                  <c:v>38091</c:v>
                </c:pt>
                <c:pt idx="289">
                  <c:v>38601</c:v>
                </c:pt>
                <c:pt idx="290">
                  <c:v>38551</c:v>
                </c:pt>
                <c:pt idx="291">
                  <c:v>38216</c:v>
                </c:pt>
                <c:pt idx="292">
                  <c:v>38308</c:v>
                </c:pt>
                <c:pt idx="293">
                  <c:v>38610</c:v>
                </c:pt>
                <c:pt idx="294">
                  <c:v>37923</c:v>
                </c:pt>
                <c:pt idx="295">
                  <c:v>38523</c:v>
                </c:pt>
                <c:pt idx="296">
                  <c:v>38525</c:v>
                </c:pt>
                <c:pt idx="297">
                  <c:v>38336</c:v>
                </c:pt>
                <c:pt idx="298">
                  <c:v>38579</c:v>
                </c:pt>
                <c:pt idx="299">
                  <c:v>38435</c:v>
                </c:pt>
                <c:pt idx="300">
                  <c:v>38446</c:v>
                </c:pt>
                <c:pt idx="301">
                  <c:v>38365</c:v>
                </c:pt>
                <c:pt idx="302">
                  <c:v>38336</c:v>
                </c:pt>
                <c:pt idx="303">
                  <c:v>38390</c:v>
                </c:pt>
                <c:pt idx="304">
                  <c:v>38579</c:v>
                </c:pt>
                <c:pt idx="305">
                  <c:v>38371</c:v>
                </c:pt>
                <c:pt idx="306">
                  <c:v>38261</c:v>
                </c:pt>
                <c:pt idx="307">
                  <c:v>38505</c:v>
                </c:pt>
                <c:pt idx="308">
                  <c:v>37931</c:v>
                </c:pt>
                <c:pt idx="309">
                  <c:v>38012</c:v>
                </c:pt>
                <c:pt idx="310">
                  <c:v>38593</c:v>
                </c:pt>
                <c:pt idx="311">
                  <c:v>38532</c:v>
                </c:pt>
                <c:pt idx="312">
                  <c:v>38568</c:v>
                </c:pt>
                <c:pt idx="313">
                  <c:v>38608</c:v>
                </c:pt>
                <c:pt idx="314">
                  <c:v>38307</c:v>
                </c:pt>
                <c:pt idx="315">
                  <c:v>38882</c:v>
                </c:pt>
                <c:pt idx="316">
                  <c:v>38330</c:v>
                </c:pt>
                <c:pt idx="317">
                  <c:v>38594</c:v>
                </c:pt>
                <c:pt idx="318">
                  <c:v>38334</c:v>
                </c:pt>
                <c:pt idx="319">
                  <c:v>38239</c:v>
                </c:pt>
                <c:pt idx="320">
                  <c:v>38160</c:v>
                </c:pt>
              </c:numCache>
            </c:numRef>
          </c:xVal>
          <c:yVal>
            <c:numRef>
              <c:f>Sheet1!$Q$2:$Q$420</c:f>
              <c:numCache>
                <c:formatCode>General</c:formatCode>
                <c:ptCount val="419"/>
                <c:pt idx="0">
                  <c:v>1.3559319999999999</c:v>
                </c:pt>
                <c:pt idx="1">
                  <c:v>-2.2831100000000002</c:v>
                </c:pt>
                <c:pt idx="2">
                  <c:v>0.3861</c:v>
                </c:pt>
                <c:pt idx="3">
                  <c:v>-9.2510999999999992</c:v>
                </c:pt>
                <c:pt idx="4">
                  <c:v>7.7551019999999999</c:v>
                </c:pt>
                <c:pt idx="5">
                  <c:v>-9.8540100000000006</c:v>
                </c:pt>
                <c:pt idx="6">
                  <c:v>7.9741379999999999</c:v>
                </c:pt>
                <c:pt idx="7">
                  <c:v>-0.66666999999999998</c:v>
                </c:pt>
                <c:pt idx="8">
                  <c:v>3.6437249999999999</c:v>
                </c:pt>
                <c:pt idx="9">
                  <c:v>9.6153849999999998</c:v>
                </c:pt>
                <c:pt idx="10">
                  <c:v>-16.104900000000001</c:v>
                </c:pt>
                <c:pt idx="11">
                  <c:v>-0.40322999999999998</c:v>
                </c:pt>
                <c:pt idx="12">
                  <c:v>-2.29508</c:v>
                </c:pt>
                <c:pt idx="13">
                  <c:v>8.3333329999999997</c:v>
                </c:pt>
                <c:pt idx="14">
                  <c:v>2.5270760000000001</c:v>
                </c:pt>
                <c:pt idx="15">
                  <c:v>-19.084</c:v>
                </c:pt>
                <c:pt idx="16">
                  <c:v>8.3076919999999994</c:v>
                </c:pt>
                <c:pt idx="17">
                  <c:v>7.2874489999999996</c:v>
                </c:pt>
                <c:pt idx="18">
                  <c:v>-3.7037</c:v>
                </c:pt>
                <c:pt idx="19">
                  <c:v>16.460909999999998</c:v>
                </c:pt>
                <c:pt idx="20">
                  <c:v>10.38462</c:v>
                </c:pt>
                <c:pt idx="21">
                  <c:v>16.774190000000001</c:v>
                </c:pt>
                <c:pt idx="22">
                  <c:v>4.8309179999999996</c:v>
                </c:pt>
                <c:pt idx="23">
                  <c:v>-3.2374100000000001</c:v>
                </c:pt>
                <c:pt idx="24">
                  <c:v>11.2</c:v>
                </c:pt>
                <c:pt idx="25">
                  <c:v>-2.2801300000000002</c:v>
                </c:pt>
                <c:pt idx="26">
                  <c:v>1.1152420000000001</c:v>
                </c:pt>
                <c:pt idx="27">
                  <c:v>0.92165900000000001</c:v>
                </c:pt>
                <c:pt idx="28">
                  <c:v>1.9230769999999999</c:v>
                </c:pt>
                <c:pt idx="29">
                  <c:v>6.1594199999999999</c:v>
                </c:pt>
                <c:pt idx="30">
                  <c:v>-6.95364</c:v>
                </c:pt>
                <c:pt idx="31">
                  <c:v>3.2407409999999999</c:v>
                </c:pt>
                <c:pt idx="32">
                  <c:v>12.32227</c:v>
                </c:pt>
                <c:pt idx="33">
                  <c:v>-15.7143</c:v>
                </c:pt>
                <c:pt idx="34">
                  <c:v>-17.5</c:v>
                </c:pt>
                <c:pt idx="35">
                  <c:v>4.6332050000000002</c:v>
                </c:pt>
                <c:pt idx="36">
                  <c:v>3.686636</c:v>
                </c:pt>
                <c:pt idx="37">
                  <c:v>-6.5420600000000002</c:v>
                </c:pt>
                <c:pt idx="38">
                  <c:v>2.30179</c:v>
                </c:pt>
                <c:pt idx="39">
                  <c:v>3.7453180000000001</c:v>
                </c:pt>
                <c:pt idx="40">
                  <c:v>0.87209300000000001</c:v>
                </c:pt>
                <c:pt idx="41">
                  <c:v>-6.6945600000000001</c:v>
                </c:pt>
                <c:pt idx="42">
                  <c:v>-2.0408200000000001</c:v>
                </c:pt>
                <c:pt idx="43">
                  <c:v>1.492537</c:v>
                </c:pt>
                <c:pt idx="44">
                  <c:v>0.34722199999999998</c:v>
                </c:pt>
                <c:pt idx="45">
                  <c:v>3.6</c:v>
                </c:pt>
                <c:pt idx="46">
                  <c:v>-3.0769199999999999</c:v>
                </c:pt>
                <c:pt idx="47">
                  <c:v>0</c:v>
                </c:pt>
                <c:pt idx="48">
                  <c:v>5.8020480000000001</c:v>
                </c:pt>
                <c:pt idx="49">
                  <c:v>3.9682539999999999</c:v>
                </c:pt>
                <c:pt idx="50">
                  <c:v>-8.6614199999999997</c:v>
                </c:pt>
                <c:pt idx="51">
                  <c:v>0</c:v>
                </c:pt>
                <c:pt idx="52">
                  <c:v>9.5100859999999994</c:v>
                </c:pt>
                <c:pt idx="53">
                  <c:v>-4.0404</c:v>
                </c:pt>
                <c:pt idx="54">
                  <c:v>1</c:v>
                </c:pt>
                <c:pt idx="55">
                  <c:v>-4.1474700000000002</c:v>
                </c:pt>
                <c:pt idx="56">
                  <c:v>2.4647890000000001</c:v>
                </c:pt>
                <c:pt idx="57">
                  <c:v>-0.84033999999999998</c:v>
                </c:pt>
                <c:pt idx="58">
                  <c:v>1.045296</c:v>
                </c:pt>
                <c:pt idx="59">
                  <c:v>-34.680100000000003</c:v>
                </c:pt>
                <c:pt idx="60">
                  <c:v>2.3622049999999999</c:v>
                </c:pt>
                <c:pt idx="61">
                  <c:v>23.152709999999999</c:v>
                </c:pt>
                <c:pt idx="62">
                  <c:v>-1.24224</c:v>
                </c:pt>
                <c:pt idx="63">
                  <c:v>0.86206899999999997</c:v>
                </c:pt>
                <c:pt idx="64">
                  <c:v>-5.5555599999999998</c:v>
                </c:pt>
                <c:pt idx="65">
                  <c:v>-4.4444400000000002</c:v>
                </c:pt>
                <c:pt idx="66">
                  <c:v>13.69295</c:v>
                </c:pt>
                <c:pt idx="67">
                  <c:v>2.0576129999999999</c:v>
                </c:pt>
                <c:pt idx="68">
                  <c:v>-7.9245299999999999</c:v>
                </c:pt>
                <c:pt idx="69">
                  <c:v>9.0909089999999999</c:v>
                </c:pt>
                <c:pt idx="70">
                  <c:v>12.2807</c:v>
                </c:pt>
                <c:pt idx="71">
                  <c:v>-5.7471300000000003</c:v>
                </c:pt>
                <c:pt idx="72">
                  <c:v>4.8672570000000004</c:v>
                </c:pt>
                <c:pt idx="73">
                  <c:v>-6.0465099999999996</c:v>
                </c:pt>
                <c:pt idx="74">
                  <c:v>-3.1578900000000001</c:v>
                </c:pt>
                <c:pt idx="75">
                  <c:v>0.94936699999999996</c:v>
                </c:pt>
                <c:pt idx="76">
                  <c:v>-4.3103400000000001</c:v>
                </c:pt>
                <c:pt idx="77">
                  <c:v>-3.6437200000000001</c:v>
                </c:pt>
                <c:pt idx="78">
                  <c:v>5.4545450000000004</c:v>
                </c:pt>
                <c:pt idx="79">
                  <c:v>-0.36231999999999998</c:v>
                </c:pt>
                <c:pt idx="80">
                  <c:v>3.6363639999999999</c:v>
                </c:pt>
                <c:pt idx="81">
                  <c:v>-0.48780000000000001</c:v>
                </c:pt>
                <c:pt idx="82">
                  <c:v>-6.2730600000000001</c:v>
                </c:pt>
                <c:pt idx="83">
                  <c:v>-2.5</c:v>
                </c:pt>
                <c:pt idx="84">
                  <c:v>5.5084749999999998</c:v>
                </c:pt>
                <c:pt idx="85">
                  <c:v>4.2056069999999997</c:v>
                </c:pt>
                <c:pt idx="86">
                  <c:v>-27.142900000000001</c:v>
                </c:pt>
                <c:pt idx="87">
                  <c:v>19.5122</c:v>
                </c:pt>
                <c:pt idx="88">
                  <c:v>-1.8018000000000001</c:v>
                </c:pt>
                <c:pt idx="89">
                  <c:v>-5.7239100000000001</c:v>
                </c:pt>
                <c:pt idx="90">
                  <c:v>-1.3333299999999999</c:v>
                </c:pt>
                <c:pt idx="91">
                  <c:v>9.0643270000000005</c:v>
                </c:pt>
                <c:pt idx="92">
                  <c:v>-7.69231</c:v>
                </c:pt>
                <c:pt idx="93">
                  <c:v>-2.2058800000000001</c:v>
                </c:pt>
                <c:pt idx="94">
                  <c:v>-5.0209200000000003</c:v>
                </c:pt>
                <c:pt idx="95">
                  <c:v>0</c:v>
                </c:pt>
                <c:pt idx="96">
                  <c:v>-0.39216000000000001</c:v>
                </c:pt>
                <c:pt idx="97">
                  <c:v>-0.8</c:v>
                </c:pt>
                <c:pt idx="98">
                  <c:v>18.275860000000002</c:v>
                </c:pt>
                <c:pt idx="99">
                  <c:v>-3.9473699999999998</c:v>
                </c:pt>
                <c:pt idx="100">
                  <c:v>4.9180330000000003</c:v>
                </c:pt>
                <c:pt idx="101">
                  <c:v>4.6332050000000002</c:v>
                </c:pt>
                <c:pt idx="102">
                  <c:v>10.07752</c:v>
                </c:pt>
                <c:pt idx="103">
                  <c:v>-5.4545500000000002</c:v>
                </c:pt>
                <c:pt idx="104">
                  <c:v>6.511628</c:v>
                </c:pt>
                <c:pt idx="105">
                  <c:v>-5.8091299999999997</c:v>
                </c:pt>
                <c:pt idx="106">
                  <c:v>-4.0609099999999998</c:v>
                </c:pt>
                <c:pt idx="107">
                  <c:v>-2.53165</c:v>
                </c:pt>
                <c:pt idx="108">
                  <c:v>1.916933</c:v>
                </c:pt>
                <c:pt idx="109">
                  <c:v>-4.6204599999999996</c:v>
                </c:pt>
                <c:pt idx="110">
                  <c:v>0.52083299999999999</c:v>
                </c:pt>
                <c:pt idx="111">
                  <c:v>3.0418249999999998</c:v>
                </c:pt>
                <c:pt idx="112">
                  <c:v>0.38022800000000001</c:v>
                </c:pt>
                <c:pt idx="113">
                  <c:v>-3.59897</c:v>
                </c:pt>
                <c:pt idx="114">
                  <c:v>-6.2295100000000003</c:v>
                </c:pt>
                <c:pt idx="115">
                  <c:v>0.94043900000000002</c:v>
                </c:pt>
                <c:pt idx="116">
                  <c:v>0.40160600000000002</c:v>
                </c:pt>
                <c:pt idx="117">
                  <c:v>-3.4632000000000001</c:v>
                </c:pt>
                <c:pt idx="118">
                  <c:v>-6.1673999999999998</c:v>
                </c:pt>
                <c:pt idx="119">
                  <c:v>-8.6842100000000002</c:v>
                </c:pt>
                <c:pt idx="120">
                  <c:v>5.3398060000000003</c:v>
                </c:pt>
                <c:pt idx="121">
                  <c:v>-4.5976999999999997</c:v>
                </c:pt>
                <c:pt idx="122">
                  <c:v>-2.88462</c:v>
                </c:pt>
                <c:pt idx="123">
                  <c:v>-4.3731799999999996</c:v>
                </c:pt>
                <c:pt idx="124">
                  <c:v>0</c:v>
                </c:pt>
                <c:pt idx="125">
                  <c:v>5.3003530000000003</c:v>
                </c:pt>
                <c:pt idx="126">
                  <c:v>-6.1643800000000004</c:v>
                </c:pt>
                <c:pt idx="127">
                  <c:v>6.0702879999999997</c:v>
                </c:pt>
                <c:pt idx="128">
                  <c:v>0.43103399999999997</c:v>
                </c:pt>
                <c:pt idx="129">
                  <c:v>-9.1911799999999992</c:v>
                </c:pt>
                <c:pt idx="130">
                  <c:v>-1.0416700000000001</c:v>
                </c:pt>
                <c:pt idx="131">
                  <c:v>11.08179</c:v>
                </c:pt>
                <c:pt idx="132">
                  <c:v>3.278689</c:v>
                </c:pt>
                <c:pt idx="133">
                  <c:v>-1.8382400000000001</c:v>
                </c:pt>
                <c:pt idx="134">
                  <c:v>-19.665299999999998</c:v>
                </c:pt>
                <c:pt idx="135">
                  <c:v>-23.714300000000001</c:v>
                </c:pt>
                <c:pt idx="136">
                  <c:v>1.917808</c:v>
                </c:pt>
                <c:pt idx="137">
                  <c:v>8.4745760000000008</c:v>
                </c:pt>
                <c:pt idx="138">
                  <c:v>-0.8</c:v>
                </c:pt>
                <c:pt idx="139">
                  <c:v>5.2631579999999998</c:v>
                </c:pt>
                <c:pt idx="140">
                  <c:v>-3.5555599999999998</c:v>
                </c:pt>
                <c:pt idx="141">
                  <c:v>-18.433199999999999</c:v>
                </c:pt>
                <c:pt idx="142">
                  <c:v>3.652968</c:v>
                </c:pt>
                <c:pt idx="143">
                  <c:v>-8.6274499999999996</c:v>
                </c:pt>
                <c:pt idx="144">
                  <c:v>1.7301040000000001</c:v>
                </c:pt>
                <c:pt idx="145">
                  <c:v>3.6585369999999999</c:v>
                </c:pt>
                <c:pt idx="146">
                  <c:v>0.64102599999999998</c:v>
                </c:pt>
                <c:pt idx="147">
                  <c:v>6.0498219999999998</c:v>
                </c:pt>
                <c:pt idx="148">
                  <c:v>1.7467250000000001</c:v>
                </c:pt>
                <c:pt idx="149">
                  <c:v>0.323625</c:v>
                </c:pt>
                <c:pt idx="150">
                  <c:v>-1.97628</c:v>
                </c:pt>
                <c:pt idx="151">
                  <c:v>1.7241379999999999</c:v>
                </c:pt>
                <c:pt idx="152">
                  <c:v>-16.981100000000001</c:v>
                </c:pt>
                <c:pt idx="153">
                  <c:v>4.9261080000000002</c:v>
                </c:pt>
                <c:pt idx="154">
                  <c:v>-5.1502100000000004</c:v>
                </c:pt>
                <c:pt idx="155">
                  <c:v>-1.27119</c:v>
                </c:pt>
                <c:pt idx="156">
                  <c:v>2.7131780000000001</c:v>
                </c:pt>
                <c:pt idx="157">
                  <c:v>1.995012</c:v>
                </c:pt>
                <c:pt idx="158">
                  <c:v>6.9565219999999997</c:v>
                </c:pt>
                <c:pt idx="159">
                  <c:v>1</c:v>
                </c:pt>
                <c:pt idx="160">
                  <c:v>10.263159999999999</c:v>
                </c:pt>
                <c:pt idx="161">
                  <c:v>8.5603110000000004</c:v>
                </c:pt>
                <c:pt idx="162">
                  <c:v>7.788945</c:v>
                </c:pt>
                <c:pt idx="163">
                  <c:v>4.6610170000000002</c:v>
                </c:pt>
                <c:pt idx="164">
                  <c:v>9.7457630000000002</c:v>
                </c:pt>
                <c:pt idx="165">
                  <c:v>3.6363639999999999</c:v>
                </c:pt>
                <c:pt idx="166">
                  <c:v>-6.4814800000000004</c:v>
                </c:pt>
                <c:pt idx="167">
                  <c:v>0.88105699999999998</c:v>
                </c:pt>
                <c:pt idx="168">
                  <c:v>-10.8108</c:v>
                </c:pt>
                <c:pt idx="169">
                  <c:v>-4.3165500000000003</c:v>
                </c:pt>
                <c:pt idx="170">
                  <c:v>-1.7167399999999999</c:v>
                </c:pt>
                <c:pt idx="171">
                  <c:v>9.7046410000000005</c:v>
                </c:pt>
                <c:pt idx="172">
                  <c:v>18.545449999999999</c:v>
                </c:pt>
                <c:pt idx="173">
                  <c:v>10.909090000000001</c:v>
                </c:pt>
                <c:pt idx="174">
                  <c:v>5.3921570000000001</c:v>
                </c:pt>
                <c:pt idx="175">
                  <c:v>-1.2345699999999999</c:v>
                </c:pt>
                <c:pt idx="176">
                  <c:v>-11.0448</c:v>
                </c:pt>
                <c:pt idx="177">
                  <c:v>-3.02115</c:v>
                </c:pt>
                <c:pt idx="178">
                  <c:v>-1.7021299999999999</c:v>
                </c:pt>
                <c:pt idx="179">
                  <c:v>-1.96078</c:v>
                </c:pt>
                <c:pt idx="180">
                  <c:v>3.3333330000000001</c:v>
                </c:pt>
                <c:pt idx="181">
                  <c:v>6.2730629999999996</c:v>
                </c:pt>
                <c:pt idx="182">
                  <c:v>3.1390129999999998</c:v>
                </c:pt>
                <c:pt idx="183">
                  <c:v>-1.10294</c:v>
                </c:pt>
                <c:pt idx="184">
                  <c:v>1.5094339999999999</c:v>
                </c:pt>
                <c:pt idx="185">
                  <c:v>2.5830259999999998</c:v>
                </c:pt>
                <c:pt idx="186">
                  <c:v>3.5842290000000001</c:v>
                </c:pt>
                <c:pt idx="187">
                  <c:v>-1.0344800000000001</c:v>
                </c:pt>
                <c:pt idx="188">
                  <c:v>1.195219</c:v>
                </c:pt>
                <c:pt idx="189">
                  <c:v>19.36937</c:v>
                </c:pt>
                <c:pt idx="190">
                  <c:v>-3.6437200000000001</c:v>
                </c:pt>
                <c:pt idx="191">
                  <c:v>5.529954</c:v>
                </c:pt>
                <c:pt idx="192">
                  <c:v>1.6064259999999999</c:v>
                </c:pt>
                <c:pt idx="193">
                  <c:v>1.7421599999999999</c:v>
                </c:pt>
                <c:pt idx="194">
                  <c:v>-3.5971199999999999</c:v>
                </c:pt>
                <c:pt idx="195">
                  <c:v>3.8869259999999999</c:v>
                </c:pt>
                <c:pt idx="196">
                  <c:v>-1.45631</c:v>
                </c:pt>
                <c:pt idx="197">
                  <c:v>6.8181820000000002</c:v>
                </c:pt>
                <c:pt idx="198">
                  <c:v>-0.33445000000000003</c:v>
                </c:pt>
                <c:pt idx="199">
                  <c:v>-1.1583000000000001</c:v>
                </c:pt>
                <c:pt idx="200">
                  <c:v>0.72727299999999995</c:v>
                </c:pt>
                <c:pt idx="201">
                  <c:v>-1.2766</c:v>
                </c:pt>
                <c:pt idx="202">
                  <c:v>-13.2867</c:v>
                </c:pt>
                <c:pt idx="203">
                  <c:v>-1.63934</c:v>
                </c:pt>
                <c:pt idx="204">
                  <c:v>-4.6218500000000002</c:v>
                </c:pt>
                <c:pt idx="205">
                  <c:v>-0.45045000000000002</c:v>
                </c:pt>
                <c:pt idx="206">
                  <c:v>-11.9718</c:v>
                </c:pt>
                <c:pt idx="207">
                  <c:v>-4.0441200000000004</c:v>
                </c:pt>
                <c:pt idx="208">
                  <c:v>-0.86956999999999995</c:v>
                </c:pt>
                <c:pt idx="209">
                  <c:v>-1.3953500000000001</c:v>
                </c:pt>
                <c:pt idx="210">
                  <c:v>-26.900600000000001</c:v>
                </c:pt>
                <c:pt idx="211">
                  <c:v>1.337793</c:v>
                </c:pt>
                <c:pt idx="212">
                  <c:v>-5.7471300000000003</c:v>
                </c:pt>
                <c:pt idx="213">
                  <c:v>-4.2635699999999996</c:v>
                </c:pt>
                <c:pt idx="214">
                  <c:v>12.167299999999999</c:v>
                </c:pt>
                <c:pt idx="215">
                  <c:v>-0.85836999999999997</c:v>
                </c:pt>
                <c:pt idx="216">
                  <c:v>-0.54496</c:v>
                </c:pt>
                <c:pt idx="217">
                  <c:v>-3.11111</c:v>
                </c:pt>
                <c:pt idx="218">
                  <c:v>0.80971700000000002</c:v>
                </c:pt>
                <c:pt idx="219">
                  <c:v>-42.585599999999999</c:v>
                </c:pt>
                <c:pt idx="220">
                  <c:v>8.6330939999999998</c:v>
                </c:pt>
                <c:pt idx="221">
                  <c:v>8.6505189999999992</c:v>
                </c:pt>
                <c:pt idx="222">
                  <c:v>-4.5576400000000001</c:v>
                </c:pt>
                <c:pt idx="223">
                  <c:v>-10.267899999999999</c:v>
                </c:pt>
                <c:pt idx="224">
                  <c:v>3.5326089999999999</c:v>
                </c:pt>
                <c:pt idx="225">
                  <c:v>1.477833</c:v>
                </c:pt>
                <c:pt idx="226">
                  <c:v>-12.955500000000001</c:v>
                </c:pt>
                <c:pt idx="227">
                  <c:v>0</c:v>
                </c:pt>
                <c:pt idx="228">
                  <c:v>4.2704630000000003</c:v>
                </c:pt>
                <c:pt idx="230">
                  <c:v>1.6806719999999999</c:v>
                </c:pt>
                <c:pt idx="231">
                  <c:v>-0.78430999999999995</c:v>
                </c:pt>
                <c:pt idx="232">
                  <c:v>7.9365079999999999</c:v>
                </c:pt>
                <c:pt idx="233">
                  <c:v>25.104600000000001</c:v>
                </c:pt>
                <c:pt idx="234">
                  <c:v>7.017544</c:v>
                </c:pt>
                <c:pt idx="235">
                  <c:v>7.4193550000000004</c:v>
                </c:pt>
                <c:pt idx="236">
                  <c:v>-3.09598</c:v>
                </c:pt>
                <c:pt idx="237">
                  <c:v>-38.197400000000002</c:v>
                </c:pt>
                <c:pt idx="238">
                  <c:v>-5.0980400000000001</c:v>
                </c:pt>
                <c:pt idx="239">
                  <c:v>-10</c:v>
                </c:pt>
                <c:pt idx="240">
                  <c:v>3.2573289999999999</c:v>
                </c:pt>
                <c:pt idx="241">
                  <c:v>-10.9434</c:v>
                </c:pt>
                <c:pt idx="242">
                  <c:v>2.9166669999999999</c:v>
                </c:pt>
                <c:pt idx="243">
                  <c:v>-3.4188000000000001</c:v>
                </c:pt>
                <c:pt idx="244">
                  <c:v>0.80645199999999995</c:v>
                </c:pt>
                <c:pt idx="245">
                  <c:v>-0.35842000000000002</c:v>
                </c:pt>
                <c:pt idx="246">
                  <c:v>-18.340599999999998</c:v>
                </c:pt>
                <c:pt idx="247">
                  <c:v>-8.2396999999999991</c:v>
                </c:pt>
                <c:pt idx="248">
                  <c:v>-2.3904399999999999</c:v>
                </c:pt>
                <c:pt idx="249">
                  <c:v>-2.40964</c:v>
                </c:pt>
                <c:pt idx="250">
                  <c:v>-0.90908999999999995</c:v>
                </c:pt>
                <c:pt idx="251">
                  <c:v>7.6923079999999997</c:v>
                </c:pt>
                <c:pt idx="252">
                  <c:v>6.563707</c:v>
                </c:pt>
                <c:pt idx="253">
                  <c:v>1.071429</c:v>
                </c:pt>
                <c:pt idx="254">
                  <c:v>11.406840000000001</c:v>
                </c:pt>
                <c:pt idx="255">
                  <c:v>0.36363600000000001</c:v>
                </c:pt>
                <c:pt idx="256">
                  <c:v>-1.98675</c:v>
                </c:pt>
                <c:pt idx="257">
                  <c:v>-14.7651</c:v>
                </c:pt>
                <c:pt idx="258">
                  <c:v>-6.4257</c:v>
                </c:pt>
                <c:pt idx="259">
                  <c:v>-7.16981</c:v>
                </c:pt>
                <c:pt idx="260">
                  <c:v>11.274509999999999</c:v>
                </c:pt>
                <c:pt idx="261">
                  <c:v>1.5673980000000001</c:v>
                </c:pt>
                <c:pt idx="262">
                  <c:v>-0.72202</c:v>
                </c:pt>
                <c:pt idx="263">
                  <c:v>12.867649999999999</c:v>
                </c:pt>
                <c:pt idx="264">
                  <c:v>10.34483</c:v>
                </c:pt>
                <c:pt idx="265">
                  <c:v>-3.1128399999999998</c:v>
                </c:pt>
                <c:pt idx="266">
                  <c:v>-15.2318</c:v>
                </c:pt>
                <c:pt idx="267">
                  <c:v>2.545455</c:v>
                </c:pt>
                <c:pt idx="268">
                  <c:v>5.6521739999999996</c:v>
                </c:pt>
                <c:pt idx="269">
                  <c:v>-11.2903</c:v>
                </c:pt>
                <c:pt idx="270">
                  <c:v>-4.53172</c:v>
                </c:pt>
                <c:pt idx="271">
                  <c:v>-4.0268499999999996</c:v>
                </c:pt>
                <c:pt idx="272">
                  <c:v>4.2016809999999998</c:v>
                </c:pt>
                <c:pt idx="273">
                  <c:v>4.6153849999999998</c:v>
                </c:pt>
                <c:pt idx="274">
                  <c:v>0.74074099999999998</c:v>
                </c:pt>
                <c:pt idx="275">
                  <c:v>5.0909089999999999</c:v>
                </c:pt>
                <c:pt idx="276">
                  <c:v>2.5270760000000001</c:v>
                </c:pt>
                <c:pt idx="277">
                  <c:v>1.568627</c:v>
                </c:pt>
                <c:pt idx="278">
                  <c:v>-1.2930999999999999</c:v>
                </c:pt>
                <c:pt idx="279">
                  <c:v>5.2785919999999997</c:v>
                </c:pt>
                <c:pt idx="280">
                  <c:v>-8.2568800000000007</c:v>
                </c:pt>
                <c:pt idx="281">
                  <c:v>-11.764699999999999</c:v>
                </c:pt>
                <c:pt idx="282">
                  <c:v>0.34013599999999999</c:v>
                </c:pt>
                <c:pt idx="283">
                  <c:v>-2.8571399999999998</c:v>
                </c:pt>
                <c:pt idx="284">
                  <c:v>-1.7857099999999999</c:v>
                </c:pt>
                <c:pt idx="285">
                  <c:v>-4.6948400000000001</c:v>
                </c:pt>
                <c:pt idx="286">
                  <c:v>11.63636</c:v>
                </c:pt>
                <c:pt idx="287">
                  <c:v>-1.4234899999999999</c:v>
                </c:pt>
                <c:pt idx="288">
                  <c:v>-1.9337</c:v>
                </c:pt>
                <c:pt idx="289">
                  <c:v>-13.223100000000001</c:v>
                </c:pt>
                <c:pt idx="290">
                  <c:v>2.8753989999999998</c:v>
                </c:pt>
                <c:pt idx="291">
                  <c:v>0</c:v>
                </c:pt>
                <c:pt idx="292">
                  <c:v>-1.72414</c:v>
                </c:pt>
                <c:pt idx="293">
                  <c:v>-0.86207</c:v>
                </c:pt>
                <c:pt idx="294">
                  <c:v>8.1218269999999997</c:v>
                </c:pt>
                <c:pt idx="295">
                  <c:v>-4.8309199999999999</c:v>
                </c:pt>
                <c:pt idx="296">
                  <c:v>-0.42735000000000001</c:v>
                </c:pt>
                <c:pt idx="297">
                  <c:v>5.1369860000000003</c:v>
                </c:pt>
                <c:pt idx="298">
                  <c:v>0.30303000000000002</c:v>
                </c:pt>
                <c:pt idx="299">
                  <c:v>9.4117650000000008</c:v>
                </c:pt>
                <c:pt idx="300">
                  <c:v>-1.0344800000000001</c:v>
                </c:pt>
                <c:pt idx="301">
                  <c:v>10.27397</c:v>
                </c:pt>
                <c:pt idx="302">
                  <c:v>0.91463399999999995</c:v>
                </c:pt>
                <c:pt idx="303">
                  <c:v>0.41152300000000003</c:v>
                </c:pt>
                <c:pt idx="304">
                  <c:v>6.7741939999999996</c:v>
                </c:pt>
                <c:pt idx="305">
                  <c:v>-3.8194400000000002</c:v>
                </c:pt>
                <c:pt idx="306">
                  <c:v>5.288462</c:v>
                </c:pt>
                <c:pt idx="307">
                  <c:v>-20.712</c:v>
                </c:pt>
                <c:pt idx="308">
                  <c:v>-9.9236599999999999</c:v>
                </c:pt>
                <c:pt idx="309">
                  <c:v>-2.1660599999999999</c:v>
                </c:pt>
                <c:pt idx="310">
                  <c:v>-3.2921800000000001</c:v>
                </c:pt>
                <c:pt idx="311">
                  <c:v>-56.825400000000002</c:v>
                </c:pt>
                <c:pt idx="312">
                  <c:v>-5.8365799999999997</c:v>
                </c:pt>
                <c:pt idx="313">
                  <c:v>-14.0969</c:v>
                </c:pt>
                <c:pt idx="314">
                  <c:v>-5.6337999999999999</c:v>
                </c:pt>
                <c:pt idx="315">
                  <c:v>1.886792</c:v>
                </c:pt>
                <c:pt idx="316">
                  <c:v>10.44304</c:v>
                </c:pt>
                <c:pt idx="317">
                  <c:v>-7.3333300000000001</c:v>
                </c:pt>
                <c:pt idx="318">
                  <c:v>-7.4733099999999997</c:v>
                </c:pt>
                <c:pt idx="319">
                  <c:v>0</c:v>
                </c:pt>
                <c:pt idx="320">
                  <c:v>-9.7046399999999995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DDA-43B6-8D8A-CBD77E196EB0}"/>
            </c:ext>
          </c:extLst>
        </c:ser>
        <c:ser>
          <c:idx val="3"/>
          <c:order val="2"/>
          <c:tx>
            <c:v>6-yr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6"/>
            <c:spPr>
              <a:solidFill>
                <a:srgbClr val="02BE26"/>
              </a:solidFill>
              <a:ln w="9525">
                <a:noFill/>
              </a:ln>
              <a:effectLst/>
            </c:spPr>
          </c:marker>
          <c:xVal>
            <c:numRef>
              <c:f>Sheet1!$F$2:$F$420</c:f>
              <c:numCache>
                <c:formatCode>General</c:formatCode>
                <c:ptCount val="419"/>
                <c:pt idx="2" formatCode="m/d/yyyy">
                  <c:v>39196</c:v>
                </c:pt>
                <c:pt idx="3" formatCode="m/d/yyyy">
                  <c:v>39224</c:v>
                </c:pt>
                <c:pt idx="4" formatCode="m/d/yyyy">
                  <c:v>39329</c:v>
                </c:pt>
                <c:pt idx="5" formatCode="m/d/yyyy">
                  <c:v>39748</c:v>
                </c:pt>
                <c:pt idx="7" formatCode="m/d/yyyy">
                  <c:v>39582</c:v>
                </c:pt>
                <c:pt idx="8" formatCode="m/d/yyyy">
                  <c:v>39378</c:v>
                </c:pt>
                <c:pt idx="9" formatCode="m/d/yyyy">
                  <c:v>39706</c:v>
                </c:pt>
                <c:pt idx="10" formatCode="m/d/yyyy">
                  <c:v>40015</c:v>
                </c:pt>
                <c:pt idx="11" formatCode="m/d/yyyy">
                  <c:v>39552</c:v>
                </c:pt>
                <c:pt idx="12" formatCode="m/d/yyyy">
                  <c:v>40121</c:v>
                </c:pt>
                <c:pt idx="13" formatCode="m/d/yyyy">
                  <c:v>40045</c:v>
                </c:pt>
                <c:pt idx="14" formatCode="m/d/yyyy">
                  <c:v>39307</c:v>
                </c:pt>
                <c:pt idx="15" formatCode="m/d/yyyy">
                  <c:v>40120</c:v>
                </c:pt>
                <c:pt idx="16" formatCode="m/d/yyyy">
                  <c:v>39295</c:v>
                </c:pt>
                <c:pt idx="17" formatCode="m/d/yyyy">
                  <c:v>39258</c:v>
                </c:pt>
                <c:pt idx="18" formatCode="m/d/yyyy">
                  <c:v>39251</c:v>
                </c:pt>
                <c:pt idx="19" formatCode="m/d/yyyy">
                  <c:v>39463</c:v>
                </c:pt>
                <c:pt idx="20" formatCode="m/d/yyyy">
                  <c:v>39547</c:v>
                </c:pt>
                <c:pt idx="21" formatCode="m/d/yyyy">
                  <c:v>39329</c:v>
                </c:pt>
                <c:pt idx="22" formatCode="m/d/yyyy">
                  <c:v>39258</c:v>
                </c:pt>
                <c:pt idx="23" formatCode="m/d/yyyy">
                  <c:v>39833</c:v>
                </c:pt>
                <c:pt idx="24" formatCode="m/d/yyyy">
                  <c:v>39289</c:v>
                </c:pt>
                <c:pt idx="25" formatCode="m/d/yyyy">
                  <c:v>39191</c:v>
                </c:pt>
                <c:pt idx="26" formatCode="m/d/yyyy">
                  <c:v>38993</c:v>
                </c:pt>
                <c:pt idx="27" formatCode="m/d/yyyy">
                  <c:v>39092</c:v>
                </c:pt>
                <c:pt idx="28" formatCode="m/d/yyyy">
                  <c:v>40345</c:v>
                </c:pt>
                <c:pt idx="29" formatCode="m/d/yyyy">
                  <c:v>39456</c:v>
                </c:pt>
                <c:pt idx="30" formatCode="m/d/yyyy">
                  <c:v>39505</c:v>
                </c:pt>
                <c:pt idx="31" formatCode="m/d/yyyy">
                  <c:v>39379</c:v>
                </c:pt>
                <c:pt idx="32" formatCode="m/d/yyyy">
                  <c:v>40100</c:v>
                </c:pt>
                <c:pt idx="33" formatCode="m/d/yyyy">
                  <c:v>39491</c:v>
                </c:pt>
                <c:pt idx="34" formatCode="m/d/yyyy">
                  <c:v>39491</c:v>
                </c:pt>
                <c:pt idx="35" formatCode="m/d/yyyy">
                  <c:v>38407</c:v>
                </c:pt>
                <c:pt idx="36" formatCode="m/d/yyyy">
                  <c:v>39422</c:v>
                </c:pt>
                <c:pt idx="37" formatCode="m/d/yyyy">
                  <c:v>39253</c:v>
                </c:pt>
                <c:pt idx="38" formatCode="m/d/yyyy">
                  <c:v>39295</c:v>
                </c:pt>
                <c:pt idx="39" formatCode="m/d/yyyy">
                  <c:v>39308</c:v>
                </c:pt>
                <c:pt idx="40" formatCode="m/d/yyyy">
                  <c:v>39609</c:v>
                </c:pt>
                <c:pt idx="41" formatCode="m/d/yyyy">
                  <c:v>39281</c:v>
                </c:pt>
                <c:pt idx="42" formatCode="m/d/yyyy">
                  <c:v>40393</c:v>
                </c:pt>
                <c:pt idx="43" formatCode="m/d/yyyy">
                  <c:v>39336</c:v>
                </c:pt>
                <c:pt idx="44" formatCode="m/d/yyyy">
                  <c:v>39455</c:v>
                </c:pt>
                <c:pt idx="45" formatCode="m/d/yyyy">
                  <c:v>39028</c:v>
                </c:pt>
                <c:pt idx="46" formatCode="m/d/yyyy">
                  <c:v>39023</c:v>
                </c:pt>
                <c:pt idx="47" formatCode="m/d/yyyy">
                  <c:v>39233</c:v>
                </c:pt>
                <c:pt idx="48" formatCode="m/d/yyyy">
                  <c:v>40294</c:v>
                </c:pt>
                <c:pt idx="49" formatCode="m/d/yyyy">
                  <c:v>39821</c:v>
                </c:pt>
                <c:pt idx="50" formatCode="m/d/yyyy">
                  <c:v>39498</c:v>
                </c:pt>
                <c:pt idx="51" formatCode="m/d/yyyy">
                  <c:v>39583</c:v>
                </c:pt>
                <c:pt idx="52" formatCode="m/d/yyyy">
                  <c:v>39373</c:v>
                </c:pt>
                <c:pt idx="53" formatCode="m/d/yyyy">
                  <c:v>39370</c:v>
                </c:pt>
                <c:pt idx="54" formatCode="m/d/yyyy">
                  <c:v>39098</c:v>
                </c:pt>
                <c:pt idx="55" formatCode="m/d/yyyy">
                  <c:v>39974</c:v>
                </c:pt>
                <c:pt idx="56" formatCode="m/d/yyyy">
                  <c:v>39294</c:v>
                </c:pt>
                <c:pt idx="57" formatCode="m/d/yyyy">
                  <c:v>39197</c:v>
                </c:pt>
                <c:pt idx="58" formatCode="m/d/yyyy">
                  <c:v>39280</c:v>
                </c:pt>
                <c:pt idx="59" formatCode="m/d/yyyy">
                  <c:v>39720</c:v>
                </c:pt>
                <c:pt idx="61" formatCode="m/d/yyyy">
                  <c:v>39415</c:v>
                </c:pt>
                <c:pt idx="62" formatCode="m/d/yyyy">
                  <c:v>39364</c:v>
                </c:pt>
                <c:pt idx="63" formatCode="m/d/yyyy">
                  <c:v>39364</c:v>
                </c:pt>
                <c:pt idx="64" formatCode="m/d/yyyy">
                  <c:v>39356</c:v>
                </c:pt>
                <c:pt idx="65" formatCode="m/d/yyyy">
                  <c:v>39622</c:v>
                </c:pt>
                <c:pt idx="66" formatCode="m/d/yyyy">
                  <c:v>39645</c:v>
                </c:pt>
                <c:pt idx="67" formatCode="m/d/yyyy">
                  <c:v>39891</c:v>
                </c:pt>
                <c:pt idx="68" formatCode="m/d/yyyy">
                  <c:v>40226</c:v>
                </c:pt>
                <c:pt idx="69" formatCode="m/d/yyyy">
                  <c:v>39426</c:v>
                </c:pt>
                <c:pt idx="70" formatCode="m/d/yyyy">
                  <c:v>39477</c:v>
                </c:pt>
                <c:pt idx="71" formatCode="m/d/yyyy">
                  <c:v>39477</c:v>
                </c:pt>
                <c:pt idx="72" formatCode="m/d/yyyy">
                  <c:v>39980</c:v>
                </c:pt>
                <c:pt idx="73" formatCode="m/d/yyyy">
                  <c:v>39702</c:v>
                </c:pt>
                <c:pt idx="74" formatCode="m/d/yyyy">
                  <c:v>39545</c:v>
                </c:pt>
                <c:pt idx="75" formatCode="m/d/yyyy">
                  <c:v>39531</c:v>
                </c:pt>
                <c:pt idx="76" formatCode="m/d/yyyy">
                  <c:v>39413</c:v>
                </c:pt>
                <c:pt idx="77" formatCode="m/d/yyyy">
                  <c:v>39386</c:v>
                </c:pt>
                <c:pt idx="78" formatCode="m/d/yyyy">
                  <c:v>39560</c:v>
                </c:pt>
                <c:pt idx="79" formatCode="m/d/yyyy">
                  <c:v>39560</c:v>
                </c:pt>
                <c:pt idx="80" formatCode="m/d/yyyy">
                  <c:v>39450</c:v>
                </c:pt>
                <c:pt idx="81" formatCode="m/d/yyyy">
                  <c:v>39471</c:v>
                </c:pt>
                <c:pt idx="82" formatCode="m/d/yyyy">
                  <c:v>39483</c:v>
                </c:pt>
                <c:pt idx="83" formatCode="m/d/yyyy">
                  <c:v>39988</c:v>
                </c:pt>
                <c:pt idx="84" formatCode="m/d/yyyy">
                  <c:v>39384</c:v>
                </c:pt>
                <c:pt idx="85" formatCode="m/d/yyyy">
                  <c:v>39608</c:v>
                </c:pt>
                <c:pt idx="86" formatCode="m/d/yyyy">
                  <c:v>39517</c:v>
                </c:pt>
                <c:pt idx="87" formatCode="m/d/yyyy">
                  <c:v>39294</c:v>
                </c:pt>
                <c:pt idx="88" formatCode="m/d/yyyy">
                  <c:v>39399</c:v>
                </c:pt>
                <c:pt idx="89" formatCode="m/d/yyyy">
                  <c:v>39428</c:v>
                </c:pt>
                <c:pt idx="90" formatCode="m/d/yyyy">
                  <c:v>39651</c:v>
                </c:pt>
                <c:pt idx="91" formatCode="m/d/yyyy">
                  <c:v>39702</c:v>
                </c:pt>
                <c:pt idx="92" formatCode="m/d/yyyy">
                  <c:v>39827</c:v>
                </c:pt>
                <c:pt idx="93" formatCode="m/d/yyyy">
                  <c:v>39919</c:v>
                </c:pt>
                <c:pt idx="94" formatCode="m/d/yyyy">
                  <c:v>39534</c:v>
                </c:pt>
                <c:pt idx="95" formatCode="m/d/yyyy">
                  <c:v>39714</c:v>
                </c:pt>
                <c:pt idx="96" formatCode="m/d/yyyy">
                  <c:v>39596</c:v>
                </c:pt>
                <c:pt idx="97" formatCode="m/d/yyyy">
                  <c:v>39463</c:v>
                </c:pt>
                <c:pt idx="98" formatCode="m/d/yyyy">
                  <c:v>39953</c:v>
                </c:pt>
                <c:pt idx="99" formatCode="m/d/yyyy">
                  <c:v>39489</c:v>
                </c:pt>
                <c:pt idx="100" formatCode="m/d/yyyy">
                  <c:v>39457</c:v>
                </c:pt>
                <c:pt idx="101" formatCode="m/d/yyyy">
                  <c:v>39428</c:v>
                </c:pt>
                <c:pt idx="102" formatCode="m/d/yyyy">
                  <c:v>39470</c:v>
                </c:pt>
                <c:pt idx="103" formatCode="m/d/yyyy">
                  <c:v>39678</c:v>
                </c:pt>
                <c:pt idx="104" formatCode="m/d/yyyy">
                  <c:v>39706</c:v>
                </c:pt>
                <c:pt idx="105" formatCode="m/d/yyyy">
                  <c:v>39510</c:v>
                </c:pt>
                <c:pt idx="106" formatCode="m/d/yyyy">
                  <c:v>39748</c:v>
                </c:pt>
                <c:pt idx="107" formatCode="m/d/yyyy">
                  <c:v>39482</c:v>
                </c:pt>
                <c:pt idx="108" formatCode="m/d/yyyy">
                  <c:v>39513</c:v>
                </c:pt>
                <c:pt idx="109" formatCode="m/d/yyyy">
                  <c:v>39681</c:v>
                </c:pt>
                <c:pt idx="110" formatCode="m/d/yyyy">
                  <c:v>39881</c:v>
                </c:pt>
                <c:pt idx="111" formatCode="m/d/yyyy">
                  <c:v>39540</c:v>
                </c:pt>
                <c:pt idx="112" formatCode="m/d/yyyy">
                  <c:v>39540</c:v>
                </c:pt>
                <c:pt idx="113" formatCode="m/d/yyyy">
                  <c:v>39553</c:v>
                </c:pt>
                <c:pt idx="114" formatCode="m/d/yyyy">
                  <c:v>39667</c:v>
                </c:pt>
                <c:pt idx="115" formatCode="m/d/yyyy">
                  <c:v>39462</c:v>
                </c:pt>
                <c:pt idx="116" formatCode="m/d/yyyy">
                  <c:v>39546</c:v>
                </c:pt>
                <c:pt idx="117" formatCode="m/d/yyyy">
                  <c:v>39478</c:v>
                </c:pt>
                <c:pt idx="118" formatCode="m/d/yyyy">
                  <c:v>39100</c:v>
                </c:pt>
                <c:pt idx="119" formatCode="m/d/yyyy">
                  <c:v>39687</c:v>
                </c:pt>
                <c:pt idx="120" formatCode="m/d/yyyy">
                  <c:v>39484</c:v>
                </c:pt>
                <c:pt idx="121" formatCode="m/d/yyyy">
                  <c:v>39323</c:v>
                </c:pt>
                <c:pt idx="122" formatCode="m/d/yyyy">
                  <c:v>39482</c:v>
                </c:pt>
                <c:pt idx="123" formatCode="m/d/yyyy">
                  <c:v>40100</c:v>
                </c:pt>
                <c:pt idx="124" formatCode="m/d/yyyy">
                  <c:v>39351</c:v>
                </c:pt>
                <c:pt idx="125" formatCode="m/d/yyyy">
                  <c:v>39737</c:v>
                </c:pt>
                <c:pt idx="126" formatCode="m/d/yyyy">
                  <c:v>39533</c:v>
                </c:pt>
                <c:pt idx="127" formatCode="m/d/yyyy">
                  <c:v>39960</c:v>
                </c:pt>
                <c:pt idx="128" formatCode="m/d/yyyy">
                  <c:v>39567</c:v>
                </c:pt>
                <c:pt idx="129" formatCode="m/d/yyyy">
                  <c:v>39567</c:v>
                </c:pt>
                <c:pt idx="130" formatCode="m/d/yyyy">
                  <c:v>40219</c:v>
                </c:pt>
                <c:pt idx="131" formatCode="m/d/yyyy">
                  <c:v>39377</c:v>
                </c:pt>
                <c:pt idx="132" formatCode="m/d/yyyy">
                  <c:v>39511</c:v>
                </c:pt>
                <c:pt idx="133" formatCode="m/d/yyyy">
                  <c:v>39573</c:v>
                </c:pt>
                <c:pt idx="134" formatCode="m/d/yyyy">
                  <c:v>39743</c:v>
                </c:pt>
                <c:pt idx="135" formatCode="m/d/yyyy">
                  <c:v>39650</c:v>
                </c:pt>
                <c:pt idx="136" formatCode="m/d/yyyy">
                  <c:v>39335</c:v>
                </c:pt>
                <c:pt idx="137" formatCode="m/d/yyyy">
                  <c:v>39485</c:v>
                </c:pt>
                <c:pt idx="138" formatCode="m/d/yyyy">
                  <c:v>39867</c:v>
                </c:pt>
                <c:pt idx="139" formatCode="m/d/yyyy">
                  <c:v>39520</c:v>
                </c:pt>
                <c:pt idx="140" formatCode="m/d/yyyy">
                  <c:v>39575</c:v>
                </c:pt>
                <c:pt idx="141" formatCode="m/d/yyyy">
                  <c:v>40711</c:v>
                </c:pt>
                <c:pt idx="142" formatCode="m/d/yyyy">
                  <c:v>39303</c:v>
                </c:pt>
                <c:pt idx="143" formatCode="m/d/yyyy">
                  <c:v>39519</c:v>
                </c:pt>
                <c:pt idx="144" formatCode="m/d/yyyy">
                  <c:v>39580</c:v>
                </c:pt>
                <c:pt idx="145" formatCode="m/d/yyyy">
                  <c:v>39538</c:v>
                </c:pt>
                <c:pt idx="146" formatCode="m/d/yyyy">
                  <c:v>39997</c:v>
                </c:pt>
                <c:pt idx="147" formatCode="m/d/yyyy">
                  <c:v>39604</c:v>
                </c:pt>
                <c:pt idx="148" formatCode="m/d/yyyy">
                  <c:v>39604</c:v>
                </c:pt>
                <c:pt idx="149" formatCode="m/d/yyyy">
                  <c:v>39681</c:v>
                </c:pt>
                <c:pt idx="150" formatCode="m/d/yyyy">
                  <c:v>39574</c:v>
                </c:pt>
                <c:pt idx="151" formatCode="m/d/yyyy">
                  <c:v>39574</c:v>
                </c:pt>
                <c:pt idx="152" formatCode="m/d/yyyy">
                  <c:v>40126</c:v>
                </c:pt>
                <c:pt idx="153" formatCode="m/d/yyyy">
                  <c:v>39951</c:v>
                </c:pt>
                <c:pt idx="154" formatCode="m/d/yyyy">
                  <c:v>39562</c:v>
                </c:pt>
                <c:pt idx="155" formatCode="m/d/yyyy">
                  <c:v>39625</c:v>
                </c:pt>
                <c:pt idx="156" formatCode="m/d/yyyy">
                  <c:v>39183</c:v>
                </c:pt>
                <c:pt idx="157" formatCode="m/d/yyyy">
                  <c:v>39531</c:v>
                </c:pt>
                <c:pt idx="158" formatCode="m/d/yyyy">
                  <c:v>39499</c:v>
                </c:pt>
                <c:pt idx="159" formatCode="m/d/yyyy">
                  <c:v>39503</c:v>
                </c:pt>
                <c:pt idx="160" formatCode="m/d/yyyy">
                  <c:v>39581</c:v>
                </c:pt>
                <c:pt idx="161" formatCode="m/d/yyyy">
                  <c:v>39636</c:v>
                </c:pt>
                <c:pt idx="162" formatCode="m/d/yyyy">
                  <c:v>39680</c:v>
                </c:pt>
                <c:pt idx="163" formatCode="m/d/yyyy">
                  <c:v>39629</c:v>
                </c:pt>
                <c:pt idx="164" formatCode="m/d/yyyy">
                  <c:v>39996</c:v>
                </c:pt>
                <c:pt idx="165" formatCode="m/d/yyyy">
                  <c:v>39658</c:v>
                </c:pt>
                <c:pt idx="166" formatCode="m/d/yyyy">
                  <c:v>39659</c:v>
                </c:pt>
                <c:pt idx="167" formatCode="m/d/yyyy">
                  <c:v>39884</c:v>
                </c:pt>
                <c:pt idx="168" formatCode="m/d/yyyy">
                  <c:v>40099</c:v>
                </c:pt>
                <c:pt idx="169" formatCode="m/d/yyyy">
                  <c:v>39750</c:v>
                </c:pt>
                <c:pt idx="170" formatCode="m/d/yyyy">
                  <c:v>39750</c:v>
                </c:pt>
                <c:pt idx="171" formatCode="m/d/yyyy">
                  <c:v>39526</c:v>
                </c:pt>
                <c:pt idx="172" formatCode="m/d/yyyy">
                  <c:v>39730</c:v>
                </c:pt>
                <c:pt idx="173" formatCode="m/d/yyyy">
                  <c:v>39559</c:v>
                </c:pt>
                <c:pt idx="174" formatCode="m/d/yyyy">
                  <c:v>39763</c:v>
                </c:pt>
                <c:pt idx="175" formatCode="m/d/yyyy">
                  <c:v>39862</c:v>
                </c:pt>
                <c:pt idx="176" formatCode="m/d/yyyy">
                  <c:v>40032</c:v>
                </c:pt>
                <c:pt idx="177" formatCode="m/d/yyyy">
                  <c:v>40373</c:v>
                </c:pt>
                <c:pt idx="178" formatCode="m/d/yyyy">
                  <c:v>39602</c:v>
                </c:pt>
                <c:pt idx="179" formatCode="m/d/yyyy">
                  <c:v>39752</c:v>
                </c:pt>
                <c:pt idx="180" formatCode="m/d/yyyy">
                  <c:v>39976</c:v>
                </c:pt>
                <c:pt idx="181" formatCode="m/d/yyyy">
                  <c:v>39233</c:v>
                </c:pt>
                <c:pt idx="182" formatCode="m/d/yyyy">
                  <c:v>39546</c:v>
                </c:pt>
                <c:pt idx="183" formatCode="m/d/yyyy">
                  <c:v>39666</c:v>
                </c:pt>
                <c:pt idx="184" formatCode="m/d/yyyy">
                  <c:v>39909</c:v>
                </c:pt>
                <c:pt idx="185" formatCode="m/d/yyyy">
                  <c:v>38765</c:v>
                </c:pt>
                <c:pt idx="186" formatCode="m/d/yyyy">
                  <c:v>39615</c:v>
                </c:pt>
                <c:pt idx="187" formatCode="m/d/yyyy">
                  <c:v>39569</c:v>
                </c:pt>
                <c:pt idx="188" formatCode="m/d/yyyy">
                  <c:v>39916</c:v>
                </c:pt>
                <c:pt idx="189" formatCode="m/d/yyyy">
                  <c:v>39199</c:v>
                </c:pt>
                <c:pt idx="190" formatCode="m/d/yyyy">
                  <c:v>39762</c:v>
                </c:pt>
                <c:pt idx="191" formatCode="m/d/yyyy">
                  <c:v>39014</c:v>
                </c:pt>
                <c:pt idx="192" formatCode="m/d/yyyy">
                  <c:v>39100</c:v>
                </c:pt>
                <c:pt idx="193" formatCode="m/d/yyyy">
                  <c:v>39748</c:v>
                </c:pt>
                <c:pt idx="194" formatCode="m/d/yyyy">
                  <c:v>39763</c:v>
                </c:pt>
                <c:pt idx="195" formatCode="m/d/yyyy">
                  <c:v>39896</c:v>
                </c:pt>
                <c:pt idx="196" formatCode="m/d/yyyy">
                  <c:v>40098</c:v>
                </c:pt>
                <c:pt idx="197" formatCode="m/d/yyyy">
                  <c:v>39737</c:v>
                </c:pt>
                <c:pt idx="198" formatCode="m/d/yyyy">
                  <c:v>39904</c:v>
                </c:pt>
                <c:pt idx="199" formatCode="m/d/yyyy">
                  <c:v>39989</c:v>
                </c:pt>
                <c:pt idx="200" formatCode="m/d/yyyy">
                  <c:v>39989</c:v>
                </c:pt>
                <c:pt idx="201" formatCode="m/d/yyyy">
                  <c:v>39105</c:v>
                </c:pt>
                <c:pt idx="202" formatCode="m/d/yyyy">
                  <c:v>39539</c:v>
                </c:pt>
                <c:pt idx="203" formatCode="m/d/yyyy">
                  <c:v>40021</c:v>
                </c:pt>
                <c:pt idx="204" formatCode="m/d/yyyy">
                  <c:v>39729</c:v>
                </c:pt>
                <c:pt idx="205" formatCode="m/d/yyyy">
                  <c:v>39610</c:v>
                </c:pt>
                <c:pt idx="206" formatCode="m/d/yyyy">
                  <c:v>39314</c:v>
                </c:pt>
                <c:pt idx="207" formatCode="m/d/yyyy">
                  <c:v>39099</c:v>
                </c:pt>
                <c:pt idx="208" formatCode="m/d/yyyy">
                  <c:v>40386</c:v>
                </c:pt>
                <c:pt idx="209" formatCode="m/d/yyyy">
                  <c:v>39601</c:v>
                </c:pt>
                <c:pt idx="210" formatCode="m/d/yyyy">
                  <c:v>39841</c:v>
                </c:pt>
                <c:pt idx="211" formatCode="m/d/yyyy">
                  <c:v>40402</c:v>
                </c:pt>
                <c:pt idx="212" formatCode="m/d/yyyy">
                  <c:v>39597</c:v>
                </c:pt>
                <c:pt idx="213" formatCode="m/d/yyyy">
                  <c:v>39538</c:v>
                </c:pt>
                <c:pt idx="214" formatCode="m/d/yyyy">
                  <c:v>39541</c:v>
                </c:pt>
                <c:pt idx="215" formatCode="m/d/yyyy">
                  <c:v>39931</c:v>
                </c:pt>
                <c:pt idx="216" formatCode="m/d/yyyy">
                  <c:v>39843</c:v>
                </c:pt>
                <c:pt idx="217" formatCode="m/d/yyyy">
                  <c:v>39399</c:v>
                </c:pt>
                <c:pt idx="218" formatCode="m/d/yyyy">
                  <c:v>39301</c:v>
                </c:pt>
                <c:pt idx="219" formatCode="m/d/yyyy">
                  <c:v>39920</c:v>
                </c:pt>
                <c:pt idx="220" formatCode="m/d/yyyy">
                  <c:v>39597</c:v>
                </c:pt>
                <c:pt idx="221" formatCode="m/d/yyyy">
                  <c:v>39301</c:v>
                </c:pt>
                <c:pt idx="222" formatCode="m/d/yyyy">
                  <c:v>39708</c:v>
                </c:pt>
                <c:pt idx="223" formatCode="m/d/yyyy">
                  <c:v>39100</c:v>
                </c:pt>
                <c:pt idx="224" formatCode="m/d/yyyy">
                  <c:v>39686</c:v>
                </c:pt>
                <c:pt idx="225" formatCode="m/d/yyyy">
                  <c:v>40044</c:v>
                </c:pt>
                <c:pt idx="226" formatCode="m/d/yyyy">
                  <c:v>39739</c:v>
                </c:pt>
                <c:pt idx="227" formatCode="m/d/yyyy">
                  <c:v>40688</c:v>
                </c:pt>
                <c:pt idx="228" formatCode="m/d/yyyy">
                  <c:v>39526</c:v>
                </c:pt>
                <c:pt idx="229" formatCode="m/d/yyyy">
                  <c:v>39393</c:v>
                </c:pt>
                <c:pt idx="230" formatCode="m/d/yyyy">
                  <c:v>39728</c:v>
                </c:pt>
                <c:pt idx="231" formatCode="m/d/yyyy">
                  <c:v>39997</c:v>
                </c:pt>
                <c:pt idx="232" formatCode="m/d/yyyy">
                  <c:v>39612</c:v>
                </c:pt>
                <c:pt idx="233" formatCode="m/d/yyyy">
                  <c:v>39658</c:v>
                </c:pt>
                <c:pt idx="234" formatCode="m/d/yyyy">
                  <c:v>39657</c:v>
                </c:pt>
                <c:pt idx="235" formatCode="m/d/yyyy">
                  <c:v>39631</c:v>
                </c:pt>
                <c:pt idx="236" formatCode="m/d/yyyy">
                  <c:v>38477</c:v>
                </c:pt>
                <c:pt idx="237" formatCode="m/d/yyyy">
                  <c:v>39718</c:v>
                </c:pt>
                <c:pt idx="238" formatCode="m/d/yyyy">
                  <c:v>39288</c:v>
                </c:pt>
                <c:pt idx="239" formatCode="m/d/yyyy">
                  <c:v>39125</c:v>
                </c:pt>
                <c:pt idx="240" formatCode="m/d/yyyy">
                  <c:v>39345</c:v>
                </c:pt>
                <c:pt idx="241" formatCode="m/d/yyyy">
                  <c:v>39462</c:v>
                </c:pt>
                <c:pt idx="242" formatCode="m/d/yyyy">
                  <c:v>39547</c:v>
                </c:pt>
                <c:pt idx="243" formatCode="m/d/yyyy">
                  <c:v>40224</c:v>
                </c:pt>
                <c:pt idx="244" formatCode="m/d/yyyy">
                  <c:v>39553</c:v>
                </c:pt>
                <c:pt idx="245" formatCode="m/d/yyyy">
                  <c:v>39524</c:v>
                </c:pt>
                <c:pt idx="246" formatCode="m/d/yyyy">
                  <c:v>39988</c:v>
                </c:pt>
                <c:pt idx="247" formatCode="m/d/yyyy">
                  <c:v>39637</c:v>
                </c:pt>
                <c:pt idx="248" formatCode="m/d/yyyy">
                  <c:v>39531</c:v>
                </c:pt>
                <c:pt idx="249" formatCode="m/d/yyyy">
                  <c:v>40192</c:v>
                </c:pt>
                <c:pt idx="250" formatCode="m/d/yyyy">
                  <c:v>40185</c:v>
                </c:pt>
                <c:pt idx="251" formatCode="m/d/yyyy">
                  <c:v>39597</c:v>
                </c:pt>
                <c:pt idx="252" formatCode="m/d/yyyy">
                  <c:v>39934</c:v>
                </c:pt>
                <c:pt idx="253" formatCode="m/d/yyyy">
                  <c:v>40016</c:v>
                </c:pt>
                <c:pt idx="254" formatCode="m/d/yyyy">
                  <c:v>39993</c:v>
                </c:pt>
                <c:pt idx="255" formatCode="m/d/yyyy">
                  <c:v>40689</c:v>
                </c:pt>
                <c:pt idx="256" formatCode="m/d/yyyy">
                  <c:v>39505</c:v>
                </c:pt>
                <c:pt idx="258" formatCode="m/d/yyyy">
                  <c:v>39518</c:v>
                </c:pt>
                <c:pt idx="259" formatCode="m/d/yyyy">
                  <c:v>39127</c:v>
                </c:pt>
                <c:pt idx="260" formatCode="m/d/yyyy">
                  <c:v>39874</c:v>
                </c:pt>
                <c:pt idx="261" formatCode="m/d/yyyy">
                  <c:v>39624</c:v>
                </c:pt>
                <c:pt idx="262" formatCode="m/d/yyyy">
                  <c:v>39933</c:v>
                </c:pt>
                <c:pt idx="263" formatCode="m/d/yyyy">
                  <c:v>39921</c:v>
                </c:pt>
                <c:pt idx="264" formatCode="m/d/yyyy">
                  <c:v>39952</c:v>
                </c:pt>
                <c:pt idx="265" formatCode="m/d/yyyy">
                  <c:v>39252</c:v>
                </c:pt>
                <c:pt idx="266" formatCode="m/d/yyyy">
                  <c:v>40269</c:v>
                </c:pt>
                <c:pt idx="267" formatCode="m/d/yyyy">
                  <c:v>40347</c:v>
                </c:pt>
                <c:pt idx="268" formatCode="m/d/yyyy">
                  <c:v>39828</c:v>
                </c:pt>
                <c:pt idx="269" formatCode="m/d/yyyy">
                  <c:v>40360</c:v>
                </c:pt>
                <c:pt idx="270" formatCode="m/d/yyyy">
                  <c:v>39980</c:v>
                </c:pt>
                <c:pt idx="271" formatCode="m/d/yyyy">
                  <c:v>39678</c:v>
                </c:pt>
                <c:pt idx="272" formatCode="m/d/yyyy">
                  <c:v>39755</c:v>
                </c:pt>
                <c:pt idx="273" formatCode="m/d/yyyy">
                  <c:v>39046</c:v>
                </c:pt>
                <c:pt idx="274" formatCode="m/d/yyyy">
                  <c:v>39527</c:v>
                </c:pt>
                <c:pt idx="275" formatCode="m/d/yyyy">
                  <c:v>40226</c:v>
                </c:pt>
                <c:pt idx="276" formatCode="m/d/yyyy">
                  <c:v>40007</c:v>
                </c:pt>
                <c:pt idx="277" formatCode="m/d/yyyy">
                  <c:v>39549</c:v>
                </c:pt>
                <c:pt idx="278" formatCode="m/d/yyyy">
                  <c:v>39707</c:v>
                </c:pt>
                <c:pt idx="279" formatCode="m/d/yyyy">
                  <c:v>39916</c:v>
                </c:pt>
                <c:pt idx="280" formatCode="m/d/yyyy">
                  <c:v>39240</c:v>
                </c:pt>
                <c:pt idx="281" formatCode="m/d/yyyy">
                  <c:v>40698</c:v>
                </c:pt>
                <c:pt idx="282" formatCode="m/d/yyyy">
                  <c:v>39547</c:v>
                </c:pt>
                <c:pt idx="283" formatCode="m/d/yyyy">
                  <c:v>39881</c:v>
                </c:pt>
                <c:pt idx="284" formatCode="m/d/yyyy">
                  <c:v>39421</c:v>
                </c:pt>
                <c:pt idx="285" formatCode="m/d/yyyy">
                  <c:v>39400</c:v>
                </c:pt>
                <c:pt idx="286" formatCode="m/d/yyyy">
                  <c:v>39664</c:v>
                </c:pt>
                <c:pt idx="287" formatCode="m/d/yyyy">
                  <c:v>39664</c:v>
                </c:pt>
                <c:pt idx="288" formatCode="m/d/yyyy">
                  <c:v>39231</c:v>
                </c:pt>
                <c:pt idx="289" formatCode="m/d/yyyy">
                  <c:v>39559</c:v>
                </c:pt>
                <c:pt idx="290" formatCode="m/d/yyyy">
                  <c:v>39713</c:v>
                </c:pt>
                <c:pt idx="291" formatCode="m/d/yyyy">
                  <c:v>39419</c:v>
                </c:pt>
                <c:pt idx="292" formatCode="m/d/yyyy">
                  <c:v>39198</c:v>
                </c:pt>
                <c:pt idx="293" formatCode="m/d/yyyy">
                  <c:v>40115</c:v>
                </c:pt>
                <c:pt idx="294" formatCode="m/d/yyyy">
                  <c:v>39930</c:v>
                </c:pt>
                <c:pt idx="295" formatCode="m/d/yyyy">
                  <c:v>39706</c:v>
                </c:pt>
                <c:pt idx="296" formatCode="m/d/yyyy">
                  <c:v>40014</c:v>
                </c:pt>
                <c:pt idx="297" formatCode="m/d/yyyy">
                  <c:v>40065</c:v>
                </c:pt>
                <c:pt idx="298" formatCode="m/d/yyyy">
                  <c:v>40698</c:v>
                </c:pt>
                <c:pt idx="299" formatCode="m/d/yyyy">
                  <c:v>39853</c:v>
                </c:pt>
                <c:pt idx="300" formatCode="m/d/yyyy">
                  <c:v>39573</c:v>
                </c:pt>
                <c:pt idx="301" formatCode="m/d/yyyy">
                  <c:v>39181</c:v>
                </c:pt>
                <c:pt idx="302" formatCode="m/d/yyyy">
                  <c:v>39517</c:v>
                </c:pt>
                <c:pt idx="303" formatCode="m/d/yyyy">
                  <c:v>40419</c:v>
                </c:pt>
                <c:pt idx="304" formatCode="m/d/yyyy">
                  <c:v>39853</c:v>
                </c:pt>
                <c:pt idx="305" formatCode="m/d/yyyy">
                  <c:v>38875</c:v>
                </c:pt>
                <c:pt idx="306" formatCode="m/d/yyyy">
                  <c:v>39501</c:v>
                </c:pt>
                <c:pt idx="307" formatCode="m/d/yyyy">
                  <c:v>40168</c:v>
                </c:pt>
                <c:pt idx="308" formatCode="m/d/yyyy">
                  <c:v>39562</c:v>
                </c:pt>
                <c:pt idx="309" formatCode="m/d/yyyy">
                  <c:v>39636</c:v>
                </c:pt>
                <c:pt idx="310" formatCode="m/d/yyyy">
                  <c:v>39911</c:v>
                </c:pt>
                <c:pt idx="311" formatCode="m/d/yyyy">
                  <c:v>39723</c:v>
                </c:pt>
                <c:pt idx="312" formatCode="m/d/yyyy">
                  <c:v>39771</c:v>
                </c:pt>
                <c:pt idx="314" formatCode="m/d/yyyy">
                  <c:v>39224</c:v>
                </c:pt>
                <c:pt idx="315" formatCode="m/d/yyyy">
                  <c:v>40708</c:v>
                </c:pt>
                <c:pt idx="316" formatCode="m/d/yyyy">
                  <c:v>39499</c:v>
                </c:pt>
                <c:pt idx="317" formatCode="m/d/yyyy">
                  <c:v>40081</c:v>
                </c:pt>
                <c:pt idx="318" formatCode="m/d/yyyy">
                  <c:v>39888</c:v>
                </c:pt>
                <c:pt idx="319" formatCode="m/d/yyyy">
                  <c:v>39854</c:v>
                </c:pt>
                <c:pt idx="320" formatCode="m/d/yyyy">
                  <c:v>39744</c:v>
                </c:pt>
              </c:numCache>
            </c:numRef>
          </c:xVal>
          <c:yVal>
            <c:numRef>
              <c:f>Sheet1!$R$2:$R$420</c:f>
              <c:numCache>
                <c:formatCode>General</c:formatCode>
                <c:ptCount val="419"/>
                <c:pt idx="2">
                  <c:v>7.2508109999999997</c:v>
                </c:pt>
                <c:pt idx="3">
                  <c:v>-9.6793800000000001</c:v>
                </c:pt>
                <c:pt idx="4">
                  <c:v>11.02041</c:v>
                </c:pt>
                <c:pt idx="5">
                  <c:v>-4.7445300000000001</c:v>
                </c:pt>
                <c:pt idx="7">
                  <c:v>-4.6666699999999999</c:v>
                </c:pt>
                <c:pt idx="8">
                  <c:v>3.803636</c:v>
                </c:pt>
                <c:pt idx="9">
                  <c:v>14.23077</c:v>
                </c:pt>
                <c:pt idx="10">
                  <c:v>-5.3932599999999997</c:v>
                </c:pt>
                <c:pt idx="11">
                  <c:v>-2.8225799999999999</c:v>
                </c:pt>
                <c:pt idx="12">
                  <c:v>-4.9180299999999999</c:v>
                </c:pt>
                <c:pt idx="13">
                  <c:v>7.4561400000000004</c:v>
                </c:pt>
                <c:pt idx="14">
                  <c:v>3.6101079999999999</c:v>
                </c:pt>
                <c:pt idx="15">
                  <c:v>3.0534349999999999</c:v>
                </c:pt>
                <c:pt idx="16">
                  <c:v>15.38462</c:v>
                </c:pt>
                <c:pt idx="17">
                  <c:v>11.74089</c:v>
                </c:pt>
                <c:pt idx="18">
                  <c:v>-2.4691399999999999</c:v>
                </c:pt>
                <c:pt idx="19">
                  <c:v>17.69547</c:v>
                </c:pt>
                <c:pt idx="20">
                  <c:v>-17.307700000000001</c:v>
                </c:pt>
                <c:pt idx="21">
                  <c:v>19.354839999999999</c:v>
                </c:pt>
                <c:pt idx="22">
                  <c:v>-8.6956500000000005</c:v>
                </c:pt>
                <c:pt idx="24">
                  <c:v>11.2</c:v>
                </c:pt>
                <c:pt idx="25">
                  <c:v>-9.4462499999999991</c:v>
                </c:pt>
                <c:pt idx="26">
                  <c:v>-7.8066899999999997</c:v>
                </c:pt>
                <c:pt idx="27">
                  <c:v>-4.6082900000000002</c:v>
                </c:pt>
                <c:pt idx="28">
                  <c:v>0.73326199999999997</c:v>
                </c:pt>
                <c:pt idx="29">
                  <c:v>0.362319</c:v>
                </c:pt>
                <c:pt idx="30">
                  <c:v>-7.9470200000000002</c:v>
                </c:pt>
                <c:pt idx="31">
                  <c:v>10.18519</c:v>
                </c:pt>
                <c:pt idx="32">
                  <c:v>13.74408</c:v>
                </c:pt>
                <c:pt idx="33">
                  <c:v>0</c:v>
                </c:pt>
                <c:pt idx="34">
                  <c:v>-14.5</c:v>
                </c:pt>
                <c:pt idx="35">
                  <c:v>2.5482629999999999</c:v>
                </c:pt>
                <c:pt idx="36">
                  <c:v>3.225806</c:v>
                </c:pt>
                <c:pt idx="37">
                  <c:v>12.46106</c:v>
                </c:pt>
                <c:pt idx="38">
                  <c:v>3.5805630000000002</c:v>
                </c:pt>
                <c:pt idx="39">
                  <c:v>-14.6067</c:v>
                </c:pt>
                <c:pt idx="40">
                  <c:v>-19.476700000000001</c:v>
                </c:pt>
                <c:pt idx="41">
                  <c:v>-7.1129699999999998</c:v>
                </c:pt>
                <c:pt idx="42">
                  <c:v>-14.695499999999999</c:v>
                </c:pt>
                <c:pt idx="43">
                  <c:v>3.7313429999999999</c:v>
                </c:pt>
                <c:pt idx="44">
                  <c:v>2.4305560000000002</c:v>
                </c:pt>
                <c:pt idx="45">
                  <c:v>-2.4</c:v>
                </c:pt>
                <c:pt idx="46">
                  <c:v>-5</c:v>
                </c:pt>
                <c:pt idx="47">
                  <c:v>-2.32558</c:v>
                </c:pt>
                <c:pt idx="48">
                  <c:v>-1.3651899999999999</c:v>
                </c:pt>
                <c:pt idx="49">
                  <c:v>3.253968</c:v>
                </c:pt>
                <c:pt idx="50">
                  <c:v>-13.3858</c:v>
                </c:pt>
                <c:pt idx="51">
                  <c:v>10.61947</c:v>
                </c:pt>
                <c:pt idx="52">
                  <c:v>17.867439999999998</c:v>
                </c:pt>
                <c:pt idx="53">
                  <c:v>-5.3872099999999996</c:v>
                </c:pt>
                <c:pt idx="54">
                  <c:v>0.23581299999999999</c:v>
                </c:pt>
                <c:pt idx="55">
                  <c:v>0.87557600000000002</c:v>
                </c:pt>
                <c:pt idx="56">
                  <c:v>12.32394</c:v>
                </c:pt>
                <c:pt idx="57">
                  <c:v>-2.9411800000000001</c:v>
                </c:pt>
                <c:pt idx="58">
                  <c:v>5.9233450000000003</c:v>
                </c:pt>
                <c:pt idx="59">
                  <c:v>-27.946100000000001</c:v>
                </c:pt>
                <c:pt idx="61">
                  <c:v>39.901479999999999</c:v>
                </c:pt>
                <c:pt idx="62">
                  <c:v>-4.0372700000000004</c:v>
                </c:pt>
                <c:pt idx="63">
                  <c:v>9.7701150000000005</c:v>
                </c:pt>
                <c:pt idx="64">
                  <c:v>5.5555560000000002</c:v>
                </c:pt>
                <c:pt idx="65">
                  <c:v>4.8148150000000003</c:v>
                </c:pt>
                <c:pt idx="66">
                  <c:v>23.236509999999999</c:v>
                </c:pt>
                <c:pt idx="67">
                  <c:v>-3.7037</c:v>
                </c:pt>
                <c:pt idx="68">
                  <c:v>-1.88679</c:v>
                </c:pt>
                <c:pt idx="69">
                  <c:v>2.1212119999999999</c:v>
                </c:pt>
                <c:pt idx="70">
                  <c:v>5.7017540000000002</c:v>
                </c:pt>
                <c:pt idx="71">
                  <c:v>-2.2988499999999998</c:v>
                </c:pt>
                <c:pt idx="72">
                  <c:v>-4.4247800000000002</c:v>
                </c:pt>
                <c:pt idx="73">
                  <c:v>-7.9069799999999999</c:v>
                </c:pt>
                <c:pt idx="74">
                  <c:v>-6.6666699999999999</c:v>
                </c:pt>
                <c:pt idx="75">
                  <c:v>12.34177</c:v>
                </c:pt>
                <c:pt idx="76">
                  <c:v>-11.206899999999999</c:v>
                </c:pt>
                <c:pt idx="77">
                  <c:v>8.5020240000000005</c:v>
                </c:pt>
                <c:pt idx="78">
                  <c:v>6.8181820000000002</c:v>
                </c:pt>
                <c:pt idx="79">
                  <c:v>-2.8985500000000002</c:v>
                </c:pt>
                <c:pt idx="80">
                  <c:v>-12.7273</c:v>
                </c:pt>
                <c:pt idx="81">
                  <c:v>0.97560999999999998</c:v>
                </c:pt>
                <c:pt idx="82">
                  <c:v>2.2140219999999999</c:v>
                </c:pt>
                <c:pt idx="83">
                  <c:v>-43.214300000000001</c:v>
                </c:pt>
                <c:pt idx="84">
                  <c:v>-8.8983100000000004</c:v>
                </c:pt>
                <c:pt idx="85">
                  <c:v>2.8037380000000001</c:v>
                </c:pt>
                <c:pt idx="86">
                  <c:v>-32.857100000000003</c:v>
                </c:pt>
                <c:pt idx="87">
                  <c:v>34.146340000000002</c:v>
                </c:pt>
                <c:pt idx="88">
                  <c:v>-1.8018000000000001</c:v>
                </c:pt>
                <c:pt idx="89">
                  <c:v>-13.468</c:v>
                </c:pt>
                <c:pt idx="90">
                  <c:v>2.6666669999999999</c:v>
                </c:pt>
                <c:pt idx="91">
                  <c:v>2.6315789999999999</c:v>
                </c:pt>
                <c:pt idx="92">
                  <c:v>-5.8823499999999997</c:v>
                </c:pt>
                <c:pt idx="93">
                  <c:v>-8.5294100000000004</c:v>
                </c:pt>
                <c:pt idx="94">
                  <c:v>-3.34728</c:v>
                </c:pt>
                <c:pt idx="95">
                  <c:v>-1.49254</c:v>
                </c:pt>
                <c:pt idx="96">
                  <c:v>-13.7255</c:v>
                </c:pt>
                <c:pt idx="97">
                  <c:v>0.8</c:v>
                </c:pt>
                <c:pt idx="98">
                  <c:v>-27.931000000000001</c:v>
                </c:pt>
                <c:pt idx="99">
                  <c:v>-1.5789500000000001</c:v>
                </c:pt>
                <c:pt idx="100">
                  <c:v>10.245900000000001</c:v>
                </c:pt>
                <c:pt idx="101">
                  <c:v>-13.1274</c:v>
                </c:pt>
                <c:pt idx="102">
                  <c:v>6.5891469999999996</c:v>
                </c:pt>
                <c:pt idx="103">
                  <c:v>-8.1818200000000001</c:v>
                </c:pt>
                <c:pt idx="104">
                  <c:v>1.860465</c:v>
                </c:pt>
                <c:pt idx="105">
                  <c:v>-8.2987599999999997</c:v>
                </c:pt>
                <c:pt idx="106">
                  <c:v>-5.0761399999999997</c:v>
                </c:pt>
                <c:pt idx="107">
                  <c:v>-2.1097000000000001</c:v>
                </c:pt>
                <c:pt idx="108">
                  <c:v>7.667732</c:v>
                </c:pt>
                <c:pt idx="109">
                  <c:v>6.6006600000000004</c:v>
                </c:pt>
                <c:pt idx="110">
                  <c:v>-1.0416700000000001</c:v>
                </c:pt>
                <c:pt idx="111">
                  <c:v>-0.76046000000000002</c:v>
                </c:pt>
                <c:pt idx="112">
                  <c:v>-6.0836499999999996</c:v>
                </c:pt>
                <c:pt idx="113">
                  <c:v>-2.5706899999999999</c:v>
                </c:pt>
                <c:pt idx="114">
                  <c:v>2.2950819999999998</c:v>
                </c:pt>
                <c:pt idx="115">
                  <c:v>0</c:v>
                </c:pt>
                <c:pt idx="116">
                  <c:v>4.0160640000000001</c:v>
                </c:pt>
                <c:pt idx="117">
                  <c:v>-3.8961000000000001</c:v>
                </c:pt>
                <c:pt idx="118">
                  <c:v>-6.6079299999999996</c:v>
                </c:pt>
                <c:pt idx="119">
                  <c:v>-8.9473699999999994</c:v>
                </c:pt>
                <c:pt idx="120">
                  <c:v>1.4563109999999999</c:v>
                </c:pt>
                <c:pt idx="121">
                  <c:v>-3.83142</c:v>
                </c:pt>
                <c:pt idx="122">
                  <c:v>-13.461499999999999</c:v>
                </c:pt>
                <c:pt idx="123">
                  <c:v>-5.5393600000000003</c:v>
                </c:pt>
                <c:pt idx="124">
                  <c:v>2.1201409999999998</c:v>
                </c:pt>
                <c:pt idx="125">
                  <c:v>3.533569</c:v>
                </c:pt>
                <c:pt idx="126">
                  <c:v>6.1643840000000001</c:v>
                </c:pt>
                <c:pt idx="127">
                  <c:v>-1.27796</c:v>
                </c:pt>
                <c:pt idx="128">
                  <c:v>2.1551719999999999</c:v>
                </c:pt>
                <c:pt idx="129">
                  <c:v>-7.7205899999999996</c:v>
                </c:pt>
                <c:pt idx="130">
                  <c:v>-6.25</c:v>
                </c:pt>
                <c:pt idx="131">
                  <c:v>15.303430000000001</c:v>
                </c:pt>
                <c:pt idx="132">
                  <c:v>1.6393439999999999</c:v>
                </c:pt>
                <c:pt idx="133">
                  <c:v>-6.98529</c:v>
                </c:pt>
                <c:pt idx="134">
                  <c:v>-20.502099999999999</c:v>
                </c:pt>
                <c:pt idx="135">
                  <c:v>1.714286</c:v>
                </c:pt>
                <c:pt idx="136">
                  <c:v>9.3150680000000001</c:v>
                </c:pt>
                <c:pt idx="137">
                  <c:v>3.107345</c:v>
                </c:pt>
                <c:pt idx="138">
                  <c:v>-15.2</c:v>
                </c:pt>
                <c:pt idx="139">
                  <c:v>8.3591329999999999</c:v>
                </c:pt>
                <c:pt idx="140">
                  <c:v>-0.88888999999999996</c:v>
                </c:pt>
                <c:pt idx="141">
                  <c:v>-14.559100000000001</c:v>
                </c:pt>
                <c:pt idx="142">
                  <c:v>3.1963469999999998</c:v>
                </c:pt>
                <c:pt idx="143">
                  <c:v>-16.078399999999998</c:v>
                </c:pt>
                <c:pt idx="144">
                  <c:v>4.1522490000000003</c:v>
                </c:pt>
                <c:pt idx="145">
                  <c:v>-24.3902</c:v>
                </c:pt>
                <c:pt idx="146">
                  <c:v>2.2435900000000002</c:v>
                </c:pt>
                <c:pt idx="147">
                  <c:v>9.9644130000000004</c:v>
                </c:pt>
                <c:pt idx="148">
                  <c:v>0.87336199999999997</c:v>
                </c:pt>
                <c:pt idx="149">
                  <c:v>-4.8543700000000003</c:v>
                </c:pt>
                <c:pt idx="150">
                  <c:v>-15.0198</c:v>
                </c:pt>
                <c:pt idx="151">
                  <c:v>-0.98521999999999998</c:v>
                </c:pt>
                <c:pt idx="152">
                  <c:v>-10.3081</c:v>
                </c:pt>
                <c:pt idx="153">
                  <c:v>-1.47783</c:v>
                </c:pt>
                <c:pt idx="154">
                  <c:v>-0.85836999999999997</c:v>
                </c:pt>
                <c:pt idx="155">
                  <c:v>-10.5932</c:v>
                </c:pt>
                <c:pt idx="156">
                  <c:v>-1.16279</c:v>
                </c:pt>
                <c:pt idx="157">
                  <c:v>0</c:v>
                </c:pt>
                <c:pt idx="158">
                  <c:v>7.8260870000000002</c:v>
                </c:pt>
                <c:pt idx="159">
                  <c:v>-2.6666699999999999</c:v>
                </c:pt>
                <c:pt idx="160">
                  <c:v>15</c:v>
                </c:pt>
                <c:pt idx="161">
                  <c:v>3.1128399999999998</c:v>
                </c:pt>
                <c:pt idx="162">
                  <c:v>28.894469999999998</c:v>
                </c:pt>
                <c:pt idx="163">
                  <c:v>7.2033899999999997</c:v>
                </c:pt>
                <c:pt idx="164">
                  <c:v>-29.661000000000001</c:v>
                </c:pt>
                <c:pt idx="165">
                  <c:v>1.3636360000000001</c:v>
                </c:pt>
                <c:pt idx="166">
                  <c:v>6.9444439999999998</c:v>
                </c:pt>
                <c:pt idx="167">
                  <c:v>-20.704799999999999</c:v>
                </c:pt>
                <c:pt idx="168">
                  <c:v>-25.675699999999999</c:v>
                </c:pt>
                <c:pt idx="169">
                  <c:v>-6.83453</c:v>
                </c:pt>
                <c:pt idx="170">
                  <c:v>-3.86266</c:v>
                </c:pt>
                <c:pt idx="171">
                  <c:v>40.084389999999999</c:v>
                </c:pt>
                <c:pt idx="172">
                  <c:v>20.727270000000001</c:v>
                </c:pt>
                <c:pt idx="173">
                  <c:v>3.1818179999999998</c:v>
                </c:pt>
                <c:pt idx="174">
                  <c:v>12.745100000000001</c:v>
                </c:pt>
                <c:pt idx="175">
                  <c:v>-2.4691399999999999</c:v>
                </c:pt>
                <c:pt idx="176">
                  <c:v>-8.4776100000000003</c:v>
                </c:pt>
                <c:pt idx="177">
                  <c:v>4.410876</c:v>
                </c:pt>
                <c:pt idx="178">
                  <c:v>-21.276599999999998</c:v>
                </c:pt>
                <c:pt idx="179">
                  <c:v>2.3529409999999999</c:v>
                </c:pt>
                <c:pt idx="180">
                  <c:v>2.6666669999999999</c:v>
                </c:pt>
                <c:pt idx="181">
                  <c:v>0.87468599999999996</c:v>
                </c:pt>
                <c:pt idx="182">
                  <c:v>0.89686100000000002</c:v>
                </c:pt>
                <c:pt idx="183">
                  <c:v>0.367647</c:v>
                </c:pt>
                <c:pt idx="184">
                  <c:v>-9.6226400000000005</c:v>
                </c:pt>
                <c:pt idx="185">
                  <c:v>12.69373</c:v>
                </c:pt>
                <c:pt idx="186">
                  <c:v>6.451613</c:v>
                </c:pt>
                <c:pt idx="187">
                  <c:v>-1.72414</c:v>
                </c:pt>
                <c:pt idx="188">
                  <c:v>-4.3824699999999996</c:v>
                </c:pt>
                <c:pt idx="189">
                  <c:v>5.6619099999999998</c:v>
                </c:pt>
                <c:pt idx="190">
                  <c:v>-10.121499999999999</c:v>
                </c:pt>
                <c:pt idx="191">
                  <c:v>-42.2943</c:v>
                </c:pt>
                <c:pt idx="192">
                  <c:v>1.365462</c:v>
                </c:pt>
                <c:pt idx="193">
                  <c:v>-1.0452999999999999</c:v>
                </c:pt>
                <c:pt idx="194">
                  <c:v>-1.07914</c:v>
                </c:pt>
                <c:pt idx="195">
                  <c:v>1.060071</c:v>
                </c:pt>
                <c:pt idx="196">
                  <c:v>-0.48543999999999998</c:v>
                </c:pt>
                <c:pt idx="197">
                  <c:v>-5.5555599999999998</c:v>
                </c:pt>
                <c:pt idx="198">
                  <c:v>-15.719099999999999</c:v>
                </c:pt>
                <c:pt idx="199">
                  <c:v>6.2548260000000004</c:v>
                </c:pt>
                <c:pt idx="200">
                  <c:v>3.6</c:v>
                </c:pt>
                <c:pt idx="201">
                  <c:v>7.6595740000000001</c:v>
                </c:pt>
                <c:pt idx="202">
                  <c:v>-4.8951000000000002</c:v>
                </c:pt>
                <c:pt idx="203">
                  <c:v>2.9508200000000002</c:v>
                </c:pt>
                <c:pt idx="204">
                  <c:v>-6.3025200000000003</c:v>
                </c:pt>
                <c:pt idx="205">
                  <c:v>0</c:v>
                </c:pt>
                <c:pt idx="206">
                  <c:v>2.8169010000000001</c:v>
                </c:pt>
                <c:pt idx="207">
                  <c:v>-16.5441</c:v>
                </c:pt>
                <c:pt idx="208">
                  <c:v>0.86956500000000003</c:v>
                </c:pt>
                <c:pt idx="209">
                  <c:v>0.93023299999999998</c:v>
                </c:pt>
                <c:pt idx="210">
                  <c:v>15.70927</c:v>
                </c:pt>
                <c:pt idx="211">
                  <c:v>-4.5164900000000001</c:v>
                </c:pt>
                <c:pt idx="212">
                  <c:v>0</c:v>
                </c:pt>
                <c:pt idx="213">
                  <c:v>-2.32558</c:v>
                </c:pt>
                <c:pt idx="214">
                  <c:v>7.9847910000000004</c:v>
                </c:pt>
                <c:pt idx="215">
                  <c:v>-8.5836900000000007</c:v>
                </c:pt>
                <c:pt idx="216">
                  <c:v>-8.4468700000000005</c:v>
                </c:pt>
                <c:pt idx="217">
                  <c:v>-20</c:v>
                </c:pt>
                <c:pt idx="218">
                  <c:v>-0.20243</c:v>
                </c:pt>
                <c:pt idx="219">
                  <c:v>-37.2624</c:v>
                </c:pt>
                <c:pt idx="220">
                  <c:v>12.94964</c:v>
                </c:pt>
                <c:pt idx="221">
                  <c:v>15.91696</c:v>
                </c:pt>
                <c:pt idx="222">
                  <c:v>-29.2225</c:v>
                </c:pt>
                <c:pt idx="223">
                  <c:v>7.5892860000000004</c:v>
                </c:pt>
                <c:pt idx="224">
                  <c:v>5.9782609999999998</c:v>
                </c:pt>
                <c:pt idx="225">
                  <c:v>0.98522200000000004</c:v>
                </c:pt>
                <c:pt idx="226">
                  <c:v>-3.6437200000000001</c:v>
                </c:pt>
                <c:pt idx="227">
                  <c:v>8.7393450000000001</c:v>
                </c:pt>
                <c:pt idx="228">
                  <c:v>10.32028</c:v>
                </c:pt>
                <c:pt idx="230">
                  <c:v>-26.890799999999999</c:v>
                </c:pt>
                <c:pt idx="231">
                  <c:v>0.20123099999999999</c:v>
                </c:pt>
                <c:pt idx="232">
                  <c:v>13.49206</c:v>
                </c:pt>
                <c:pt idx="233">
                  <c:v>8.8953970000000009</c:v>
                </c:pt>
                <c:pt idx="234">
                  <c:v>-1.7543899999999999</c:v>
                </c:pt>
                <c:pt idx="235">
                  <c:v>-12.9032</c:v>
                </c:pt>
                <c:pt idx="236">
                  <c:v>8.5448920000000008</c:v>
                </c:pt>
                <c:pt idx="237">
                  <c:v>-21.03</c:v>
                </c:pt>
                <c:pt idx="238">
                  <c:v>-10.196099999999999</c:v>
                </c:pt>
                <c:pt idx="239">
                  <c:v>-3.3333300000000001</c:v>
                </c:pt>
                <c:pt idx="240">
                  <c:v>6.1889250000000002</c:v>
                </c:pt>
                <c:pt idx="241">
                  <c:v>-12.8302</c:v>
                </c:pt>
                <c:pt idx="242">
                  <c:v>-19.583300000000001</c:v>
                </c:pt>
                <c:pt idx="243">
                  <c:v>-8.9743600000000008</c:v>
                </c:pt>
                <c:pt idx="244">
                  <c:v>4.8387099999999998</c:v>
                </c:pt>
                <c:pt idx="245">
                  <c:v>-3.5842299999999998</c:v>
                </c:pt>
                <c:pt idx="246">
                  <c:v>-14.847200000000001</c:v>
                </c:pt>
                <c:pt idx="247">
                  <c:v>-2.6217199999999998</c:v>
                </c:pt>
                <c:pt idx="248">
                  <c:v>2.4701200000000001</c:v>
                </c:pt>
                <c:pt idx="249">
                  <c:v>-47.590400000000002</c:v>
                </c:pt>
                <c:pt idx="250">
                  <c:v>2.7272729999999998</c:v>
                </c:pt>
                <c:pt idx="251">
                  <c:v>7.6923079999999997</c:v>
                </c:pt>
                <c:pt idx="252">
                  <c:v>19.884170000000001</c:v>
                </c:pt>
                <c:pt idx="253">
                  <c:v>1.571429</c:v>
                </c:pt>
                <c:pt idx="254">
                  <c:v>9.1254749999999998</c:v>
                </c:pt>
                <c:pt idx="255">
                  <c:v>-20.554200000000002</c:v>
                </c:pt>
                <c:pt idx="256">
                  <c:v>-10.264900000000001</c:v>
                </c:pt>
                <c:pt idx="258">
                  <c:v>-1.60643</c:v>
                </c:pt>
                <c:pt idx="259">
                  <c:v>-5.66038</c:v>
                </c:pt>
                <c:pt idx="260">
                  <c:v>6.8627450000000003</c:v>
                </c:pt>
                <c:pt idx="261">
                  <c:v>0.62695900000000004</c:v>
                </c:pt>
                <c:pt idx="262">
                  <c:v>-10.830299999999999</c:v>
                </c:pt>
                <c:pt idx="263">
                  <c:v>21.323530000000002</c:v>
                </c:pt>
                <c:pt idx="264">
                  <c:v>21.55172</c:v>
                </c:pt>
                <c:pt idx="265">
                  <c:v>7.0038910000000003</c:v>
                </c:pt>
                <c:pt idx="266">
                  <c:v>-17.880800000000001</c:v>
                </c:pt>
                <c:pt idx="267">
                  <c:v>11.111840000000001</c:v>
                </c:pt>
                <c:pt idx="268">
                  <c:v>2.913043</c:v>
                </c:pt>
                <c:pt idx="269">
                  <c:v>-5.9844799999999996</c:v>
                </c:pt>
                <c:pt idx="270">
                  <c:v>2.1148039999999999</c:v>
                </c:pt>
                <c:pt idx="271">
                  <c:v>-2.6845599999999998</c:v>
                </c:pt>
                <c:pt idx="272">
                  <c:v>-43.277299999999997</c:v>
                </c:pt>
                <c:pt idx="273">
                  <c:v>8.9411570000000005</c:v>
                </c:pt>
                <c:pt idx="274">
                  <c:v>-6.1728399999999999</c:v>
                </c:pt>
                <c:pt idx="275">
                  <c:v>-1.09091</c:v>
                </c:pt>
                <c:pt idx="276">
                  <c:v>-11.1913</c:v>
                </c:pt>
                <c:pt idx="277">
                  <c:v>9.0196079999999998</c:v>
                </c:pt>
                <c:pt idx="278">
                  <c:v>1.7241379999999999</c:v>
                </c:pt>
                <c:pt idx="279">
                  <c:v>5.8651030000000004</c:v>
                </c:pt>
                <c:pt idx="280">
                  <c:v>-11.926600000000001</c:v>
                </c:pt>
                <c:pt idx="281">
                  <c:v>-16.911799999999999</c:v>
                </c:pt>
                <c:pt idx="282">
                  <c:v>0.68027199999999999</c:v>
                </c:pt>
                <c:pt idx="283">
                  <c:v>-10</c:v>
                </c:pt>
                <c:pt idx="284">
                  <c:v>3.8690479999999998</c:v>
                </c:pt>
                <c:pt idx="285">
                  <c:v>7.0422539999999998</c:v>
                </c:pt>
                <c:pt idx="286">
                  <c:v>9.0909089999999999</c:v>
                </c:pt>
                <c:pt idx="287">
                  <c:v>-6.4056899999999999</c:v>
                </c:pt>
                <c:pt idx="288">
                  <c:v>-3.3149199999999999</c:v>
                </c:pt>
                <c:pt idx="289">
                  <c:v>-9.9173600000000004</c:v>
                </c:pt>
                <c:pt idx="290">
                  <c:v>7.0287540000000002</c:v>
                </c:pt>
                <c:pt idx="291">
                  <c:v>5.836576</c:v>
                </c:pt>
                <c:pt idx="292">
                  <c:v>-11.0345</c:v>
                </c:pt>
                <c:pt idx="293">
                  <c:v>-1.2930999999999999</c:v>
                </c:pt>
                <c:pt idx="294">
                  <c:v>6.0913709999999996</c:v>
                </c:pt>
                <c:pt idx="295">
                  <c:v>-9.1787399999999995</c:v>
                </c:pt>
                <c:pt idx="296">
                  <c:v>-12.820499999999999</c:v>
                </c:pt>
                <c:pt idx="297">
                  <c:v>7.5342469999999997</c:v>
                </c:pt>
                <c:pt idx="298">
                  <c:v>-27.448599999999999</c:v>
                </c:pt>
                <c:pt idx="299">
                  <c:v>12.15686</c:v>
                </c:pt>
                <c:pt idx="300">
                  <c:v>-11.0345</c:v>
                </c:pt>
                <c:pt idx="301">
                  <c:v>6.5068489999999999</c:v>
                </c:pt>
                <c:pt idx="302">
                  <c:v>1.5243899999999999</c:v>
                </c:pt>
                <c:pt idx="303">
                  <c:v>28.102679999999999</c:v>
                </c:pt>
                <c:pt idx="304">
                  <c:v>7.4193550000000004</c:v>
                </c:pt>
                <c:pt idx="305">
                  <c:v>0.69444399999999995</c:v>
                </c:pt>
                <c:pt idx="306">
                  <c:v>6.25</c:v>
                </c:pt>
                <c:pt idx="307">
                  <c:v>-14.5631</c:v>
                </c:pt>
                <c:pt idx="308">
                  <c:v>1.145038</c:v>
                </c:pt>
                <c:pt idx="309">
                  <c:v>3.464982</c:v>
                </c:pt>
                <c:pt idx="310">
                  <c:v>-14.8148</c:v>
                </c:pt>
                <c:pt idx="311">
                  <c:v>-53.333300000000001</c:v>
                </c:pt>
                <c:pt idx="312">
                  <c:v>1.9455249999999999</c:v>
                </c:pt>
                <c:pt idx="314">
                  <c:v>11.971830000000001</c:v>
                </c:pt>
                <c:pt idx="315">
                  <c:v>3.5746039999999999</c:v>
                </c:pt>
                <c:pt idx="316">
                  <c:v>-2.53165</c:v>
                </c:pt>
                <c:pt idx="317">
                  <c:v>-6.3333300000000001</c:v>
                </c:pt>
                <c:pt idx="318">
                  <c:v>-2.4910999999999999</c:v>
                </c:pt>
                <c:pt idx="319">
                  <c:v>15.70185</c:v>
                </c:pt>
                <c:pt idx="320">
                  <c:v>-13.0802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DDA-43B6-8D8A-CBD77E196EB0}"/>
            </c:ext>
          </c:extLst>
        </c:ser>
        <c:ser>
          <c:idx val="4"/>
          <c:order val="3"/>
          <c:tx>
            <c:v>12-yr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6"/>
            <c:spPr>
              <a:solidFill>
                <a:srgbClr val="FFFF00"/>
              </a:solidFill>
              <a:ln w="9525">
                <a:noFill/>
              </a:ln>
              <a:effectLst/>
            </c:spPr>
          </c:marker>
          <c:xVal>
            <c:numRef>
              <c:f>Sheet1!$G$2:$G$420</c:f>
              <c:numCache>
                <c:formatCode>m/d/yyyy</c:formatCode>
                <c:ptCount val="419"/>
                <c:pt idx="0">
                  <c:v>38684</c:v>
                </c:pt>
                <c:pt idx="1">
                  <c:v>38828</c:v>
                </c:pt>
                <c:pt idx="2">
                  <c:v>39309</c:v>
                </c:pt>
                <c:pt idx="3">
                  <c:v>39423</c:v>
                </c:pt>
                <c:pt idx="4">
                  <c:v>39880</c:v>
                </c:pt>
                <c:pt idx="5">
                  <c:v>39915</c:v>
                </c:pt>
                <c:pt idx="6">
                  <c:v>40207</c:v>
                </c:pt>
                <c:pt idx="7">
                  <c:v>40562</c:v>
                </c:pt>
                <c:pt idx="8">
                  <c:v>40638</c:v>
                </c:pt>
                <c:pt idx="9">
                  <c:v>40640</c:v>
                </c:pt>
                <c:pt idx="10">
                  <c:v>40687</c:v>
                </c:pt>
                <c:pt idx="11">
                  <c:v>40760</c:v>
                </c:pt>
                <c:pt idx="12">
                  <c:v>40844</c:v>
                </c:pt>
                <c:pt idx="13">
                  <c:v>40962</c:v>
                </c:pt>
                <c:pt idx="14">
                  <c:v>41048</c:v>
                </c:pt>
                <c:pt idx="15">
                  <c:v>41252</c:v>
                </c:pt>
                <c:pt idx="16">
                  <c:v>41255</c:v>
                </c:pt>
                <c:pt idx="17">
                  <c:v>41276</c:v>
                </c:pt>
                <c:pt idx="18">
                  <c:v>41288</c:v>
                </c:pt>
                <c:pt idx="19">
                  <c:v>41290</c:v>
                </c:pt>
                <c:pt idx="20">
                  <c:v>41294</c:v>
                </c:pt>
                <c:pt idx="21">
                  <c:v>41297</c:v>
                </c:pt>
                <c:pt idx="22">
                  <c:v>41316</c:v>
                </c:pt>
                <c:pt idx="23">
                  <c:v>41316</c:v>
                </c:pt>
                <c:pt idx="24">
                  <c:v>41318</c:v>
                </c:pt>
                <c:pt idx="25">
                  <c:v>41318</c:v>
                </c:pt>
                <c:pt idx="26">
                  <c:v>41326</c:v>
                </c:pt>
                <c:pt idx="27">
                  <c:v>41332</c:v>
                </c:pt>
                <c:pt idx="28">
                  <c:v>41338</c:v>
                </c:pt>
                <c:pt idx="29">
                  <c:v>41340</c:v>
                </c:pt>
                <c:pt idx="30">
                  <c:v>41346</c:v>
                </c:pt>
                <c:pt idx="31">
                  <c:v>41351</c:v>
                </c:pt>
                <c:pt idx="32">
                  <c:v>41354</c:v>
                </c:pt>
                <c:pt idx="33">
                  <c:v>41358</c:v>
                </c:pt>
                <c:pt idx="34">
                  <c:v>41358</c:v>
                </c:pt>
                <c:pt idx="35">
                  <c:v>41361</c:v>
                </c:pt>
                <c:pt idx="36">
                  <c:v>41368</c:v>
                </c:pt>
                <c:pt idx="37">
                  <c:v>41373</c:v>
                </c:pt>
                <c:pt idx="38">
                  <c:v>41376</c:v>
                </c:pt>
                <c:pt idx="39">
                  <c:v>41388</c:v>
                </c:pt>
                <c:pt idx="40">
                  <c:v>41388</c:v>
                </c:pt>
                <c:pt idx="41">
                  <c:v>41389</c:v>
                </c:pt>
                <c:pt idx="42">
                  <c:v>41395</c:v>
                </c:pt>
                <c:pt idx="43">
                  <c:v>41397</c:v>
                </c:pt>
                <c:pt idx="44">
                  <c:v>41401</c:v>
                </c:pt>
                <c:pt idx="45">
                  <c:v>41407</c:v>
                </c:pt>
                <c:pt idx="46">
                  <c:v>41409</c:v>
                </c:pt>
                <c:pt idx="47">
                  <c:v>41428</c:v>
                </c:pt>
                <c:pt idx="48">
                  <c:v>41430</c:v>
                </c:pt>
                <c:pt idx="49">
                  <c:v>41435</c:v>
                </c:pt>
                <c:pt idx="50">
                  <c:v>41438</c:v>
                </c:pt>
                <c:pt idx="51">
                  <c:v>41443</c:v>
                </c:pt>
                <c:pt idx="52">
                  <c:v>41443</c:v>
                </c:pt>
                <c:pt idx="53">
                  <c:v>41444</c:v>
                </c:pt>
                <c:pt idx="54">
                  <c:v>41444</c:v>
                </c:pt>
                <c:pt idx="55">
                  <c:v>41451</c:v>
                </c:pt>
                <c:pt idx="56">
                  <c:v>41452</c:v>
                </c:pt>
                <c:pt idx="57">
                  <c:v>41452</c:v>
                </c:pt>
                <c:pt idx="58">
                  <c:v>41458</c:v>
                </c:pt>
                <c:pt idx="59">
                  <c:v>41466</c:v>
                </c:pt>
                <c:pt idx="60">
                  <c:v>41470</c:v>
                </c:pt>
                <c:pt idx="61">
                  <c:v>41471</c:v>
                </c:pt>
                <c:pt idx="62">
                  <c:v>41473</c:v>
                </c:pt>
                <c:pt idx="63">
                  <c:v>41473</c:v>
                </c:pt>
                <c:pt idx="64">
                  <c:v>41484</c:v>
                </c:pt>
                <c:pt idx="65">
                  <c:v>41485</c:v>
                </c:pt>
                <c:pt idx="66">
                  <c:v>41485</c:v>
                </c:pt>
                <c:pt idx="67">
                  <c:v>41486</c:v>
                </c:pt>
                <c:pt idx="68">
                  <c:v>41487</c:v>
                </c:pt>
                <c:pt idx="69">
                  <c:v>41492</c:v>
                </c:pt>
                <c:pt idx="70">
                  <c:v>41492</c:v>
                </c:pt>
                <c:pt idx="71">
                  <c:v>41492</c:v>
                </c:pt>
                <c:pt idx="72">
                  <c:v>41494</c:v>
                </c:pt>
                <c:pt idx="73">
                  <c:v>41499</c:v>
                </c:pt>
                <c:pt idx="74">
                  <c:v>41499</c:v>
                </c:pt>
                <c:pt idx="75">
                  <c:v>41499</c:v>
                </c:pt>
                <c:pt idx="76">
                  <c:v>41500</c:v>
                </c:pt>
                <c:pt idx="77">
                  <c:v>41501</c:v>
                </c:pt>
                <c:pt idx="78">
                  <c:v>41505</c:v>
                </c:pt>
                <c:pt idx="79">
                  <c:v>41505</c:v>
                </c:pt>
                <c:pt idx="80">
                  <c:v>41506</c:v>
                </c:pt>
                <c:pt idx="81">
                  <c:v>41506</c:v>
                </c:pt>
                <c:pt idx="82">
                  <c:v>41506</c:v>
                </c:pt>
                <c:pt idx="83">
                  <c:v>41507</c:v>
                </c:pt>
                <c:pt idx="84">
                  <c:v>41508</c:v>
                </c:pt>
                <c:pt idx="85">
                  <c:v>41512</c:v>
                </c:pt>
                <c:pt idx="86">
                  <c:v>41512</c:v>
                </c:pt>
                <c:pt idx="87">
                  <c:v>41513</c:v>
                </c:pt>
                <c:pt idx="88">
                  <c:v>41513</c:v>
                </c:pt>
                <c:pt idx="89">
                  <c:v>41514</c:v>
                </c:pt>
                <c:pt idx="90">
                  <c:v>41515</c:v>
                </c:pt>
                <c:pt idx="91">
                  <c:v>41515</c:v>
                </c:pt>
                <c:pt idx="92">
                  <c:v>41520</c:v>
                </c:pt>
                <c:pt idx="93">
                  <c:v>41522</c:v>
                </c:pt>
                <c:pt idx="94">
                  <c:v>41522</c:v>
                </c:pt>
                <c:pt idx="95">
                  <c:v>41527</c:v>
                </c:pt>
                <c:pt idx="96">
                  <c:v>41527</c:v>
                </c:pt>
                <c:pt idx="97">
                  <c:v>41528</c:v>
                </c:pt>
                <c:pt idx="98">
                  <c:v>41528</c:v>
                </c:pt>
                <c:pt idx="99">
                  <c:v>41528</c:v>
                </c:pt>
                <c:pt idx="100">
                  <c:v>41533</c:v>
                </c:pt>
                <c:pt idx="101">
                  <c:v>41534</c:v>
                </c:pt>
                <c:pt idx="102">
                  <c:v>41534</c:v>
                </c:pt>
                <c:pt idx="103">
                  <c:v>41535</c:v>
                </c:pt>
                <c:pt idx="104">
                  <c:v>41535</c:v>
                </c:pt>
                <c:pt idx="105">
                  <c:v>41535</c:v>
                </c:pt>
                <c:pt idx="106">
                  <c:v>41542</c:v>
                </c:pt>
                <c:pt idx="107">
                  <c:v>41542</c:v>
                </c:pt>
                <c:pt idx="108">
                  <c:v>41542</c:v>
                </c:pt>
                <c:pt idx="109">
                  <c:v>41543</c:v>
                </c:pt>
                <c:pt idx="110">
                  <c:v>41547</c:v>
                </c:pt>
                <c:pt idx="111">
                  <c:v>41548</c:v>
                </c:pt>
                <c:pt idx="112">
                  <c:v>41548</c:v>
                </c:pt>
                <c:pt idx="113">
                  <c:v>41549</c:v>
                </c:pt>
                <c:pt idx="114">
                  <c:v>41554</c:v>
                </c:pt>
                <c:pt idx="115">
                  <c:v>41555</c:v>
                </c:pt>
                <c:pt idx="116">
                  <c:v>41555</c:v>
                </c:pt>
                <c:pt idx="117">
                  <c:v>41563</c:v>
                </c:pt>
                <c:pt idx="118">
                  <c:v>41568</c:v>
                </c:pt>
                <c:pt idx="119">
                  <c:v>41569</c:v>
                </c:pt>
                <c:pt idx="120">
                  <c:v>41569</c:v>
                </c:pt>
                <c:pt idx="121">
                  <c:v>41576</c:v>
                </c:pt>
                <c:pt idx="122">
                  <c:v>41577</c:v>
                </c:pt>
                <c:pt idx="123">
                  <c:v>41578</c:v>
                </c:pt>
                <c:pt idx="124">
                  <c:v>41582</c:v>
                </c:pt>
                <c:pt idx="125">
                  <c:v>41583</c:v>
                </c:pt>
                <c:pt idx="126">
                  <c:v>41590</c:v>
                </c:pt>
                <c:pt idx="127">
                  <c:v>41590</c:v>
                </c:pt>
                <c:pt idx="128">
                  <c:v>41597</c:v>
                </c:pt>
                <c:pt idx="129">
                  <c:v>41597</c:v>
                </c:pt>
                <c:pt idx="130">
                  <c:v>41599</c:v>
                </c:pt>
                <c:pt idx="131">
                  <c:v>41604</c:v>
                </c:pt>
                <c:pt idx="132">
                  <c:v>41604</c:v>
                </c:pt>
                <c:pt idx="133">
                  <c:v>41604</c:v>
                </c:pt>
                <c:pt idx="134">
                  <c:v>41612</c:v>
                </c:pt>
                <c:pt idx="135">
                  <c:v>41613</c:v>
                </c:pt>
                <c:pt idx="136">
                  <c:v>41618</c:v>
                </c:pt>
                <c:pt idx="137">
                  <c:v>41618</c:v>
                </c:pt>
                <c:pt idx="138">
                  <c:v>41625</c:v>
                </c:pt>
                <c:pt idx="139">
                  <c:v>41627</c:v>
                </c:pt>
                <c:pt idx="140">
                  <c:v>41646</c:v>
                </c:pt>
                <c:pt idx="141">
                  <c:v>41652</c:v>
                </c:pt>
                <c:pt idx="142">
                  <c:v>41653</c:v>
                </c:pt>
                <c:pt idx="143">
                  <c:v>41660</c:v>
                </c:pt>
                <c:pt idx="144">
                  <c:v>41660</c:v>
                </c:pt>
                <c:pt idx="145">
                  <c:v>41666</c:v>
                </c:pt>
                <c:pt idx="146">
                  <c:v>41666</c:v>
                </c:pt>
                <c:pt idx="147">
                  <c:v>41668</c:v>
                </c:pt>
                <c:pt idx="148">
                  <c:v>41668</c:v>
                </c:pt>
                <c:pt idx="149">
                  <c:v>41680</c:v>
                </c:pt>
                <c:pt idx="150">
                  <c:v>41681</c:v>
                </c:pt>
                <c:pt idx="151">
                  <c:v>41681</c:v>
                </c:pt>
                <c:pt idx="152">
                  <c:v>41682</c:v>
                </c:pt>
                <c:pt idx="153">
                  <c:v>41682</c:v>
                </c:pt>
                <c:pt idx="154">
                  <c:v>41689</c:v>
                </c:pt>
                <c:pt idx="155">
                  <c:v>41689</c:v>
                </c:pt>
                <c:pt idx="156">
                  <c:v>41695</c:v>
                </c:pt>
                <c:pt idx="157">
                  <c:v>41695</c:v>
                </c:pt>
                <c:pt idx="158">
                  <c:v>41696</c:v>
                </c:pt>
                <c:pt idx="159">
                  <c:v>41696</c:v>
                </c:pt>
                <c:pt idx="160">
                  <c:v>41696</c:v>
                </c:pt>
                <c:pt idx="161">
                  <c:v>41697</c:v>
                </c:pt>
                <c:pt idx="162">
                  <c:v>41701</c:v>
                </c:pt>
                <c:pt idx="163">
                  <c:v>41718</c:v>
                </c:pt>
                <c:pt idx="164">
                  <c:v>41722</c:v>
                </c:pt>
                <c:pt idx="165">
                  <c:v>41722</c:v>
                </c:pt>
                <c:pt idx="166">
                  <c:v>41722</c:v>
                </c:pt>
                <c:pt idx="167">
                  <c:v>41723</c:v>
                </c:pt>
                <c:pt idx="168">
                  <c:v>41737</c:v>
                </c:pt>
                <c:pt idx="169">
                  <c:v>41738</c:v>
                </c:pt>
                <c:pt idx="170">
                  <c:v>41738</c:v>
                </c:pt>
                <c:pt idx="171">
                  <c:v>41744</c:v>
                </c:pt>
                <c:pt idx="172">
                  <c:v>41744</c:v>
                </c:pt>
                <c:pt idx="173">
                  <c:v>41750</c:v>
                </c:pt>
                <c:pt idx="174">
                  <c:v>41753</c:v>
                </c:pt>
                <c:pt idx="175">
                  <c:v>41760</c:v>
                </c:pt>
                <c:pt idx="176">
                  <c:v>41764</c:v>
                </c:pt>
                <c:pt idx="177">
                  <c:v>41766</c:v>
                </c:pt>
                <c:pt idx="178">
                  <c:v>41767</c:v>
                </c:pt>
                <c:pt idx="179">
                  <c:v>41767</c:v>
                </c:pt>
                <c:pt idx="180">
                  <c:v>41778</c:v>
                </c:pt>
                <c:pt idx="181">
                  <c:v>41786</c:v>
                </c:pt>
                <c:pt idx="182">
                  <c:v>41792</c:v>
                </c:pt>
                <c:pt idx="183">
                  <c:v>41793</c:v>
                </c:pt>
                <c:pt idx="184">
                  <c:v>41794</c:v>
                </c:pt>
                <c:pt idx="185">
                  <c:v>41799</c:v>
                </c:pt>
                <c:pt idx="186">
                  <c:v>41800</c:v>
                </c:pt>
                <c:pt idx="187">
                  <c:v>41802</c:v>
                </c:pt>
                <c:pt idx="188">
                  <c:v>41806</c:v>
                </c:pt>
                <c:pt idx="189">
                  <c:v>41807</c:v>
                </c:pt>
                <c:pt idx="190">
                  <c:v>41809</c:v>
                </c:pt>
                <c:pt idx="191">
                  <c:v>41813</c:v>
                </c:pt>
                <c:pt idx="192">
                  <c:v>41813</c:v>
                </c:pt>
                <c:pt idx="193">
                  <c:v>41823</c:v>
                </c:pt>
                <c:pt idx="194">
                  <c:v>41827</c:v>
                </c:pt>
                <c:pt idx="195">
                  <c:v>41828</c:v>
                </c:pt>
                <c:pt idx="196">
                  <c:v>41835</c:v>
                </c:pt>
                <c:pt idx="197">
                  <c:v>41836</c:v>
                </c:pt>
                <c:pt idx="198">
                  <c:v>41841</c:v>
                </c:pt>
                <c:pt idx="199">
                  <c:v>41843</c:v>
                </c:pt>
                <c:pt idx="200">
                  <c:v>41848</c:v>
                </c:pt>
                <c:pt idx="201">
                  <c:v>41849</c:v>
                </c:pt>
                <c:pt idx="202">
                  <c:v>41850</c:v>
                </c:pt>
                <c:pt idx="203">
                  <c:v>41852</c:v>
                </c:pt>
                <c:pt idx="204">
                  <c:v>41855</c:v>
                </c:pt>
                <c:pt idx="205">
                  <c:v>41856</c:v>
                </c:pt>
                <c:pt idx="206">
                  <c:v>41858</c:v>
                </c:pt>
                <c:pt idx="207">
                  <c:v>41858</c:v>
                </c:pt>
                <c:pt idx="208">
                  <c:v>41858</c:v>
                </c:pt>
                <c:pt idx="209">
                  <c:v>41862</c:v>
                </c:pt>
                <c:pt idx="210">
                  <c:v>41862</c:v>
                </c:pt>
                <c:pt idx="211">
                  <c:v>41865</c:v>
                </c:pt>
                <c:pt idx="212">
                  <c:v>41870</c:v>
                </c:pt>
                <c:pt idx="213">
                  <c:v>41871</c:v>
                </c:pt>
                <c:pt idx="214">
                  <c:v>41871</c:v>
                </c:pt>
                <c:pt idx="215">
                  <c:v>41872</c:v>
                </c:pt>
                <c:pt idx="216">
                  <c:v>41872</c:v>
                </c:pt>
                <c:pt idx="217">
                  <c:v>41877</c:v>
                </c:pt>
                <c:pt idx="218">
                  <c:v>41877</c:v>
                </c:pt>
                <c:pt idx="219">
                  <c:v>41878</c:v>
                </c:pt>
                <c:pt idx="220">
                  <c:v>41879</c:v>
                </c:pt>
                <c:pt idx="221">
                  <c:v>41886</c:v>
                </c:pt>
                <c:pt idx="222">
                  <c:v>41886</c:v>
                </c:pt>
                <c:pt idx="223">
                  <c:v>41890</c:v>
                </c:pt>
                <c:pt idx="224">
                  <c:v>41893</c:v>
                </c:pt>
                <c:pt idx="225">
                  <c:v>41899</c:v>
                </c:pt>
                <c:pt idx="226">
                  <c:v>41900</c:v>
                </c:pt>
                <c:pt idx="227">
                  <c:v>41904</c:v>
                </c:pt>
                <c:pt idx="228">
                  <c:v>41906</c:v>
                </c:pt>
                <c:pt idx="229">
                  <c:v>41907</c:v>
                </c:pt>
                <c:pt idx="230">
                  <c:v>41912</c:v>
                </c:pt>
                <c:pt idx="231">
                  <c:v>41923</c:v>
                </c:pt>
                <c:pt idx="232">
                  <c:v>41926</c:v>
                </c:pt>
                <c:pt idx="233">
                  <c:v>41927</c:v>
                </c:pt>
                <c:pt idx="234">
                  <c:v>41939</c:v>
                </c:pt>
                <c:pt idx="235">
                  <c:v>41939</c:v>
                </c:pt>
                <c:pt idx="236">
                  <c:v>41963</c:v>
                </c:pt>
                <c:pt idx="237">
                  <c:v>41964</c:v>
                </c:pt>
                <c:pt idx="238">
                  <c:v>41983</c:v>
                </c:pt>
                <c:pt idx="239">
                  <c:v>42010</c:v>
                </c:pt>
                <c:pt idx="240">
                  <c:v>42030</c:v>
                </c:pt>
                <c:pt idx="241">
                  <c:v>42032</c:v>
                </c:pt>
                <c:pt idx="242">
                  <c:v>42039</c:v>
                </c:pt>
                <c:pt idx="243">
                  <c:v>42041</c:v>
                </c:pt>
                <c:pt idx="244">
                  <c:v>42046</c:v>
                </c:pt>
                <c:pt idx="245">
                  <c:v>42051</c:v>
                </c:pt>
                <c:pt idx="246">
                  <c:v>42058</c:v>
                </c:pt>
                <c:pt idx="247">
                  <c:v>42059</c:v>
                </c:pt>
                <c:pt idx="248">
                  <c:v>42063</c:v>
                </c:pt>
                <c:pt idx="249">
                  <c:v>42073</c:v>
                </c:pt>
                <c:pt idx="250">
                  <c:v>42073</c:v>
                </c:pt>
                <c:pt idx="251">
                  <c:v>42079</c:v>
                </c:pt>
                <c:pt idx="252">
                  <c:v>42081</c:v>
                </c:pt>
                <c:pt idx="253">
                  <c:v>42093</c:v>
                </c:pt>
                <c:pt idx="254">
                  <c:v>42094</c:v>
                </c:pt>
                <c:pt idx="255">
                  <c:v>42100</c:v>
                </c:pt>
                <c:pt idx="256">
                  <c:v>42102</c:v>
                </c:pt>
                <c:pt idx="257">
                  <c:v>42102</c:v>
                </c:pt>
                <c:pt idx="258">
                  <c:v>42102</c:v>
                </c:pt>
                <c:pt idx="259">
                  <c:v>42104</c:v>
                </c:pt>
                <c:pt idx="260">
                  <c:v>42104</c:v>
                </c:pt>
                <c:pt idx="261">
                  <c:v>42110</c:v>
                </c:pt>
                <c:pt idx="262">
                  <c:v>42117</c:v>
                </c:pt>
                <c:pt idx="263">
                  <c:v>42120</c:v>
                </c:pt>
                <c:pt idx="264">
                  <c:v>42122</c:v>
                </c:pt>
                <c:pt idx="265">
                  <c:v>42123</c:v>
                </c:pt>
                <c:pt idx="266">
                  <c:v>42123</c:v>
                </c:pt>
                <c:pt idx="267">
                  <c:v>42125</c:v>
                </c:pt>
                <c:pt idx="268">
                  <c:v>42131</c:v>
                </c:pt>
                <c:pt idx="269">
                  <c:v>42133</c:v>
                </c:pt>
                <c:pt idx="270">
                  <c:v>42138</c:v>
                </c:pt>
                <c:pt idx="271">
                  <c:v>42139</c:v>
                </c:pt>
                <c:pt idx="272">
                  <c:v>42143</c:v>
                </c:pt>
                <c:pt idx="273">
                  <c:v>42144</c:v>
                </c:pt>
                <c:pt idx="274">
                  <c:v>42145</c:v>
                </c:pt>
                <c:pt idx="275">
                  <c:v>42145</c:v>
                </c:pt>
                <c:pt idx="276">
                  <c:v>42146</c:v>
                </c:pt>
                <c:pt idx="277">
                  <c:v>42150</c:v>
                </c:pt>
                <c:pt idx="278">
                  <c:v>42152</c:v>
                </c:pt>
                <c:pt idx="279">
                  <c:v>42157</c:v>
                </c:pt>
                <c:pt idx="280">
                  <c:v>42159</c:v>
                </c:pt>
                <c:pt idx="281">
                  <c:v>42166</c:v>
                </c:pt>
                <c:pt idx="282">
                  <c:v>42170</c:v>
                </c:pt>
                <c:pt idx="283">
                  <c:v>42170</c:v>
                </c:pt>
                <c:pt idx="284">
                  <c:v>42171</c:v>
                </c:pt>
                <c:pt idx="285">
                  <c:v>42172</c:v>
                </c:pt>
                <c:pt idx="286">
                  <c:v>42172</c:v>
                </c:pt>
                <c:pt idx="287">
                  <c:v>42172</c:v>
                </c:pt>
                <c:pt idx="288">
                  <c:v>42173</c:v>
                </c:pt>
                <c:pt idx="289">
                  <c:v>42174</c:v>
                </c:pt>
                <c:pt idx="290">
                  <c:v>42178</c:v>
                </c:pt>
                <c:pt idx="291">
                  <c:v>42179</c:v>
                </c:pt>
                <c:pt idx="292">
                  <c:v>42180</c:v>
                </c:pt>
                <c:pt idx="293">
                  <c:v>42185</c:v>
                </c:pt>
                <c:pt idx="294">
                  <c:v>42187</c:v>
                </c:pt>
                <c:pt idx="295">
                  <c:v>42191</c:v>
                </c:pt>
                <c:pt idx="296">
                  <c:v>42212</c:v>
                </c:pt>
                <c:pt idx="297">
                  <c:v>42215</c:v>
                </c:pt>
                <c:pt idx="298">
                  <c:v>42219</c:v>
                </c:pt>
                <c:pt idx="299">
                  <c:v>42228</c:v>
                </c:pt>
                <c:pt idx="300">
                  <c:v>42235</c:v>
                </c:pt>
                <c:pt idx="301">
                  <c:v>42237</c:v>
                </c:pt>
                <c:pt idx="302">
                  <c:v>42250</c:v>
                </c:pt>
                <c:pt idx="303">
                  <c:v>42254</c:v>
                </c:pt>
                <c:pt idx="304">
                  <c:v>42255</c:v>
                </c:pt>
                <c:pt idx="305">
                  <c:v>42264</c:v>
                </c:pt>
                <c:pt idx="306">
                  <c:v>42282</c:v>
                </c:pt>
                <c:pt idx="307">
                  <c:v>42292</c:v>
                </c:pt>
                <c:pt idx="308">
                  <c:v>42308</c:v>
                </c:pt>
                <c:pt idx="309">
                  <c:v>42311</c:v>
                </c:pt>
                <c:pt idx="310">
                  <c:v>42312</c:v>
                </c:pt>
                <c:pt idx="311">
                  <c:v>42319</c:v>
                </c:pt>
                <c:pt idx="312">
                  <c:v>42321</c:v>
                </c:pt>
                <c:pt idx="313">
                  <c:v>42333</c:v>
                </c:pt>
                <c:pt idx="314">
                  <c:v>42336</c:v>
                </c:pt>
                <c:pt idx="315">
                  <c:v>42340</c:v>
                </c:pt>
                <c:pt idx="316">
                  <c:v>42342</c:v>
                </c:pt>
                <c:pt idx="317">
                  <c:v>42352</c:v>
                </c:pt>
                <c:pt idx="318">
                  <c:v>42381</c:v>
                </c:pt>
                <c:pt idx="319">
                  <c:v>42389</c:v>
                </c:pt>
                <c:pt idx="320">
                  <c:v>42395</c:v>
                </c:pt>
              </c:numCache>
            </c:numRef>
          </c:xVal>
          <c:yVal>
            <c:numRef>
              <c:f>Sheet1!$S$2:$S$420</c:f>
              <c:numCache>
                <c:formatCode>General</c:formatCode>
                <c:ptCount val="419"/>
                <c:pt idx="8">
                  <c:v>13.59735</c:v>
                </c:pt>
                <c:pt idx="12">
                  <c:v>-9.3189899999999994</c:v>
                </c:pt>
                <c:pt idx="16">
                  <c:v>11.00084</c:v>
                </c:pt>
                <c:pt idx="17">
                  <c:v>5.4832539999999996</c:v>
                </c:pt>
                <c:pt idx="18">
                  <c:v>-11.75</c:v>
                </c:pt>
                <c:pt idx="19">
                  <c:v>31.55021</c:v>
                </c:pt>
                <c:pt idx="20">
                  <c:v>15.625870000000001</c:v>
                </c:pt>
                <c:pt idx="21">
                  <c:v>25.099740000000001</c:v>
                </c:pt>
                <c:pt idx="22">
                  <c:v>3.113702</c:v>
                </c:pt>
                <c:pt idx="24">
                  <c:v>-5.0017800000000001</c:v>
                </c:pt>
                <c:pt idx="25">
                  <c:v>-7.6248399999999998</c:v>
                </c:pt>
                <c:pt idx="26">
                  <c:v>-13.574299999999999</c:v>
                </c:pt>
                <c:pt idx="27">
                  <c:v>-1.63808</c:v>
                </c:pt>
                <c:pt idx="28">
                  <c:v>-7.4992999999999999</c:v>
                </c:pt>
                <c:pt idx="29">
                  <c:v>-3.0586000000000002</c:v>
                </c:pt>
                <c:pt idx="30">
                  <c:v>-22.686399999999999</c:v>
                </c:pt>
                <c:pt idx="31">
                  <c:v>-5.3580800000000002</c:v>
                </c:pt>
                <c:pt idx="32">
                  <c:v>20.155919999999998</c:v>
                </c:pt>
                <c:pt idx="33">
                  <c:v>3.0722079999999998</c:v>
                </c:pt>
                <c:pt idx="34">
                  <c:v>-21.185600000000001</c:v>
                </c:pt>
                <c:pt idx="35">
                  <c:v>-38.481699999999996</c:v>
                </c:pt>
                <c:pt idx="36">
                  <c:v>2.9798490000000002</c:v>
                </c:pt>
                <c:pt idx="37">
                  <c:v>10.510960000000001</c:v>
                </c:pt>
                <c:pt idx="38">
                  <c:v>11.76774</c:v>
                </c:pt>
                <c:pt idx="39">
                  <c:v>2.8362959999999999</c:v>
                </c:pt>
                <c:pt idx="40">
                  <c:v>-23.386700000000001</c:v>
                </c:pt>
                <c:pt idx="41">
                  <c:v>-22.851600000000001</c:v>
                </c:pt>
                <c:pt idx="42">
                  <c:v>-19.832699999999999</c:v>
                </c:pt>
                <c:pt idx="43">
                  <c:v>-2.0344000000000002</c:v>
                </c:pt>
                <c:pt idx="44">
                  <c:v>-5.3580800000000002</c:v>
                </c:pt>
                <c:pt idx="45">
                  <c:v>-21.8369</c:v>
                </c:pt>
                <c:pt idx="46">
                  <c:v>-14.051399999999999</c:v>
                </c:pt>
                <c:pt idx="47">
                  <c:v>-8.3358699999999999</c:v>
                </c:pt>
                <c:pt idx="48">
                  <c:v>15.18915</c:v>
                </c:pt>
                <c:pt idx="49">
                  <c:v>1.0839319999999999</c:v>
                </c:pt>
                <c:pt idx="50">
                  <c:v>-6.4978199999999999</c:v>
                </c:pt>
                <c:pt idx="51">
                  <c:v>-4.2249400000000001</c:v>
                </c:pt>
                <c:pt idx="52">
                  <c:v>-7.2993699999999997</c:v>
                </c:pt>
                <c:pt idx="53">
                  <c:v>-8.5634200000000007</c:v>
                </c:pt>
                <c:pt idx="55">
                  <c:v>-7.6413900000000003</c:v>
                </c:pt>
                <c:pt idx="56">
                  <c:v>14.6759</c:v>
                </c:pt>
                <c:pt idx="57">
                  <c:v>-3.1592799999999999</c:v>
                </c:pt>
                <c:pt idx="58">
                  <c:v>19.41292</c:v>
                </c:pt>
                <c:pt idx="59">
                  <c:v>-26.209700000000002</c:v>
                </c:pt>
                <c:pt idx="60">
                  <c:v>-3.7361499999999999</c:v>
                </c:pt>
                <c:pt idx="61">
                  <c:v>10.62491</c:v>
                </c:pt>
                <c:pt idx="62">
                  <c:v>-30.9117</c:v>
                </c:pt>
                <c:pt idx="63">
                  <c:v>22.957709999999999</c:v>
                </c:pt>
                <c:pt idx="64">
                  <c:v>5.9618349999999998</c:v>
                </c:pt>
                <c:pt idx="65">
                  <c:v>-23.5442</c:v>
                </c:pt>
                <c:pt idx="66">
                  <c:v>1.040702</c:v>
                </c:pt>
                <c:pt idx="67">
                  <c:v>-14.636699999999999</c:v>
                </c:pt>
                <c:pt idx="69">
                  <c:v>-10.0396</c:v>
                </c:pt>
                <c:pt idx="70">
                  <c:v>13.262639999999999</c:v>
                </c:pt>
                <c:pt idx="71">
                  <c:v>-17.452300000000001</c:v>
                </c:pt>
                <c:pt idx="72">
                  <c:v>1.1402369999999999</c:v>
                </c:pt>
                <c:pt idx="73">
                  <c:v>-4.9178899999999999</c:v>
                </c:pt>
                <c:pt idx="74">
                  <c:v>-24.087199999999999</c:v>
                </c:pt>
                <c:pt idx="75">
                  <c:v>5.7586449999999996</c:v>
                </c:pt>
                <c:pt idx="76">
                  <c:v>-16.204499999999999</c:v>
                </c:pt>
                <c:pt idx="78">
                  <c:v>1.43893</c:v>
                </c:pt>
                <c:pt idx="79">
                  <c:v>0.68108999999999997</c:v>
                </c:pt>
                <c:pt idx="80">
                  <c:v>-29.234200000000001</c:v>
                </c:pt>
                <c:pt idx="81">
                  <c:v>-30.097999999999999</c:v>
                </c:pt>
                <c:pt idx="82">
                  <c:v>3.8328880000000001</c:v>
                </c:pt>
                <c:pt idx="83">
                  <c:v>-36.546199999999999</c:v>
                </c:pt>
                <c:pt idx="84">
                  <c:v>-7.5189000000000004</c:v>
                </c:pt>
                <c:pt idx="85">
                  <c:v>-7.0022200000000003</c:v>
                </c:pt>
                <c:pt idx="86">
                  <c:v>-33.432499999999997</c:v>
                </c:pt>
                <c:pt idx="87">
                  <c:v>32.276000000000003</c:v>
                </c:pt>
                <c:pt idx="88">
                  <c:v>0.88617900000000005</c:v>
                </c:pt>
                <c:pt idx="89">
                  <c:v>-6.2015900000000004</c:v>
                </c:pt>
                <c:pt idx="90">
                  <c:v>1.8124359999999999</c:v>
                </c:pt>
                <c:pt idx="91">
                  <c:v>4.9558369999999998</c:v>
                </c:pt>
                <c:pt idx="92">
                  <c:v>2.1135169999999999</c:v>
                </c:pt>
                <c:pt idx="93">
                  <c:v>-10.843400000000001</c:v>
                </c:pt>
                <c:pt idx="94">
                  <c:v>-11.279299999999999</c:v>
                </c:pt>
                <c:pt idx="95">
                  <c:v>6.3786800000000001</c:v>
                </c:pt>
                <c:pt idx="96">
                  <c:v>-10.047599999999999</c:v>
                </c:pt>
                <c:pt idx="97">
                  <c:v>-6.00387</c:v>
                </c:pt>
                <c:pt idx="98">
                  <c:v>-34.345799999999997</c:v>
                </c:pt>
                <c:pt idx="99">
                  <c:v>-38.265900000000002</c:v>
                </c:pt>
                <c:pt idx="100">
                  <c:v>12.365600000000001</c:v>
                </c:pt>
                <c:pt idx="101">
                  <c:v>-11.785</c:v>
                </c:pt>
                <c:pt idx="102">
                  <c:v>-21.697099999999999</c:v>
                </c:pt>
                <c:pt idx="103">
                  <c:v>-11.269399999999999</c:v>
                </c:pt>
                <c:pt idx="104">
                  <c:v>-8.8796400000000002</c:v>
                </c:pt>
                <c:pt idx="105">
                  <c:v>-15.1341</c:v>
                </c:pt>
                <c:pt idx="106">
                  <c:v>-5.6406799999999997</c:v>
                </c:pt>
                <c:pt idx="107">
                  <c:v>2.323207</c:v>
                </c:pt>
                <c:pt idx="108">
                  <c:v>1.1695610000000001</c:v>
                </c:pt>
                <c:pt idx="109">
                  <c:v>-22.445399999999999</c:v>
                </c:pt>
                <c:pt idx="110">
                  <c:v>-7.4109800000000003</c:v>
                </c:pt>
                <c:pt idx="111">
                  <c:v>-17.508500000000002</c:v>
                </c:pt>
                <c:pt idx="112">
                  <c:v>10.953939999999999</c:v>
                </c:pt>
                <c:pt idx="114">
                  <c:v>5.4659610000000001</c:v>
                </c:pt>
                <c:pt idx="115">
                  <c:v>-5.8851300000000002</c:v>
                </c:pt>
                <c:pt idx="116">
                  <c:v>12.68492</c:v>
                </c:pt>
                <c:pt idx="117">
                  <c:v>-1.09233</c:v>
                </c:pt>
                <c:pt idx="118">
                  <c:v>-2.4396100000000001</c:v>
                </c:pt>
                <c:pt idx="119">
                  <c:v>-19.041599999999999</c:v>
                </c:pt>
                <c:pt idx="120">
                  <c:v>-6.2120699999999998</c:v>
                </c:pt>
                <c:pt idx="121">
                  <c:v>5.3539250000000003</c:v>
                </c:pt>
                <c:pt idx="122">
                  <c:v>-10.679</c:v>
                </c:pt>
                <c:pt idx="123">
                  <c:v>-1.83599</c:v>
                </c:pt>
                <c:pt idx="124">
                  <c:v>-3.9338299999999999</c:v>
                </c:pt>
                <c:pt idx="125">
                  <c:v>6.2641280000000004</c:v>
                </c:pt>
                <c:pt idx="126">
                  <c:v>9.2690909999999995</c:v>
                </c:pt>
                <c:pt idx="127">
                  <c:v>1.1695610000000001</c:v>
                </c:pt>
                <c:pt idx="128">
                  <c:v>-7.2202000000000002</c:v>
                </c:pt>
                <c:pt idx="129">
                  <c:v>-14.896000000000001</c:v>
                </c:pt>
                <c:pt idx="130">
                  <c:v>14.04003</c:v>
                </c:pt>
                <c:pt idx="131">
                  <c:v>27.442699999999999</c:v>
                </c:pt>
                <c:pt idx="132">
                  <c:v>6.328417</c:v>
                </c:pt>
                <c:pt idx="133">
                  <c:v>-16.001200000000001</c:v>
                </c:pt>
                <c:pt idx="134">
                  <c:v>-21.593699999999998</c:v>
                </c:pt>
                <c:pt idx="135">
                  <c:v>19.10566</c:v>
                </c:pt>
                <c:pt idx="136">
                  <c:v>1.3072729999999999</c:v>
                </c:pt>
                <c:pt idx="137">
                  <c:v>8.1352340000000005</c:v>
                </c:pt>
                <c:pt idx="139">
                  <c:v>22.23648</c:v>
                </c:pt>
                <c:pt idx="140">
                  <c:v>-3.3538999999999999</c:v>
                </c:pt>
                <c:pt idx="141">
                  <c:v>-5.7942200000000001</c:v>
                </c:pt>
                <c:pt idx="142">
                  <c:v>-4.8242399999999996</c:v>
                </c:pt>
                <c:pt idx="143">
                  <c:v>-13.152100000000001</c:v>
                </c:pt>
                <c:pt idx="144">
                  <c:v>12.345140000000001</c:v>
                </c:pt>
                <c:pt idx="145">
                  <c:v>-30.7498</c:v>
                </c:pt>
                <c:pt idx="146">
                  <c:v>-6.2145700000000001</c:v>
                </c:pt>
                <c:pt idx="147">
                  <c:v>-17.621700000000001</c:v>
                </c:pt>
                <c:pt idx="148">
                  <c:v>0.73420399999999997</c:v>
                </c:pt>
                <c:pt idx="149">
                  <c:v>-1.73672</c:v>
                </c:pt>
                <c:pt idx="150">
                  <c:v>20.805430000000001</c:v>
                </c:pt>
                <c:pt idx="151">
                  <c:v>-5.7145999999999999</c:v>
                </c:pt>
                <c:pt idx="152">
                  <c:v>-2.6270199999999999</c:v>
                </c:pt>
                <c:pt idx="153">
                  <c:v>-3.2463899999999999</c:v>
                </c:pt>
                <c:pt idx="154">
                  <c:v>-29.896599999999999</c:v>
                </c:pt>
                <c:pt idx="155">
                  <c:v>-24.418600000000001</c:v>
                </c:pt>
                <c:pt idx="156">
                  <c:v>-6.0054299999999996</c:v>
                </c:pt>
                <c:pt idx="157">
                  <c:v>-11.786</c:v>
                </c:pt>
                <c:pt idx="158">
                  <c:v>11.101380000000001</c:v>
                </c:pt>
                <c:pt idx="159">
                  <c:v>-2.79718</c:v>
                </c:pt>
                <c:pt idx="160">
                  <c:v>0.47279900000000002</c:v>
                </c:pt>
                <c:pt idx="161">
                  <c:v>-6.0296099999999999</c:v>
                </c:pt>
                <c:pt idx="162">
                  <c:v>8.7696670000000001</c:v>
                </c:pt>
                <c:pt idx="163">
                  <c:v>4.4552389999999997</c:v>
                </c:pt>
                <c:pt idx="164">
                  <c:v>-36.732399999999998</c:v>
                </c:pt>
                <c:pt idx="165">
                  <c:v>0.66458700000000004</c:v>
                </c:pt>
                <c:pt idx="166">
                  <c:v>2.992677</c:v>
                </c:pt>
                <c:pt idx="167">
                  <c:v>-17.007400000000001</c:v>
                </c:pt>
                <c:pt idx="168">
                  <c:v>-27.777200000000001</c:v>
                </c:pt>
                <c:pt idx="169">
                  <c:v>-4.1164800000000001</c:v>
                </c:pt>
                <c:pt idx="170">
                  <c:v>-1.0811500000000001</c:v>
                </c:pt>
                <c:pt idx="171">
                  <c:v>40.80012</c:v>
                </c:pt>
                <c:pt idx="172">
                  <c:v>7.861421</c:v>
                </c:pt>
                <c:pt idx="173">
                  <c:v>7.4970249999999998</c:v>
                </c:pt>
                <c:pt idx="174">
                  <c:v>23.787700000000001</c:v>
                </c:pt>
                <c:pt idx="175">
                  <c:v>3.0957729999999999</c:v>
                </c:pt>
                <c:pt idx="176">
                  <c:v>-14.7475</c:v>
                </c:pt>
                <c:pt idx="177">
                  <c:v>19.282119999999999</c:v>
                </c:pt>
                <c:pt idx="178">
                  <c:v>-1.0701700000000001</c:v>
                </c:pt>
                <c:pt idx="179">
                  <c:v>0.209091</c:v>
                </c:pt>
                <c:pt idx="180">
                  <c:v>-2.4631500000000002</c:v>
                </c:pt>
                <c:pt idx="181">
                  <c:v>-14.951700000000001</c:v>
                </c:pt>
                <c:pt idx="182">
                  <c:v>-17.765599999999999</c:v>
                </c:pt>
                <c:pt idx="183">
                  <c:v>4.2616639999999997</c:v>
                </c:pt>
                <c:pt idx="184">
                  <c:v>2.099828</c:v>
                </c:pt>
                <c:pt idx="185">
                  <c:v>-10.5144</c:v>
                </c:pt>
                <c:pt idx="186">
                  <c:v>3.4416419999999999</c:v>
                </c:pt>
                <c:pt idx="187">
                  <c:v>-0.48200999999999999</c:v>
                </c:pt>
                <c:pt idx="188">
                  <c:v>-2.98482</c:v>
                </c:pt>
                <c:pt idx="189">
                  <c:v>14.653639999999999</c:v>
                </c:pt>
                <c:pt idx="190">
                  <c:v>-11.150600000000001</c:v>
                </c:pt>
                <c:pt idx="191">
                  <c:v>-41.3523</c:v>
                </c:pt>
                <c:pt idx="192">
                  <c:v>-32.791499999999999</c:v>
                </c:pt>
                <c:pt idx="193">
                  <c:v>3.0023759999999999</c:v>
                </c:pt>
                <c:pt idx="194">
                  <c:v>-10.244400000000001</c:v>
                </c:pt>
                <c:pt idx="195">
                  <c:v>-11.476100000000001</c:v>
                </c:pt>
                <c:pt idx="196">
                  <c:v>2.6413500000000001</c:v>
                </c:pt>
                <c:pt idx="197">
                  <c:v>-3.33365</c:v>
                </c:pt>
                <c:pt idx="198">
                  <c:v>-16.548300000000001</c:v>
                </c:pt>
                <c:pt idx="199">
                  <c:v>17.233029999999999</c:v>
                </c:pt>
                <c:pt idx="200">
                  <c:v>7.4970249999999998</c:v>
                </c:pt>
                <c:pt idx="201">
                  <c:v>7.458259</c:v>
                </c:pt>
                <c:pt idx="202">
                  <c:v>-32.026000000000003</c:v>
                </c:pt>
                <c:pt idx="203">
                  <c:v>-1.76224</c:v>
                </c:pt>
                <c:pt idx="204">
                  <c:v>-11.5802</c:v>
                </c:pt>
                <c:pt idx="205">
                  <c:v>1.5632680000000001</c:v>
                </c:pt>
                <c:pt idx="206">
                  <c:v>8.3246160000000007</c:v>
                </c:pt>
                <c:pt idx="207">
                  <c:v>-11.5802</c:v>
                </c:pt>
                <c:pt idx="208">
                  <c:v>12.40846</c:v>
                </c:pt>
                <c:pt idx="209">
                  <c:v>3.4717120000000001</c:v>
                </c:pt>
                <c:pt idx="210">
                  <c:v>10.1714</c:v>
                </c:pt>
                <c:pt idx="211">
                  <c:v>-13.867100000000001</c:v>
                </c:pt>
                <c:pt idx="212">
                  <c:v>-22.827500000000001</c:v>
                </c:pt>
                <c:pt idx="213">
                  <c:v>19.241050000000001</c:v>
                </c:pt>
                <c:pt idx="214">
                  <c:v>3.0286620000000002</c:v>
                </c:pt>
                <c:pt idx="215">
                  <c:v>-7.1022999999999996</c:v>
                </c:pt>
                <c:pt idx="216">
                  <c:v>-3.0674999999999999</c:v>
                </c:pt>
                <c:pt idx="217">
                  <c:v>-8.6983800000000002</c:v>
                </c:pt>
                <c:pt idx="218">
                  <c:v>-16.424800000000001</c:v>
                </c:pt>
                <c:pt idx="219">
                  <c:v>-34.082999999999998</c:v>
                </c:pt>
                <c:pt idx="220">
                  <c:v>7.4183779999999997</c:v>
                </c:pt>
                <c:pt idx="221">
                  <c:v>3.3297889999999999</c:v>
                </c:pt>
                <c:pt idx="222">
                  <c:v>-15.372999999999999</c:v>
                </c:pt>
                <c:pt idx="223">
                  <c:v>17.208850000000002</c:v>
                </c:pt>
                <c:pt idx="224">
                  <c:v>-2.5139800000000001</c:v>
                </c:pt>
                <c:pt idx="225">
                  <c:v>9.0946259999999999</c:v>
                </c:pt>
                <c:pt idx="226">
                  <c:v>-12.367800000000001</c:v>
                </c:pt>
                <c:pt idx="227">
                  <c:v>0.56570699999999996</c:v>
                </c:pt>
                <c:pt idx="228">
                  <c:v>7.6980269999999997</c:v>
                </c:pt>
                <c:pt idx="229">
                  <c:v>-20.794699999999999</c:v>
                </c:pt>
                <c:pt idx="230">
                  <c:v>-9.4749800000000004</c:v>
                </c:pt>
                <c:pt idx="231">
                  <c:v>-1.75579</c:v>
                </c:pt>
                <c:pt idx="232">
                  <c:v>15.717639999999999</c:v>
                </c:pt>
                <c:pt idx="233">
                  <c:v>4.4019399999999997</c:v>
                </c:pt>
                <c:pt idx="234">
                  <c:v>1.5276320000000001</c:v>
                </c:pt>
                <c:pt idx="235">
                  <c:v>-29.5304</c:v>
                </c:pt>
                <c:pt idx="236">
                  <c:v>-36.089599999999997</c:v>
                </c:pt>
                <c:pt idx="237">
                  <c:v>-1.9413199999999999</c:v>
                </c:pt>
                <c:pt idx="238">
                  <c:v>-11.9732</c:v>
                </c:pt>
                <c:pt idx="239">
                  <c:v>-42.170999999999999</c:v>
                </c:pt>
                <c:pt idx="240">
                  <c:v>-21.0078</c:v>
                </c:pt>
                <c:pt idx="241">
                  <c:v>-35.601500000000001</c:v>
                </c:pt>
                <c:pt idx="242">
                  <c:v>33.612119999999997</c:v>
                </c:pt>
                <c:pt idx="243">
                  <c:v>-11.0966</c:v>
                </c:pt>
                <c:pt idx="244">
                  <c:v>17.341609999999999</c:v>
                </c:pt>
                <c:pt idx="245">
                  <c:v>6.0636010000000002</c:v>
                </c:pt>
                <c:pt idx="246">
                  <c:v>-29.1097</c:v>
                </c:pt>
                <c:pt idx="247">
                  <c:v>15.597</c:v>
                </c:pt>
                <c:pt idx="248">
                  <c:v>-8.9734200000000008</c:v>
                </c:pt>
                <c:pt idx="249">
                  <c:v>-46.303600000000003</c:v>
                </c:pt>
                <c:pt idx="250">
                  <c:v>-4.3458699999999997</c:v>
                </c:pt>
                <c:pt idx="251">
                  <c:v>17.938389999999998</c:v>
                </c:pt>
                <c:pt idx="252">
                  <c:v>42.033810000000003</c:v>
                </c:pt>
                <c:pt idx="253">
                  <c:v>-3.0119199999999999</c:v>
                </c:pt>
                <c:pt idx="254">
                  <c:v>0.97113700000000003</c:v>
                </c:pt>
                <c:pt idx="255">
                  <c:v>-14.0024</c:v>
                </c:pt>
                <c:pt idx="256">
                  <c:v>-30.9818</c:v>
                </c:pt>
                <c:pt idx="257">
                  <c:v>-17.075299999999999</c:v>
                </c:pt>
                <c:pt idx="258">
                  <c:v>-3.4129200000000002</c:v>
                </c:pt>
                <c:pt idx="259">
                  <c:v>-8.1101500000000009</c:v>
                </c:pt>
                <c:pt idx="260">
                  <c:v>-7.1592200000000004</c:v>
                </c:pt>
                <c:pt idx="261">
                  <c:v>-3.9374899999999999</c:v>
                </c:pt>
                <c:pt idx="262">
                  <c:v>0.209091</c:v>
                </c:pt>
                <c:pt idx="263">
                  <c:v>31.892849999999999</c:v>
                </c:pt>
                <c:pt idx="264">
                  <c:v>-29.162500000000001</c:v>
                </c:pt>
                <c:pt idx="265">
                  <c:v>-10.2407</c:v>
                </c:pt>
                <c:pt idx="266">
                  <c:v>-22.0227</c:v>
                </c:pt>
                <c:pt idx="267">
                  <c:v>20.979700000000001</c:v>
                </c:pt>
                <c:pt idx="268">
                  <c:v>-6.3262799999999997</c:v>
                </c:pt>
                <c:pt idx="269">
                  <c:v>-8.8420500000000004</c:v>
                </c:pt>
                <c:pt idx="270">
                  <c:v>-0.1542</c:v>
                </c:pt>
                <c:pt idx="271">
                  <c:v>1.2179070000000001</c:v>
                </c:pt>
                <c:pt idx="272">
                  <c:v>-8.9276199999999992</c:v>
                </c:pt>
                <c:pt idx="273">
                  <c:v>1.010764</c:v>
                </c:pt>
                <c:pt idx="274">
                  <c:v>-17.729600000000001</c:v>
                </c:pt>
                <c:pt idx="275">
                  <c:v>-0.15531</c:v>
                </c:pt>
                <c:pt idx="276">
                  <c:v>-12.4527</c:v>
                </c:pt>
                <c:pt idx="277">
                  <c:v>18.286020000000001</c:v>
                </c:pt>
                <c:pt idx="278">
                  <c:v>16.233910000000002</c:v>
                </c:pt>
                <c:pt idx="279">
                  <c:v>8.7312720000000006</c:v>
                </c:pt>
                <c:pt idx="280">
                  <c:v>-11.7425</c:v>
                </c:pt>
                <c:pt idx="281">
                  <c:v>1.314338</c:v>
                </c:pt>
                <c:pt idx="282">
                  <c:v>9.0711189999999995</c:v>
                </c:pt>
                <c:pt idx="283">
                  <c:v>-20.1906</c:v>
                </c:pt>
                <c:pt idx="284">
                  <c:v>-19.057300000000001</c:v>
                </c:pt>
                <c:pt idx="285">
                  <c:v>14.60533</c:v>
                </c:pt>
                <c:pt idx="286">
                  <c:v>32.38532</c:v>
                </c:pt>
                <c:pt idx="287">
                  <c:v>1.9565090000000001</c:v>
                </c:pt>
                <c:pt idx="288">
                  <c:v>-3.1127600000000002</c:v>
                </c:pt>
                <c:pt idx="289">
                  <c:v>-11.6614</c:v>
                </c:pt>
                <c:pt idx="290">
                  <c:v>5.1715220000000004</c:v>
                </c:pt>
                <c:pt idx="291">
                  <c:v>-8.3691200000000006</c:v>
                </c:pt>
                <c:pt idx="292">
                  <c:v>-4.8704700000000001</c:v>
                </c:pt>
                <c:pt idx="293">
                  <c:v>4.2260929999999997</c:v>
                </c:pt>
                <c:pt idx="294">
                  <c:v>13.28205</c:v>
                </c:pt>
                <c:pt idx="295">
                  <c:v>-1.72732</c:v>
                </c:pt>
                <c:pt idx="296">
                  <c:v>2.350311</c:v>
                </c:pt>
                <c:pt idx="297">
                  <c:v>1.2386360000000001</c:v>
                </c:pt>
                <c:pt idx="298">
                  <c:v>-21.0474</c:v>
                </c:pt>
                <c:pt idx="299">
                  <c:v>9.2475579999999997</c:v>
                </c:pt>
                <c:pt idx="300">
                  <c:v>-23.979299999999999</c:v>
                </c:pt>
                <c:pt idx="301">
                  <c:v>22.859089999999998</c:v>
                </c:pt>
                <c:pt idx="302">
                  <c:v>7.8469790000000001</c:v>
                </c:pt>
                <c:pt idx="303">
                  <c:v>13.40535</c:v>
                </c:pt>
                <c:pt idx="304">
                  <c:v>13.78581</c:v>
                </c:pt>
                <c:pt idx="305">
                  <c:v>2.29678</c:v>
                </c:pt>
                <c:pt idx="306">
                  <c:v>19.480070000000001</c:v>
                </c:pt>
                <c:pt idx="307">
                  <c:v>-6.2769300000000001</c:v>
                </c:pt>
                <c:pt idx="308">
                  <c:v>3.26891</c:v>
                </c:pt>
                <c:pt idx="309">
                  <c:v>-4.8556299999999997</c:v>
                </c:pt>
                <c:pt idx="310">
                  <c:v>-2.6775899999999999</c:v>
                </c:pt>
                <c:pt idx="311">
                  <c:v>-44.328299999999999</c:v>
                </c:pt>
                <c:pt idx="312">
                  <c:v>0.98892800000000003</c:v>
                </c:pt>
                <c:pt idx="313">
                  <c:v>10.36243</c:v>
                </c:pt>
                <c:pt idx="314">
                  <c:v>2.326184</c:v>
                </c:pt>
                <c:pt idx="315">
                  <c:v>9.6627790000000005</c:v>
                </c:pt>
                <c:pt idx="316">
                  <c:v>4.3316169999999996</c:v>
                </c:pt>
                <c:pt idx="317">
                  <c:v>-5.8034499999999998</c:v>
                </c:pt>
                <c:pt idx="318">
                  <c:v>-22.2577</c:v>
                </c:pt>
                <c:pt idx="319">
                  <c:v>26.162520000000001</c:v>
                </c:pt>
                <c:pt idx="320">
                  <c:v>-12.4756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BDDA-43B6-8D8A-CBD77E196EB0}"/>
            </c:ext>
          </c:extLst>
        </c:ser>
        <c:ser>
          <c:idx val="1"/>
          <c:order val="4"/>
          <c:tx>
            <c:v>2-yr surgery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6"/>
            <c:spPr>
              <a:solidFill>
                <a:srgbClr val="000000"/>
              </a:solidFill>
              <a:ln w="9525">
                <a:solidFill>
                  <a:srgbClr val="719EC7"/>
                </a:solidFill>
              </a:ln>
              <a:effectLst/>
            </c:spPr>
          </c:marker>
          <c:xVal>
            <c:numRef>
              <c:f>(Sheet1!$E$61,Sheet1!$E$88,Sheet1!$E$154,Sheet1!$E$221,Sheet1!$E$239,Sheet1!$E$271,Sheet1!$E$309,Sheet1!$E$313)</c:f>
              <c:numCache>
                <c:formatCode>m/d/yyyy</c:formatCode>
                <c:ptCount val="8"/>
                <c:pt idx="0">
                  <c:v>38210</c:v>
                </c:pt>
                <c:pt idx="1">
                  <c:v>38280</c:v>
                </c:pt>
                <c:pt idx="2">
                  <c:v>38623</c:v>
                </c:pt>
                <c:pt idx="3">
                  <c:v>38586</c:v>
                </c:pt>
                <c:pt idx="4">
                  <c:v>38141</c:v>
                </c:pt>
                <c:pt idx="5">
                  <c:v>38604</c:v>
                </c:pt>
                <c:pt idx="6">
                  <c:v>38505</c:v>
                </c:pt>
                <c:pt idx="7">
                  <c:v>38532</c:v>
                </c:pt>
              </c:numCache>
            </c:numRef>
          </c:xVal>
          <c:yVal>
            <c:numRef>
              <c:f>(Sheet1!$Q$61,Sheet1!$Q$88,Sheet1!$Q$154,Sheet1!$Q$221,Sheet1!$Q$239,Sheet1!$Q$271,Sheet1!$Q$309,Sheet1!$Q$313)</c:f>
              <c:numCache>
                <c:formatCode>General</c:formatCode>
                <c:ptCount val="8"/>
                <c:pt idx="0">
                  <c:v>-34.680100000000003</c:v>
                </c:pt>
                <c:pt idx="1">
                  <c:v>-27.142900000000001</c:v>
                </c:pt>
                <c:pt idx="2">
                  <c:v>-16.981100000000001</c:v>
                </c:pt>
                <c:pt idx="3">
                  <c:v>-42.585599999999999</c:v>
                </c:pt>
                <c:pt idx="4">
                  <c:v>-38.197400000000002</c:v>
                </c:pt>
                <c:pt idx="5">
                  <c:v>-11.2903</c:v>
                </c:pt>
                <c:pt idx="6">
                  <c:v>-20.712</c:v>
                </c:pt>
                <c:pt idx="7">
                  <c:v>-56.825400000000002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BDDA-43B6-8D8A-CBD77E196EB0}"/>
            </c:ext>
          </c:extLst>
        </c:ser>
        <c:ser>
          <c:idx val="5"/>
          <c:order val="5"/>
          <c:tx>
            <c:v>6-yr surgery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6"/>
            <c:spPr>
              <a:solidFill>
                <a:srgbClr val="000000"/>
              </a:solidFill>
              <a:ln w="9525">
                <a:solidFill>
                  <a:srgbClr val="27FD40"/>
                </a:solidFill>
              </a:ln>
              <a:effectLst/>
            </c:spPr>
          </c:marker>
          <c:xVal>
            <c:numRef>
              <c:f>(Sheet1!$F$61,Sheet1!$F$85,Sheet1!$F$88,Sheet1!$F$97,Sheet1!$F$98,Sheet1!$F$100,Sheet1!$F$154,Sheet1!$F$166,Sheet1!$F$193,Sheet1!$F$200,Sheet1!$F$221,Sheet1!$F$224,Sheet1!$F$237,Sheet1!$F$239,Sheet1!$F$251,Sheet1!$F$271,Sheet1!$F$274,Sheet1!$F$309,Sheet1!$F$313)</c:f>
              <c:numCache>
                <c:formatCode>m/d/yyyy</c:formatCode>
                <c:ptCount val="19"/>
                <c:pt idx="0">
                  <c:v>39720</c:v>
                </c:pt>
                <c:pt idx="1">
                  <c:v>39988</c:v>
                </c:pt>
                <c:pt idx="2">
                  <c:v>39517</c:v>
                </c:pt>
                <c:pt idx="3">
                  <c:v>39714</c:v>
                </c:pt>
                <c:pt idx="4">
                  <c:v>39596</c:v>
                </c:pt>
                <c:pt idx="5">
                  <c:v>39953</c:v>
                </c:pt>
                <c:pt idx="6">
                  <c:v>40126</c:v>
                </c:pt>
                <c:pt idx="7">
                  <c:v>39996</c:v>
                </c:pt>
                <c:pt idx="8">
                  <c:v>39014</c:v>
                </c:pt>
                <c:pt idx="9">
                  <c:v>39904</c:v>
                </c:pt>
                <c:pt idx="10">
                  <c:v>39920</c:v>
                </c:pt>
                <c:pt idx="11">
                  <c:v>39708</c:v>
                </c:pt>
                <c:pt idx="12">
                  <c:v>39631</c:v>
                </c:pt>
                <c:pt idx="13">
                  <c:v>39718</c:v>
                </c:pt>
                <c:pt idx="14">
                  <c:v>40192</c:v>
                </c:pt>
                <c:pt idx="15">
                  <c:v>40360</c:v>
                </c:pt>
                <c:pt idx="16">
                  <c:v>39755</c:v>
                </c:pt>
                <c:pt idx="17">
                  <c:v>40168</c:v>
                </c:pt>
                <c:pt idx="18">
                  <c:v>39723</c:v>
                </c:pt>
              </c:numCache>
            </c:numRef>
          </c:xVal>
          <c:yVal>
            <c:numRef>
              <c:f>(Sheet1!$R$61,Sheet1!$R$85,Sheet1!$R$88,Sheet1!$R$97,Sheet1!$R$98,Sheet1!$R$100,Sheet1!$R$154,Sheet1!$R$166,Sheet1!$R$193,Sheet1!$R$200,Sheet1!$R$221,Sheet1!$R$224,Sheet1!$R$237,Sheet1!$R$239,Sheet1!$R$251,Sheet1!$R$271,Sheet1!$R$274,Sheet1!$R$309,Sheet1!$R$313)</c:f>
              <c:numCache>
                <c:formatCode>General</c:formatCode>
                <c:ptCount val="19"/>
                <c:pt idx="0">
                  <c:v>-27.946100000000001</c:v>
                </c:pt>
                <c:pt idx="1">
                  <c:v>-43.214300000000001</c:v>
                </c:pt>
                <c:pt idx="2">
                  <c:v>-32.857100000000003</c:v>
                </c:pt>
                <c:pt idx="3">
                  <c:v>-1.49254</c:v>
                </c:pt>
                <c:pt idx="4">
                  <c:v>-13.7255</c:v>
                </c:pt>
                <c:pt idx="5">
                  <c:v>-27.931000000000001</c:v>
                </c:pt>
                <c:pt idx="6">
                  <c:v>-10.3081</c:v>
                </c:pt>
                <c:pt idx="7">
                  <c:v>-29.661000000000001</c:v>
                </c:pt>
                <c:pt idx="8">
                  <c:v>-42.2943</c:v>
                </c:pt>
                <c:pt idx="9">
                  <c:v>-15.719099999999999</c:v>
                </c:pt>
                <c:pt idx="10">
                  <c:v>-37.2624</c:v>
                </c:pt>
                <c:pt idx="11">
                  <c:v>-29.2225</c:v>
                </c:pt>
                <c:pt idx="12">
                  <c:v>-12.9032</c:v>
                </c:pt>
                <c:pt idx="13">
                  <c:v>-21.03</c:v>
                </c:pt>
                <c:pt idx="14">
                  <c:v>-47.590400000000002</c:v>
                </c:pt>
                <c:pt idx="15">
                  <c:v>-5.9844799999999996</c:v>
                </c:pt>
                <c:pt idx="16">
                  <c:v>-43.277299999999997</c:v>
                </c:pt>
                <c:pt idx="17">
                  <c:v>-14.5631</c:v>
                </c:pt>
                <c:pt idx="18">
                  <c:v>-53.333300000000001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BDDA-43B6-8D8A-CBD77E196EB0}"/>
            </c:ext>
          </c:extLst>
        </c:ser>
        <c:ser>
          <c:idx val="6"/>
          <c:order val="6"/>
          <c:tx>
            <c:v>12-yr surgery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6"/>
            <c:spPr>
              <a:solidFill>
                <a:srgbClr val="000000"/>
              </a:solidFill>
              <a:ln w="9525">
                <a:solidFill>
                  <a:srgbClr val="FFFF00"/>
                </a:solidFill>
              </a:ln>
              <a:effectLst/>
            </c:spPr>
          </c:marker>
          <c:xVal>
            <c:numRef>
              <c:f>(Sheet1!$G$26,Sheet1!$G$37,Sheet1!$G$54,Sheet1!$G$61,Sheet1!$G$67,Sheet1!$G$83,Sheet1!$G$85,Sheet1!$G$88,Sheet1!$G$97,Sheet1!$G$98,Sheet1!$G$100,Sheet1!$G$101,Sheet1!$G$104,Sheet1!$G$149,Sheet1!$G$154,Sheet1!$G$157,Sheet1!$G$163,Sheet1!$G$166,Sheet1!$G$183,Sheet1!$G$187,Sheet1!$G$193,Sheet1!$G$194,Sheet1!$G$200,Sheet1!$G$221,Sheet1!$G$223,Sheet1!$G$224,Sheet1!$G$237,Sheet1!$G$238,Sheet1!$G$239,Sheet1!$G$241,Sheet1!$G$242,Sheet1!$G$251,Sheet1!$G$253,Sheet1!$G$266,Sheet1!$G$271,Sheet1!$G$274,Sheet1!$G$277,Sheet1!$G$309,Sheet1!$G$313)</c:f>
              <c:numCache>
                <c:formatCode>m/d/yyyy</c:formatCode>
                <c:ptCount val="39"/>
                <c:pt idx="0">
                  <c:v>41318</c:v>
                </c:pt>
                <c:pt idx="1">
                  <c:v>41361</c:v>
                </c:pt>
                <c:pt idx="2">
                  <c:v>41443</c:v>
                </c:pt>
                <c:pt idx="3">
                  <c:v>41466</c:v>
                </c:pt>
                <c:pt idx="4">
                  <c:v>41485</c:v>
                </c:pt>
                <c:pt idx="5">
                  <c:v>41506</c:v>
                </c:pt>
                <c:pt idx="6">
                  <c:v>41507</c:v>
                </c:pt>
                <c:pt idx="7">
                  <c:v>41512</c:v>
                </c:pt>
                <c:pt idx="8">
                  <c:v>41527</c:v>
                </c:pt>
                <c:pt idx="9">
                  <c:v>41527</c:v>
                </c:pt>
                <c:pt idx="10">
                  <c:v>41528</c:v>
                </c:pt>
                <c:pt idx="11">
                  <c:v>41528</c:v>
                </c:pt>
                <c:pt idx="12">
                  <c:v>41534</c:v>
                </c:pt>
                <c:pt idx="13">
                  <c:v>41668</c:v>
                </c:pt>
                <c:pt idx="14">
                  <c:v>41682</c:v>
                </c:pt>
                <c:pt idx="15">
                  <c:v>41689</c:v>
                </c:pt>
                <c:pt idx="16">
                  <c:v>41697</c:v>
                </c:pt>
                <c:pt idx="17">
                  <c:v>41722</c:v>
                </c:pt>
                <c:pt idx="18">
                  <c:v>41786</c:v>
                </c:pt>
                <c:pt idx="19">
                  <c:v>41799</c:v>
                </c:pt>
                <c:pt idx="20">
                  <c:v>41813</c:v>
                </c:pt>
                <c:pt idx="21">
                  <c:v>41813</c:v>
                </c:pt>
                <c:pt idx="22">
                  <c:v>41841</c:v>
                </c:pt>
                <c:pt idx="23">
                  <c:v>41878</c:v>
                </c:pt>
                <c:pt idx="24">
                  <c:v>41886</c:v>
                </c:pt>
                <c:pt idx="25">
                  <c:v>41886</c:v>
                </c:pt>
                <c:pt idx="26">
                  <c:v>41939</c:v>
                </c:pt>
                <c:pt idx="27">
                  <c:v>41963</c:v>
                </c:pt>
                <c:pt idx="28">
                  <c:v>41964</c:v>
                </c:pt>
                <c:pt idx="29">
                  <c:v>42010</c:v>
                </c:pt>
                <c:pt idx="30">
                  <c:v>42030</c:v>
                </c:pt>
                <c:pt idx="31">
                  <c:v>42073</c:v>
                </c:pt>
                <c:pt idx="32">
                  <c:v>42079</c:v>
                </c:pt>
                <c:pt idx="33">
                  <c:v>42122</c:v>
                </c:pt>
                <c:pt idx="34">
                  <c:v>42133</c:v>
                </c:pt>
                <c:pt idx="35">
                  <c:v>42143</c:v>
                </c:pt>
                <c:pt idx="36">
                  <c:v>42145</c:v>
                </c:pt>
                <c:pt idx="37">
                  <c:v>42292</c:v>
                </c:pt>
                <c:pt idx="38">
                  <c:v>42319</c:v>
                </c:pt>
              </c:numCache>
            </c:numRef>
          </c:xVal>
          <c:yVal>
            <c:numRef>
              <c:f>(Sheet1!$S$26,Sheet1!$S$37,Sheet1!$S$54,Sheet1!$S$61,Sheet1!$S$67,Sheet1!$S$83,Sheet1!$S$85,Sheet1!$S$88,Sheet1!$S$97,Sheet1!$S$98,Sheet1!$S$100,Sheet1!$S$101,Sheet1!$S$104,Sheet1!$S$149,Sheet1!$S$154,Sheet1!$S$157,Sheet1!$S$163,Sheet1!$S$166,Sheet1!$S$183,Sheet1!$S$187,Sheet1!$S$193,Sheet1!$S$194,Sheet1!$S$200,Sheet1!$S$221,Sheet1!$S$223,Sheet1!$S$224,Sheet1!$S$237,Sheet1!$S$238,Sheet1!$S$239,Sheet1!$S$241,Sheet1!$S$242,Sheet1!$S$251,Sheet1!$S$253,Sheet1!$S$266,Sheet1!$S$271,Sheet1!$S$274,Sheet1!$S$277,Sheet1!$S$309,Sheet1!$S$313)</c:f>
              <c:numCache>
                <c:formatCode>General</c:formatCode>
                <c:ptCount val="39"/>
                <c:pt idx="0">
                  <c:v>-5.0017800000000001</c:v>
                </c:pt>
                <c:pt idx="1">
                  <c:v>-38.481699999999996</c:v>
                </c:pt>
                <c:pt idx="2">
                  <c:v>-7.2993699999999997</c:v>
                </c:pt>
                <c:pt idx="3">
                  <c:v>-26.209700000000002</c:v>
                </c:pt>
                <c:pt idx="4">
                  <c:v>-23.5442</c:v>
                </c:pt>
                <c:pt idx="5">
                  <c:v>-30.097999999999999</c:v>
                </c:pt>
                <c:pt idx="6">
                  <c:v>-36.546199999999999</c:v>
                </c:pt>
                <c:pt idx="7">
                  <c:v>-33.432499999999997</c:v>
                </c:pt>
                <c:pt idx="8">
                  <c:v>6.3786800000000001</c:v>
                </c:pt>
                <c:pt idx="9">
                  <c:v>-10.047599999999999</c:v>
                </c:pt>
                <c:pt idx="10">
                  <c:v>-34.345799999999997</c:v>
                </c:pt>
                <c:pt idx="11">
                  <c:v>-38.265900000000002</c:v>
                </c:pt>
                <c:pt idx="12">
                  <c:v>-21.697099999999999</c:v>
                </c:pt>
                <c:pt idx="13">
                  <c:v>-17.621700000000001</c:v>
                </c:pt>
                <c:pt idx="14">
                  <c:v>-2.6270199999999999</c:v>
                </c:pt>
                <c:pt idx="15">
                  <c:v>-24.418600000000001</c:v>
                </c:pt>
                <c:pt idx="16">
                  <c:v>-6.0296099999999999</c:v>
                </c:pt>
                <c:pt idx="17">
                  <c:v>-36.732399999999998</c:v>
                </c:pt>
                <c:pt idx="18">
                  <c:v>-14.951700000000001</c:v>
                </c:pt>
                <c:pt idx="19">
                  <c:v>-10.5144</c:v>
                </c:pt>
                <c:pt idx="20">
                  <c:v>-41.3523</c:v>
                </c:pt>
                <c:pt idx="21">
                  <c:v>-32.791499999999999</c:v>
                </c:pt>
                <c:pt idx="22">
                  <c:v>-16.548300000000001</c:v>
                </c:pt>
                <c:pt idx="23">
                  <c:v>-34.082999999999998</c:v>
                </c:pt>
                <c:pt idx="24">
                  <c:v>3.3297889999999999</c:v>
                </c:pt>
                <c:pt idx="25">
                  <c:v>-15.372999999999999</c:v>
                </c:pt>
                <c:pt idx="26">
                  <c:v>-29.5304</c:v>
                </c:pt>
                <c:pt idx="27">
                  <c:v>-36.089599999999997</c:v>
                </c:pt>
                <c:pt idx="28">
                  <c:v>-1.9413199999999999</c:v>
                </c:pt>
                <c:pt idx="29">
                  <c:v>-42.170999999999999</c:v>
                </c:pt>
                <c:pt idx="30">
                  <c:v>-21.0078</c:v>
                </c:pt>
                <c:pt idx="31">
                  <c:v>-46.303600000000003</c:v>
                </c:pt>
                <c:pt idx="32">
                  <c:v>17.938389999999998</c:v>
                </c:pt>
                <c:pt idx="33">
                  <c:v>-29.162500000000001</c:v>
                </c:pt>
                <c:pt idx="34">
                  <c:v>-8.8420500000000004</c:v>
                </c:pt>
                <c:pt idx="35">
                  <c:v>-8.9276199999999992</c:v>
                </c:pt>
                <c:pt idx="36">
                  <c:v>-0.15531</c:v>
                </c:pt>
                <c:pt idx="37">
                  <c:v>-6.2769300000000001</c:v>
                </c:pt>
                <c:pt idx="38">
                  <c:v>-44.328299999999999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BDDA-43B6-8D8A-CBD77E196EB0}"/>
            </c:ext>
          </c:extLst>
        </c:ser>
        <c:ser>
          <c:idx val="7"/>
          <c:order val="7"/>
          <c:tx>
            <c:v>Population controls</c:v>
          </c:tx>
          <c:spPr>
            <a:ln w="19050" cap="rnd">
              <a:solidFill>
                <a:srgbClr val="FFFFFF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FFFFFF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BDDA-43B6-8D8A-CBD77E196EB0}"/>
              </c:ext>
            </c:extLst>
          </c:dPt>
          <c:errBars>
            <c:errDir val="y"/>
            <c:errBarType val="both"/>
            <c:errValType val="cust"/>
            <c:noEndCap val="0"/>
            <c:plus>
              <c:numRef>
                <c:f>Sheet1!$V$7:$V$10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7.25</c:v>
                  </c:pt>
                  <c:pt idx="2">
                    <c:v>10.199999999999999</c:v>
                  </c:pt>
                  <c:pt idx="3">
                    <c:v>13.77</c:v>
                  </c:pt>
                </c:numCache>
              </c:numRef>
            </c:plus>
            <c:minus>
              <c:numRef>
                <c:f>Sheet1!$V$7:$V$10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7.25</c:v>
                  </c:pt>
                  <c:pt idx="2">
                    <c:v>10.199999999999999</c:v>
                  </c:pt>
                  <c:pt idx="3">
                    <c:v>13.77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FFFFFF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Sheet1!$U$3:$U$6</c:f>
              <c:numCache>
                <c:formatCode>m/d/yyyy</c:formatCode>
                <c:ptCount val="4"/>
                <c:pt idx="0">
                  <c:v>37479</c:v>
                </c:pt>
                <c:pt idx="1">
                  <c:v>38325.112200000003</c:v>
                </c:pt>
                <c:pt idx="2">
                  <c:v>39627.091199999995</c:v>
                </c:pt>
                <c:pt idx="3">
                  <c:v>41766.771000000001</c:v>
                </c:pt>
              </c:numCache>
            </c:numRef>
          </c:xVal>
          <c:yVal>
            <c:numRef>
              <c:f>Sheet1!$U$7:$U$10</c:f>
              <c:numCache>
                <c:formatCode>General</c:formatCode>
                <c:ptCount val="4"/>
                <c:pt idx="0">
                  <c:v>0</c:v>
                </c:pt>
                <c:pt idx="1">
                  <c:v>0.17480000000000001</c:v>
                </c:pt>
                <c:pt idx="2">
                  <c:v>0.13980000000000001</c:v>
                </c:pt>
                <c:pt idx="3">
                  <c:v>-0.93310000000000004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BDDA-43B6-8D8A-CBD77E196EB0}"/>
            </c:ext>
          </c:extLst>
        </c:ser>
        <c:ser>
          <c:idx val="8"/>
          <c:order val="8"/>
          <c:tx>
            <c:v>All controls including surgeries</c:v>
          </c:tx>
          <c:spPr>
            <a:ln w="9525" cap="rnd">
              <a:solidFill>
                <a:schemeClr val="tx1"/>
              </a:solidFill>
              <a:prstDash val="lgDash"/>
              <a:round/>
            </a:ln>
            <a:effectLst/>
          </c:spPr>
          <c:marker>
            <c:symbol val="circle"/>
            <c:size val="2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xVal>
            <c:numRef>
              <c:f>Sheet1!$U$20:$U$23</c:f>
              <c:numCache>
                <c:formatCode>m/d/yyyy</c:formatCode>
                <c:ptCount val="4"/>
                <c:pt idx="0">
                  <c:v>37466.049844236761</c:v>
                </c:pt>
                <c:pt idx="1">
                  <c:v>38327.862500000003</c:v>
                </c:pt>
                <c:pt idx="2">
                  <c:v>39639.117460317459</c:v>
                </c:pt>
                <c:pt idx="3">
                  <c:v>41693.417445482868</c:v>
                </c:pt>
              </c:numCache>
            </c:numRef>
          </c:xVal>
          <c:yVal>
            <c:numRef>
              <c:f>Sheet1!$U$24:$U$27</c:f>
              <c:numCache>
                <c:formatCode>General</c:formatCode>
                <c:ptCount val="4"/>
                <c:pt idx="0">
                  <c:v>0</c:v>
                </c:pt>
                <c:pt idx="1">
                  <c:v>-0.60582855624999987</c:v>
                </c:pt>
                <c:pt idx="2">
                  <c:v>-1.4990824568690091</c:v>
                </c:pt>
                <c:pt idx="3">
                  <c:v>-3.4869751362126253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BDDA-43B6-8D8A-CBD77E196E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243968"/>
        <c:axId val="44258432"/>
        <c:extLst xmlns:c16r2="http://schemas.microsoft.com/office/drawing/2015/06/chart"/>
      </c:scatterChart>
      <c:valAx>
        <c:axId val="44243968"/>
        <c:scaling>
          <c:orientation val="minMax"/>
          <c:max val="43000"/>
          <c:min val="3700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[$-409]yyyy;@" sourceLinked="0"/>
        <c:majorTickMark val="out"/>
        <c:minorTickMark val="none"/>
        <c:tickLblPos val="low"/>
        <c:spPr>
          <a:noFill/>
          <a:ln w="25400" cap="flat" cmpd="sng" algn="ctr">
            <a:solidFill>
              <a:srgbClr val="FFFFF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258432"/>
        <c:crossesAt val="-70"/>
        <c:crossBetween val="midCat"/>
      </c:valAx>
      <c:valAx>
        <c:axId val="44258432"/>
        <c:scaling>
          <c:orientation val="minMax"/>
          <c:max val="70"/>
          <c:min val="-7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Percent weight change from baseline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25400" cap="flat" cmpd="sng" algn="ctr">
            <a:solidFill>
              <a:srgbClr val="FFFFF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243968"/>
        <c:crossesAt val="37000"/>
        <c:crossBetween val="midCat"/>
        <c:majorUnit val="10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FFFFFF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  <a:effectLst/>
  </c:spPr>
  <c:txPr>
    <a:bodyPr/>
    <a:lstStyle/>
    <a:p>
      <a:pPr>
        <a:defRPr>
          <a:solidFill>
            <a:srgbClr val="FFFFFF"/>
          </a:solidFill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657600" y="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657600" y="93726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64D8061-23A5-4F4F-BEFE-36EBA7E95B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866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749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629025" y="0"/>
            <a:ext cx="27749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74613" y="738188"/>
            <a:ext cx="6553201" cy="3686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54075" y="4670425"/>
            <a:ext cx="4695825" cy="442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40850"/>
            <a:ext cx="27749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29025" y="9340850"/>
            <a:ext cx="27749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3FA922D-297F-4C56-B67E-2EBA2CA84D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908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410A1C-D314-485A-A859-8D390111114B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74613" y="738188"/>
            <a:ext cx="6553201" cy="3686175"/>
          </a:xfrm>
          <a:ln/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Added this slide - you may want to modify it to better describe the group.</a:t>
            </a:r>
          </a:p>
        </p:txBody>
      </p:sp>
    </p:spTree>
    <p:extLst>
      <p:ext uri="{BB962C8B-B14F-4D97-AF65-F5344CB8AC3E}">
        <p14:creationId xmlns:p14="http://schemas.microsoft.com/office/powerpoint/2010/main" val="3321175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410A1C-D314-485A-A859-8D390111114B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74613" y="738188"/>
            <a:ext cx="6553201" cy="3686175"/>
          </a:xfrm>
          <a:ln/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Added this slide - you may want to modify it to better describe the group.</a:t>
            </a:r>
          </a:p>
        </p:txBody>
      </p:sp>
    </p:spTree>
    <p:extLst>
      <p:ext uri="{BB962C8B-B14F-4D97-AF65-F5344CB8AC3E}">
        <p14:creationId xmlns:p14="http://schemas.microsoft.com/office/powerpoint/2010/main" val="540605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410A1C-D314-485A-A859-8D390111114B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74613" y="738188"/>
            <a:ext cx="6553201" cy="3686175"/>
          </a:xfrm>
          <a:ln/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Added this slide - you may want to modify it to better describe the group.</a:t>
            </a:r>
          </a:p>
        </p:txBody>
      </p:sp>
    </p:spTree>
    <p:extLst>
      <p:ext uri="{BB962C8B-B14F-4D97-AF65-F5344CB8AC3E}">
        <p14:creationId xmlns:p14="http://schemas.microsoft.com/office/powerpoint/2010/main" val="4021397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74613" y="738188"/>
            <a:ext cx="6553201" cy="3686175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1A216F2-EA37-4AE1-9301-6D9E08D3A783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53401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Ted, the (minus deaths)</a:t>
            </a:r>
            <a:r>
              <a:rPr lang="en-US" baseline="0" dirty="0"/>
              <a:t> label is confusing on this slide. These are actually the deaths, right? Should it say (%) or (% of group total)?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FA922D-297F-4C56-B67E-2EBA2CA84D3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77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594100" y="9364663"/>
            <a:ext cx="2811463" cy="4683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0" hangingPunct="0">
              <a:defRPr/>
            </a:pPr>
            <a:fld id="{7CC3F02E-3627-45F0-9C09-706505745731}" type="slidenum">
              <a:rPr lang="en-US" sz="12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pPr algn="r" eaLnBrk="0" hangingPunct="0">
                <a:defRPr/>
              </a:pPr>
              <a:t>19</a:t>
            </a:fld>
            <a:endParaRPr lang="en-US" sz="12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25413" y="701675"/>
            <a:ext cx="6657976" cy="3746500"/>
          </a:xfrm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8838" y="4681538"/>
            <a:ext cx="4686300" cy="4449762"/>
          </a:xfrm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536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1600200"/>
            <a:ext cx="7112000" cy="1371600"/>
          </a:xfrm>
        </p:spPr>
        <p:txBody>
          <a:bodyPr anchor="ctr"/>
          <a:lstStyle>
            <a:lvl1pPr algn="ctr">
              <a:lnSpc>
                <a:spcPct val="80000"/>
              </a:lnSpc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49600" y="3048000"/>
            <a:ext cx="5689600" cy="1143000"/>
          </a:xfrm>
        </p:spPr>
        <p:txBody>
          <a:bodyPr lIns="91440" tIns="45720"/>
          <a:lstStyle>
            <a:lvl1pPr marL="0" indent="0" algn="ctr">
              <a:lnSpc>
                <a:spcPct val="100000"/>
              </a:lnSpc>
              <a:defRPr sz="2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B5D1475-688A-4186-B705-D24A9730AAA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51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2978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3800" y="914400"/>
            <a:ext cx="2667000" cy="4267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914400"/>
            <a:ext cx="7797800" cy="4267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9414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914400"/>
            <a:ext cx="10668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2057400"/>
            <a:ext cx="101600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0" y="3695700"/>
            <a:ext cx="101600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5567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12800" y="914400"/>
            <a:ext cx="106680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3488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914400"/>
            <a:ext cx="10668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16000" y="2057400"/>
            <a:ext cx="49784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057400"/>
            <a:ext cx="49784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7693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914400"/>
            <a:ext cx="10668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016000" y="2057400"/>
            <a:ext cx="10160000" cy="3124200"/>
          </a:xfrm>
        </p:spPr>
        <p:txBody>
          <a:bodyPr/>
          <a:lstStyle/>
          <a:p>
            <a:pPr lvl="0"/>
            <a:r>
              <a:rPr lang="en-US" noProof="0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374687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4CCD8-B10E-4AD0-A029-485584DA7C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3148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719EC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3233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ctr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589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719EC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2057400"/>
            <a:ext cx="4978400" cy="3124200"/>
          </a:xfr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057400"/>
            <a:ext cx="4978400" cy="3124200"/>
          </a:xfr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0537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1143000"/>
          </a:xfrm>
        </p:spPr>
        <p:txBody>
          <a:bodyPr/>
          <a:lstStyle>
            <a:lvl1pPr algn="ctr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5082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906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234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731838"/>
            <a:ext cx="6815667" cy="5364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4390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974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2800" y="914400"/>
            <a:ext cx="1066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6000" y="2057400"/>
            <a:ext cx="10160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29619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</p:sldLayoutIdLs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buSzPct val="65000"/>
        <a:defRPr sz="3200" b="1">
          <a:solidFill>
            <a:srgbClr val="719EC7"/>
          </a:solidFill>
          <a:latin typeface="+mj-lt"/>
          <a:ea typeface="Adobe Gothic Std B" panose="020B0800000000000000" pitchFamily="34" charset="-128"/>
          <a:cs typeface="Adobe Gothic Std B" panose="020B0800000000000000" pitchFamily="34" charset="-128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SzPct val="65000"/>
        <a:defRPr sz="3200">
          <a:solidFill>
            <a:srgbClr val="FFFFFF"/>
          </a:solidFill>
          <a:latin typeface="Verdana" pitchFamily="-77" charset="0"/>
          <a:ea typeface="ヒラギノ角ゴ Pro W3" pitchFamily="-77" charset="-128"/>
          <a:cs typeface="ヒラギノ角ゴ Pro W3" pitchFamily="-77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SzPct val="65000"/>
        <a:defRPr sz="3200">
          <a:solidFill>
            <a:srgbClr val="FFFFFF"/>
          </a:solidFill>
          <a:latin typeface="Verdana" pitchFamily="-77" charset="0"/>
          <a:ea typeface="ヒラギノ角ゴ Pro W3" pitchFamily="-77" charset="-128"/>
          <a:cs typeface="ヒラギノ角ゴ Pro W3" pitchFamily="-77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SzPct val="65000"/>
        <a:defRPr sz="3200">
          <a:solidFill>
            <a:srgbClr val="FFFFFF"/>
          </a:solidFill>
          <a:latin typeface="Verdana" pitchFamily="-77" charset="0"/>
          <a:ea typeface="ヒラギノ角ゴ Pro W3" pitchFamily="-77" charset="-128"/>
          <a:cs typeface="ヒラギノ角ゴ Pro W3" pitchFamily="-77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SzPct val="65000"/>
        <a:defRPr sz="3200">
          <a:solidFill>
            <a:srgbClr val="FFFFFF"/>
          </a:solidFill>
          <a:latin typeface="Verdana" pitchFamily="-77" charset="0"/>
          <a:ea typeface="ヒラギノ角ゴ Pro W3" pitchFamily="-77" charset="-128"/>
          <a:cs typeface="ヒラギノ角ゴ Pro W3" pitchFamily="-77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SzPct val="65000"/>
        <a:defRPr sz="3200">
          <a:solidFill>
            <a:schemeClr val="tx2"/>
          </a:solidFill>
          <a:latin typeface="Verdana" pitchFamily="-77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SzPct val="65000"/>
        <a:defRPr sz="3200">
          <a:solidFill>
            <a:schemeClr val="tx2"/>
          </a:solidFill>
          <a:latin typeface="Verdana" pitchFamily="-77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SzPct val="65000"/>
        <a:defRPr sz="3200">
          <a:solidFill>
            <a:schemeClr val="tx2"/>
          </a:solidFill>
          <a:latin typeface="Verdana" pitchFamily="-77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SzPct val="65000"/>
        <a:defRPr sz="3200">
          <a:solidFill>
            <a:schemeClr val="tx2"/>
          </a:solidFill>
          <a:latin typeface="Verdana" pitchFamily="-77" charset="0"/>
        </a:defRPr>
      </a:lvl9pPr>
    </p:titleStyle>
    <p:bodyStyle>
      <a:lvl1pPr marL="457200" indent="-457200" algn="l" rtl="0" eaLnBrk="1" fontAlgn="base" hangingPunct="1">
        <a:lnSpc>
          <a:spcPct val="85000"/>
        </a:lnSpc>
        <a:spcBef>
          <a:spcPct val="20000"/>
        </a:spcBef>
        <a:spcAft>
          <a:spcPct val="20000"/>
        </a:spcAft>
        <a:buClr>
          <a:schemeClr val="accent2"/>
        </a:buClr>
        <a:buSzPct val="85000"/>
        <a:buFont typeface="Times" pitchFamily="1" charset="0"/>
        <a:defRPr sz="2400" i="0">
          <a:solidFill>
            <a:srgbClr val="FFFFFF"/>
          </a:solidFill>
          <a:latin typeface="+mn-lt"/>
          <a:ea typeface="Adobe Gothic Std B" panose="020B0800000000000000" pitchFamily="34" charset="-128"/>
          <a:cs typeface="Adobe Gothic Std B" panose="020B0800000000000000" pitchFamily="34" charset="-128"/>
        </a:defRPr>
      </a:lvl1pPr>
      <a:lvl2pPr marL="914400" indent="-457200" algn="l" rtl="0" eaLnBrk="1" fontAlgn="base" hangingPunct="1">
        <a:lnSpc>
          <a:spcPct val="85000"/>
        </a:lnSpc>
        <a:spcBef>
          <a:spcPct val="20000"/>
        </a:spcBef>
        <a:spcAft>
          <a:spcPct val="20000"/>
        </a:spcAft>
        <a:buClr>
          <a:srgbClr val="719EC7"/>
        </a:buClr>
        <a:buSzPct val="100000"/>
        <a:buFont typeface="Times" pitchFamily="1" charset="0"/>
        <a:buChar char="•"/>
        <a:defRPr sz="2000">
          <a:solidFill>
            <a:srgbClr val="FFFFFF"/>
          </a:solidFill>
          <a:latin typeface="+mn-lt"/>
          <a:ea typeface="Adobe Gothic Std B" panose="020B0800000000000000" pitchFamily="34" charset="-128"/>
        </a:defRPr>
      </a:lvl2pPr>
      <a:lvl3pPr marL="1371600" indent="-457200" algn="l" rtl="0" eaLnBrk="1" fontAlgn="base" hangingPunct="1">
        <a:lnSpc>
          <a:spcPct val="85000"/>
        </a:lnSpc>
        <a:spcBef>
          <a:spcPct val="20000"/>
        </a:spcBef>
        <a:spcAft>
          <a:spcPct val="20000"/>
        </a:spcAft>
        <a:buClr>
          <a:srgbClr val="719EC7"/>
        </a:buClr>
        <a:buSzPct val="100000"/>
        <a:buFont typeface="Times" pitchFamily="1" charset="0"/>
        <a:buChar char="•"/>
        <a:defRPr sz="2000">
          <a:solidFill>
            <a:srgbClr val="FFFFFF"/>
          </a:solidFill>
          <a:latin typeface="+mn-lt"/>
          <a:ea typeface="Adobe Gothic Std B" panose="020B0800000000000000" pitchFamily="34" charset="-128"/>
        </a:defRPr>
      </a:lvl3pPr>
      <a:lvl4pPr marL="1828800" indent="-457200" algn="l" rtl="0" eaLnBrk="1" fontAlgn="base" hangingPunct="1">
        <a:lnSpc>
          <a:spcPct val="85000"/>
        </a:lnSpc>
        <a:spcBef>
          <a:spcPct val="20000"/>
        </a:spcBef>
        <a:spcAft>
          <a:spcPct val="20000"/>
        </a:spcAft>
        <a:buClr>
          <a:srgbClr val="719EC7"/>
        </a:buClr>
        <a:buSzPct val="100000"/>
        <a:buFont typeface="Times" pitchFamily="1" charset="0"/>
        <a:buChar char="•"/>
        <a:defRPr sz="2000">
          <a:solidFill>
            <a:srgbClr val="FFFFFF"/>
          </a:solidFill>
          <a:latin typeface="+mn-lt"/>
          <a:ea typeface="Adobe Gothic Std B" panose="020B0800000000000000" pitchFamily="34" charset="-128"/>
        </a:defRPr>
      </a:lvl4pPr>
      <a:lvl5pPr marL="2286000" indent="-457200" algn="l" rtl="0" eaLnBrk="1" fontAlgn="base" hangingPunct="1">
        <a:lnSpc>
          <a:spcPct val="85000"/>
        </a:lnSpc>
        <a:spcBef>
          <a:spcPct val="20000"/>
        </a:spcBef>
        <a:spcAft>
          <a:spcPct val="20000"/>
        </a:spcAft>
        <a:buClr>
          <a:srgbClr val="719EC7"/>
        </a:buClr>
        <a:buSzPct val="100000"/>
        <a:buFont typeface="Times" pitchFamily="1" charset="0"/>
        <a:buChar char="•"/>
        <a:defRPr sz="2000">
          <a:solidFill>
            <a:srgbClr val="FFFFFF"/>
          </a:solidFill>
          <a:latin typeface="+mn-lt"/>
          <a:ea typeface="Adobe Gothic Std B" panose="020B0800000000000000" pitchFamily="34" charset="-128"/>
        </a:defRPr>
      </a:lvl5pPr>
      <a:lvl6pPr marL="2743200" indent="-457200" algn="l" rtl="0" eaLnBrk="1" fontAlgn="base" hangingPunct="1">
        <a:lnSpc>
          <a:spcPct val="85000"/>
        </a:lnSpc>
        <a:spcBef>
          <a:spcPct val="20000"/>
        </a:spcBef>
        <a:spcAft>
          <a:spcPct val="20000"/>
        </a:spcAft>
        <a:buClr>
          <a:schemeClr val="bg2"/>
        </a:buClr>
        <a:buSzPct val="85000"/>
        <a:buFont typeface="Times" pitchFamily="-77" charset="0"/>
        <a:buChar char="•"/>
        <a:defRPr sz="2000">
          <a:solidFill>
            <a:schemeClr val="tx1"/>
          </a:solidFill>
          <a:latin typeface="+mn-lt"/>
          <a:ea typeface="ヒラギノ角ゴ Pro W3" pitchFamily="-77" charset="-128"/>
        </a:defRPr>
      </a:lvl6pPr>
      <a:lvl7pPr marL="3200400" indent="-457200" algn="l" rtl="0" eaLnBrk="1" fontAlgn="base" hangingPunct="1">
        <a:lnSpc>
          <a:spcPct val="85000"/>
        </a:lnSpc>
        <a:spcBef>
          <a:spcPct val="20000"/>
        </a:spcBef>
        <a:spcAft>
          <a:spcPct val="20000"/>
        </a:spcAft>
        <a:buClr>
          <a:schemeClr val="bg2"/>
        </a:buClr>
        <a:buSzPct val="85000"/>
        <a:buFont typeface="Times" pitchFamily="-77" charset="0"/>
        <a:buChar char="•"/>
        <a:defRPr sz="2000">
          <a:solidFill>
            <a:schemeClr val="tx1"/>
          </a:solidFill>
          <a:latin typeface="+mn-lt"/>
          <a:ea typeface="ヒラギノ角ゴ Pro W3" pitchFamily="-77" charset="-128"/>
        </a:defRPr>
      </a:lvl7pPr>
      <a:lvl8pPr marL="3657600" indent="-457200" algn="l" rtl="0" eaLnBrk="1" fontAlgn="base" hangingPunct="1">
        <a:lnSpc>
          <a:spcPct val="85000"/>
        </a:lnSpc>
        <a:spcBef>
          <a:spcPct val="20000"/>
        </a:spcBef>
        <a:spcAft>
          <a:spcPct val="20000"/>
        </a:spcAft>
        <a:buClr>
          <a:schemeClr val="bg2"/>
        </a:buClr>
        <a:buSzPct val="85000"/>
        <a:buFont typeface="Times" pitchFamily="-77" charset="0"/>
        <a:buChar char="•"/>
        <a:defRPr sz="2000">
          <a:solidFill>
            <a:schemeClr val="tx1"/>
          </a:solidFill>
          <a:latin typeface="+mn-lt"/>
          <a:ea typeface="ヒラギノ角ゴ Pro W3" pitchFamily="-77" charset="-128"/>
        </a:defRPr>
      </a:lvl8pPr>
      <a:lvl9pPr marL="4114800" indent="-457200" algn="l" rtl="0" eaLnBrk="1" fontAlgn="base" hangingPunct="1">
        <a:lnSpc>
          <a:spcPct val="85000"/>
        </a:lnSpc>
        <a:spcBef>
          <a:spcPct val="20000"/>
        </a:spcBef>
        <a:spcAft>
          <a:spcPct val="20000"/>
        </a:spcAft>
        <a:buClr>
          <a:schemeClr val="bg2"/>
        </a:buClr>
        <a:buSzPct val="85000"/>
        <a:buFont typeface="Times" pitchFamily="-77" charset="0"/>
        <a:buChar char="•"/>
        <a:defRPr sz="2000">
          <a:solidFill>
            <a:schemeClr val="tx1"/>
          </a:solidFill>
          <a:latin typeface="+mn-lt"/>
          <a:ea typeface="ヒラギノ角ゴ Pro W3" pitchFamily="-7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729021" y="901608"/>
            <a:ext cx="5646104" cy="665829"/>
          </a:xfrm>
        </p:spPr>
        <p:txBody>
          <a:bodyPr/>
          <a:lstStyle/>
          <a:p>
            <a:r>
              <a:rPr lang="en-US" altLang="en-US" sz="3000" dirty="0">
                <a:solidFill>
                  <a:srgbClr val="FFFF00"/>
                </a:solidFill>
                <a:effectLst/>
              </a:rPr>
              <a:t>Study Hypothesis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7485" y="1757083"/>
            <a:ext cx="8343900" cy="2268304"/>
          </a:xfrm>
          <a:solidFill>
            <a:schemeClr val="tx1">
              <a:lumMod val="50000"/>
              <a:alpha val="50000"/>
            </a:schemeClr>
          </a:solidFill>
        </p:spPr>
        <p:txBody>
          <a:bodyPr/>
          <a:lstStyle/>
          <a:p>
            <a:pPr>
              <a:lnSpc>
                <a:spcPct val="150000"/>
              </a:lnSpc>
              <a:buFont typeface="Monotype Sorts" pitchFamily="2" charset="2"/>
              <a:buNone/>
            </a:pPr>
            <a:r>
              <a:rPr lang="en-US" altLang="en-US" dirty="0"/>
              <a:t>	Does </a:t>
            </a:r>
            <a:r>
              <a:rPr lang="en-US" altLang="en-US" dirty="0">
                <a:latin typeface="+mj-lt"/>
              </a:rPr>
              <a:t>Roux-</a:t>
            </a:r>
            <a:r>
              <a:rPr lang="en-US" altLang="en-US" dirty="0" err="1">
                <a:latin typeface="+mj-lt"/>
              </a:rPr>
              <a:t>en</a:t>
            </a:r>
            <a:r>
              <a:rPr lang="en-US" altLang="en-US" dirty="0">
                <a:latin typeface="+mj-lt"/>
              </a:rPr>
              <a:t>-Y</a:t>
            </a:r>
            <a:r>
              <a:rPr lang="en-US" altLang="en-US" dirty="0"/>
              <a:t> gastric bypass (RYGB) surgery result in </a:t>
            </a:r>
            <a:r>
              <a:rPr lang="en-US" altLang="en-US" dirty="0">
                <a:solidFill>
                  <a:srgbClr val="FFFF00"/>
                </a:solidFill>
              </a:rPr>
              <a:t>improved morbidity</a:t>
            </a:r>
            <a:r>
              <a:rPr lang="en-US" altLang="en-US" dirty="0"/>
              <a:t> when severely obese non-surgical groups (population-based and denied-surgery) are compared to RYGB patients? </a:t>
            </a:r>
          </a:p>
          <a:p>
            <a:endParaRPr lang="en-US" altLang="en-US" dirty="0"/>
          </a:p>
        </p:txBody>
      </p:sp>
      <p:grpSp>
        <p:nvGrpSpPr>
          <p:cNvPr id="459780" name="Group 4"/>
          <p:cNvGrpSpPr>
            <a:grpSpLocks/>
          </p:cNvGrpSpPr>
          <p:nvPr/>
        </p:nvGrpSpPr>
        <p:grpSpPr bwMode="auto">
          <a:xfrm>
            <a:off x="9563783" y="1234522"/>
            <a:ext cx="1570037" cy="2990850"/>
            <a:chOff x="3068" y="899"/>
            <a:chExt cx="2514" cy="2856"/>
          </a:xfrm>
        </p:grpSpPr>
        <p:sp>
          <p:nvSpPr>
            <p:cNvPr id="459781" name="Freeform 5"/>
            <p:cNvSpPr>
              <a:spLocks/>
            </p:cNvSpPr>
            <p:nvPr/>
          </p:nvSpPr>
          <p:spPr bwMode="auto">
            <a:xfrm>
              <a:off x="3117" y="1015"/>
              <a:ext cx="2154" cy="2389"/>
            </a:xfrm>
            <a:custGeom>
              <a:avLst/>
              <a:gdLst>
                <a:gd name="T0" fmla="*/ 1538 w 2154"/>
                <a:gd name="T1" fmla="*/ 177 h 2389"/>
                <a:gd name="T2" fmla="*/ 1545 w 2154"/>
                <a:gd name="T3" fmla="*/ 263 h 2389"/>
                <a:gd name="T4" fmla="*/ 1521 w 2154"/>
                <a:gd name="T5" fmla="*/ 388 h 2389"/>
                <a:gd name="T6" fmla="*/ 1466 w 2154"/>
                <a:gd name="T7" fmla="*/ 374 h 2389"/>
                <a:gd name="T8" fmla="*/ 1413 w 2154"/>
                <a:gd name="T9" fmla="*/ 400 h 2389"/>
                <a:gd name="T10" fmla="*/ 1406 w 2154"/>
                <a:gd name="T11" fmla="*/ 460 h 2389"/>
                <a:gd name="T12" fmla="*/ 1353 w 2154"/>
                <a:gd name="T13" fmla="*/ 521 h 2389"/>
                <a:gd name="T14" fmla="*/ 1301 w 2154"/>
                <a:gd name="T15" fmla="*/ 668 h 2389"/>
                <a:gd name="T16" fmla="*/ 1250 w 2154"/>
                <a:gd name="T17" fmla="*/ 761 h 2389"/>
                <a:gd name="T18" fmla="*/ 1259 w 2154"/>
                <a:gd name="T19" fmla="*/ 832 h 2389"/>
                <a:gd name="T20" fmla="*/ 1227 w 2154"/>
                <a:gd name="T21" fmla="*/ 986 h 2389"/>
                <a:gd name="T22" fmla="*/ 1166 w 2154"/>
                <a:gd name="T23" fmla="*/ 1093 h 2389"/>
                <a:gd name="T24" fmla="*/ 1043 w 2154"/>
                <a:gd name="T25" fmla="*/ 1184 h 2389"/>
                <a:gd name="T26" fmla="*/ 935 w 2154"/>
                <a:gd name="T27" fmla="*/ 1225 h 2389"/>
                <a:gd name="T28" fmla="*/ 842 w 2154"/>
                <a:gd name="T29" fmla="*/ 1267 h 2389"/>
                <a:gd name="T30" fmla="*/ 776 w 2154"/>
                <a:gd name="T31" fmla="*/ 1321 h 2389"/>
                <a:gd name="T32" fmla="*/ 725 w 2154"/>
                <a:gd name="T33" fmla="*/ 1409 h 2389"/>
                <a:gd name="T34" fmla="*/ 647 w 2154"/>
                <a:gd name="T35" fmla="*/ 1459 h 2389"/>
                <a:gd name="T36" fmla="*/ 476 w 2154"/>
                <a:gd name="T37" fmla="*/ 1448 h 2389"/>
                <a:gd name="T38" fmla="*/ 296 w 2154"/>
                <a:gd name="T39" fmla="*/ 1435 h 2389"/>
                <a:gd name="T40" fmla="*/ 198 w 2154"/>
                <a:gd name="T41" fmla="*/ 1472 h 2389"/>
                <a:gd name="T42" fmla="*/ 105 w 2154"/>
                <a:gd name="T43" fmla="*/ 1528 h 2389"/>
                <a:gd name="T44" fmla="*/ 36 w 2154"/>
                <a:gd name="T45" fmla="*/ 1600 h 2389"/>
                <a:gd name="T46" fmla="*/ 0 w 2154"/>
                <a:gd name="T47" fmla="*/ 1760 h 2389"/>
                <a:gd name="T48" fmla="*/ 32 w 2154"/>
                <a:gd name="T49" fmla="*/ 1939 h 2389"/>
                <a:gd name="T50" fmla="*/ 168 w 2154"/>
                <a:gd name="T51" fmla="*/ 2161 h 2389"/>
                <a:gd name="T52" fmla="*/ 330 w 2154"/>
                <a:gd name="T53" fmla="*/ 2285 h 2389"/>
                <a:gd name="T54" fmla="*/ 524 w 2154"/>
                <a:gd name="T55" fmla="*/ 2368 h 2389"/>
                <a:gd name="T56" fmla="*/ 797 w 2154"/>
                <a:gd name="T57" fmla="*/ 2381 h 2389"/>
                <a:gd name="T58" fmla="*/ 1353 w 2154"/>
                <a:gd name="T59" fmla="*/ 2153 h 2389"/>
                <a:gd name="T60" fmla="*/ 1539 w 2154"/>
                <a:gd name="T61" fmla="*/ 2090 h 2389"/>
                <a:gd name="T62" fmla="*/ 1697 w 2154"/>
                <a:gd name="T63" fmla="*/ 2093 h 2389"/>
                <a:gd name="T64" fmla="*/ 1805 w 2154"/>
                <a:gd name="T65" fmla="*/ 2156 h 2389"/>
                <a:gd name="T66" fmla="*/ 1772 w 2154"/>
                <a:gd name="T67" fmla="*/ 2210 h 2389"/>
                <a:gd name="T68" fmla="*/ 1730 w 2154"/>
                <a:gd name="T69" fmla="*/ 2285 h 2389"/>
                <a:gd name="T70" fmla="*/ 1796 w 2154"/>
                <a:gd name="T71" fmla="*/ 2306 h 2389"/>
                <a:gd name="T72" fmla="*/ 1908 w 2154"/>
                <a:gd name="T73" fmla="*/ 2261 h 2389"/>
                <a:gd name="T74" fmla="*/ 1998 w 2154"/>
                <a:gd name="T75" fmla="*/ 2137 h 2389"/>
                <a:gd name="T76" fmla="*/ 1967 w 2154"/>
                <a:gd name="T77" fmla="*/ 2033 h 2389"/>
                <a:gd name="T78" fmla="*/ 1784 w 2154"/>
                <a:gd name="T79" fmla="*/ 1948 h 2389"/>
                <a:gd name="T80" fmla="*/ 1572 w 2154"/>
                <a:gd name="T81" fmla="*/ 1919 h 2389"/>
                <a:gd name="T82" fmla="*/ 1400 w 2154"/>
                <a:gd name="T83" fmla="*/ 1945 h 2389"/>
                <a:gd name="T84" fmla="*/ 852 w 2154"/>
                <a:gd name="T85" fmla="*/ 2153 h 2389"/>
                <a:gd name="T86" fmla="*/ 456 w 2154"/>
                <a:gd name="T87" fmla="*/ 2153 h 2389"/>
                <a:gd name="T88" fmla="*/ 207 w 2154"/>
                <a:gd name="T89" fmla="*/ 1883 h 2389"/>
                <a:gd name="T90" fmla="*/ 207 w 2154"/>
                <a:gd name="T91" fmla="*/ 1658 h 2389"/>
                <a:gd name="T92" fmla="*/ 396 w 2154"/>
                <a:gd name="T93" fmla="*/ 1613 h 2389"/>
                <a:gd name="T94" fmla="*/ 606 w 2154"/>
                <a:gd name="T95" fmla="*/ 1646 h 2389"/>
                <a:gd name="T96" fmla="*/ 735 w 2154"/>
                <a:gd name="T97" fmla="*/ 1610 h 2389"/>
                <a:gd name="T98" fmla="*/ 804 w 2154"/>
                <a:gd name="T99" fmla="*/ 1595 h 2389"/>
                <a:gd name="T100" fmla="*/ 993 w 2154"/>
                <a:gd name="T101" fmla="*/ 1721 h 2389"/>
                <a:gd name="T102" fmla="*/ 1308 w 2154"/>
                <a:gd name="T103" fmla="*/ 1751 h 2389"/>
                <a:gd name="T104" fmla="*/ 1623 w 2154"/>
                <a:gd name="T105" fmla="*/ 1685 h 2389"/>
                <a:gd name="T106" fmla="*/ 1866 w 2154"/>
                <a:gd name="T107" fmla="*/ 1523 h 2389"/>
                <a:gd name="T108" fmla="*/ 2028 w 2154"/>
                <a:gd name="T109" fmla="*/ 1325 h 2389"/>
                <a:gd name="T110" fmla="*/ 2154 w 2154"/>
                <a:gd name="T111" fmla="*/ 1001 h 2389"/>
                <a:gd name="T112" fmla="*/ 2115 w 2154"/>
                <a:gd name="T113" fmla="*/ 596 h 2389"/>
                <a:gd name="T114" fmla="*/ 1998 w 2154"/>
                <a:gd name="T115" fmla="*/ 473 h 2389"/>
                <a:gd name="T116" fmla="*/ 1863 w 2154"/>
                <a:gd name="T117" fmla="*/ 353 h 2389"/>
                <a:gd name="T118" fmla="*/ 1758 w 2154"/>
                <a:gd name="T119" fmla="*/ 335 h 2389"/>
                <a:gd name="T120" fmla="*/ 1686 w 2154"/>
                <a:gd name="T121" fmla="*/ 0 h 2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54" h="2389">
                  <a:moveTo>
                    <a:pt x="1523" y="19"/>
                  </a:moveTo>
                  <a:lnTo>
                    <a:pt x="1538" y="177"/>
                  </a:lnTo>
                  <a:lnTo>
                    <a:pt x="1539" y="241"/>
                  </a:lnTo>
                  <a:lnTo>
                    <a:pt x="1545" y="263"/>
                  </a:lnTo>
                  <a:lnTo>
                    <a:pt x="1542" y="368"/>
                  </a:lnTo>
                  <a:lnTo>
                    <a:pt x="1521" y="388"/>
                  </a:lnTo>
                  <a:lnTo>
                    <a:pt x="1493" y="376"/>
                  </a:lnTo>
                  <a:lnTo>
                    <a:pt x="1466" y="374"/>
                  </a:lnTo>
                  <a:lnTo>
                    <a:pt x="1440" y="385"/>
                  </a:lnTo>
                  <a:lnTo>
                    <a:pt x="1413" y="400"/>
                  </a:lnTo>
                  <a:lnTo>
                    <a:pt x="1398" y="428"/>
                  </a:lnTo>
                  <a:lnTo>
                    <a:pt x="1406" y="460"/>
                  </a:lnTo>
                  <a:lnTo>
                    <a:pt x="1380" y="487"/>
                  </a:lnTo>
                  <a:lnTo>
                    <a:pt x="1353" y="521"/>
                  </a:lnTo>
                  <a:lnTo>
                    <a:pt x="1332" y="565"/>
                  </a:lnTo>
                  <a:lnTo>
                    <a:pt x="1301" y="668"/>
                  </a:lnTo>
                  <a:lnTo>
                    <a:pt x="1277" y="709"/>
                  </a:lnTo>
                  <a:lnTo>
                    <a:pt x="1250" y="761"/>
                  </a:lnTo>
                  <a:lnTo>
                    <a:pt x="1242" y="808"/>
                  </a:lnTo>
                  <a:lnTo>
                    <a:pt x="1259" y="832"/>
                  </a:lnTo>
                  <a:lnTo>
                    <a:pt x="1245" y="887"/>
                  </a:lnTo>
                  <a:lnTo>
                    <a:pt x="1227" y="986"/>
                  </a:lnTo>
                  <a:lnTo>
                    <a:pt x="1211" y="1028"/>
                  </a:lnTo>
                  <a:lnTo>
                    <a:pt x="1166" y="1093"/>
                  </a:lnTo>
                  <a:lnTo>
                    <a:pt x="1116" y="1144"/>
                  </a:lnTo>
                  <a:lnTo>
                    <a:pt x="1043" y="1184"/>
                  </a:lnTo>
                  <a:lnTo>
                    <a:pt x="984" y="1210"/>
                  </a:lnTo>
                  <a:lnTo>
                    <a:pt x="935" y="1225"/>
                  </a:lnTo>
                  <a:lnTo>
                    <a:pt x="885" y="1241"/>
                  </a:lnTo>
                  <a:lnTo>
                    <a:pt x="842" y="1267"/>
                  </a:lnTo>
                  <a:lnTo>
                    <a:pt x="801" y="1283"/>
                  </a:lnTo>
                  <a:lnTo>
                    <a:pt x="776" y="1321"/>
                  </a:lnTo>
                  <a:lnTo>
                    <a:pt x="744" y="1366"/>
                  </a:lnTo>
                  <a:lnTo>
                    <a:pt x="725" y="1409"/>
                  </a:lnTo>
                  <a:lnTo>
                    <a:pt x="704" y="1435"/>
                  </a:lnTo>
                  <a:lnTo>
                    <a:pt x="647" y="1459"/>
                  </a:lnTo>
                  <a:lnTo>
                    <a:pt x="593" y="1459"/>
                  </a:lnTo>
                  <a:lnTo>
                    <a:pt x="476" y="1448"/>
                  </a:lnTo>
                  <a:lnTo>
                    <a:pt x="377" y="1432"/>
                  </a:lnTo>
                  <a:lnTo>
                    <a:pt x="296" y="1435"/>
                  </a:lnTo>
                  <a:lnTo>
                    <a:pt x="234" y="1450"/>
                  </a:lnTo>
                  <a:lnTo>
                    <a:pt x="198" y="1472"/>
                  </a:lnTo>
                  <a:lnTo>
                    <a:pt x="146" y="1492"/>
                  </a:lnTo>
                  <a:lnTo>
                    <a:pt x="105" y="1528"/>
                  </a:lnTo>
                  <a:lnTo>
                    <a:pt x="71" y="1559"/>
                  </a:lnTo>
                  <a:lnTo>
                    <a:pt x="36" y="1600"/>
                  </a:lnTo>
                  <a:lnTo>
                    <a:pt x="12" y="1667"/>
                  </a:lnTo>
                  <a:lnTo>
                    <a:pt x="0" y="1760"/>
                  </a:lnTo>
                  <a:lnTo>
                    <a:pt x="5" y="1828"/>
                  </a:lnTo>
                  <a:lnTo>
                    <a:pt x="32" y="1939"/>
                  </a:lnTo>
                  <a:lnTo>
                    <a:pt x="72" y="2035"/>
                  </a:lnTo>
                  <a:lnTo>
                    <a:pt x="168" y="2161"/>
                  </a:lnTo>
                  <a:lnTo>
                    <a:pt x="233" y="2218"/>
                  </a:lnTo>
                  <a:lnTo>
                    <a:pt x="330" y="2285"/>
                  </a:lnTo>
                  <a:lnTo>
                    <a:pt x="417" y="2335"/>
                  </a:lnTo>
                  <a:lnTo>
                    <a:pt x="524" y="2368"/>
                  </a:lnTo>
                  <a:lnTo>
                    <a:pt x="651" y="2389"/>
                  </a:lnTo>
                  <a:lnTo>
                    <a:pt x="797" y="2381"/>
                  </a:lnTo>
                  <a:lnTo>
                    <a:pt x="1130" y="2251"/>
                  </a:lnTo>
                  <a:lnTo>
                    <a:pt x="1353" y="2153"/>
                  </a:lnTo>
                  <a:lnTo>
                    <a:pt x="1446" y="2114"/>
                  </a:lnTo>
                  <a:lnTo>
                    <a:pt x="1539" y="2090"/>
                  </a:lnTo>
                  <a:lnTo>
                    <a:pt x="1625" y="2086"/>
                  </a:lnTo>
                  <a:lnTo>
                    <a:pt x="1697" y="2093"/>
                  </a:lnTo>
                  <a:lnTo>
                    <a:pt x="1767" y="2123"/>
                  </a:lnTo>
                  <a:lnTo>
                    <a:pt x="1805" y="2156"/>
                  </a:lnTo>
                  <a:lnTo>
                    <a:pt x="1815" y="2200"/>
                  </a:lnTo>
                  <a:lnTo>
                    <a:pt x="1772" y="2210"/>
                  </a:lnTo>
                  <a:lnTo>
                    <a:pt x="1712" y="2231"/>
                  </a:lnTo>
                  <a:lnTo>
                    <a:pt x="1730" y="2285"/>
                  </a:lnTo>
                  <a:lnTo>
                    <a:pt x="1755" y="2297"/>
                  </a:lnTo>
                  <a:lnTo>
                    <a:pt x="1796" y="2306"/>
                  </a:lnTo>
                  <a:lnTo>
                    <a:pt x="1841" y="2305"/>
                  </a:lnTo>
                  <a:lnTo>
                    <a:pt x="1908" y="2261"/>
                  </a:lnTo>
                  <a:lnTo>
                    <a:pt x="1974" y="2200"/>
                  </a:lnTo>
                  <a:lnTo>
                    <a:pt x="1998" y="2137"/>
                  </a:lnTo>
                  <a:lnTo>
                    <a:pt x="1989" y="2086"/>
                  </a:lnTo>
                  <a:lnTo>
                    <a:pt x="1967" y="2033"/>
                  </a:lnTo>
                  <a:lnTo>
                    <a:pt x="1877" y="1963"/>
                  </a:lnTo>
                  <a:lnTo>
                    <a:pt x="1784" y="1948"/>
                  </a:lnTo>
                  <a:lnTo>
                    <a:pt x="1665" y="1922"/>
                  </a:lnTo>
                  <a:lnTo>
                    <a:pt x="1572" y="1919"/>
                  </a:lnTo>
                  <a:lnTo>
                    <a:pt x="1499" y="1928"/>
                  </a:lnTo>
                  <a:lnTo>
                    <a:pt x="1400" y="1945"/>
                  </a:lnTo>
                  <a:lnTo>
                    <a:pt x="1299" y="1970"/>
                  </a:lnTo>
                  <a:lnTo>
                    <a:pt x="852" y="2153"/>
                  </a:lnTo>
                  <a:lnTo>
                    <a:pt x="675" y="2225"/>
                  </a:lnTo>
                  <a:lnTo>
                    <a:pt x="456" y="2153"/>
                  </a:lnTo>
                  <a:lnTo>
                    <a:pt x="264" y="2015"/>
                  </a:lnTo>
                  <a:lnTo>
                    <a:pt x="207" y="1883"/>
                  </a:lnTo>
                  <a:lnTo>
                    <a:pt x="174" y="1763"/>
                  </a:lnTo>
                  <a:lnTo>
                    <a:pt x="207" y="1658"/>
                  </a:lnTo>
                  <a:lnTo>
                    <a:pt x="309" y="1613"/>
                  </a:lnTo>
                  <a:lnTo>
                    <a:pt x="396" y="1613"/>
                  </a:lnTo>
                  <a:lnTo>
                    <a:pt x="531" y="1640"/>
                  </a:lnTo>
                  <a:lnTo>
                    <a:pt x="606" y="1646"/>
                  </a:lnTo>
                  <a:lnTo>
                    <a:pt x="678" y="1634"/>
                  </a:lnTo>
                  <a:lnTo>
                    <a:pt x="735" y="1610"/>
                  </a:lnTo>
                  <a:lnTo>
                    <a:pt x="762" y="1577"/>
                  </a:lnTo>
                  <a:lnTo>
                    <a:pt x="804" y="1595"/>
                  </a:lnTo>
                  <a:lnTo>
                    <a:pt x="894" y="1661"/>
                  </a:lnTo>
                  <a:lnTo>
                    <a:pt x="993" y="1721"/>
                  </a:lnTo>
                  <a:lnTo>
                    <a:pt x="1143" y="1751"/>
                  </a:lnTo>
                  <a:lnTo>
                    <a:pt x="1308" y="1751"/>
                  </a:lnTo>
                  <a:lnTo>
                    <a:pt x="1470" y="1736"/>
                  </a:lnTo>
                  <a:lnTo>
                    <a:pt x="1623" y="1685"/>
                  </a:lnTo>
                  <a:lnTo>
                    <a:pt x="1737" y="1622"/>
                  </a:lnTo>
                  <a:lnTo>
                    <a:pt x="1866" y="1523"/>
                  </a:lnTo>
                  <a:lnTo>
                    <a:pt x="1935" y="1436"/>
                  </a:lnTo>
                  <a:lnTo>
                    <a:pt x="2028" y="1325"/>
                  </a:lnTo>
                  <a:lnTo>
                    <a:pt x="2076" y="1214"/>
                  </a:lnTo>
                  <a:lnTo>
                    <a:pt x="2154" y="1001"/>
                  </a:lnTo>
                  <a:lnTo>
                    <a:pt x="2142" y="713"/>
                  </a:lnTo>
                  <a:lnTo>
                    <a:pt x="2115" y="596"/>
                  </a:lnTo>
                  <a:lnTo>
                    <a:pt x="2067" y="530"/>
                  </a:lnTo>
                  <a:lnTo>
                    <a:pt x="1998" y="473"/>
                  </a:lnTo>
                  <a:lnTo>
                    <a:pt x="1923" y="410"/>
                  </a:lnTo>
                  <a:lnTo>
                    <a:pt x="1863" y="353"/>
                  </a:lnTo>
                  <a:lnTo>
                    <a:pt x="1821" y="326"/>
                  </a:lnTo>
                  <a:lnTo>
                    <a:pt x="1758" y="335"/>
                  </a:lnTo>
                  <a:lnTo>
                    <a:pt x="1707" y="308"/>
                  </a:lnTo>
                  <a:lnTo>
                    <a:pt x="1686" y="0"/>
                  </a:lnTo>
                  <a:lnTo>
                    <a:pt x="1528" y="18"/>
                  </a:lnTo>
                </a:path>
              </a:pathLst>
            </a:custGeom>
            <a:solidFill>
              <a:srgbClr val="990000"/>
            </a:solidFill>
            <a:ln w="15875" cap="flat" cmpd="sng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9782" name="Freeform 6"/>
            <p:cNvSpPr>
              <a:spLocks/>
            </p:cNvSpPr>
            <p:nvPr/>
          </p:nvSpPr>
          <p:spPr bwMode="auto">
            <a:xfrm>
              <a:off x="4512" y="1398"/>
              <a:ext cx="1020" cy="2304"/>
            </a:xfrm>
            <a:custGeom>
              <a:avLst/>
              <a:gdLst>
                <a:gd name="T0" fmla="*/ 108 w 1020"/>
                <a:gd name="T1" fmla="*/ 0 h 2304"/>
                <a:gd name="T2" fmla="*/ 165 w 1020"/>
                <a:gd name="T3" fmla="*/ 186 h 2304"/>
                <a:gd name="T4" fmla="*/ 207 w 1020"/>
                <a:gd name="T5" fmla="*/ 231 h 2304"/>
                <a:gd name="T6" fmla="*/ 375 w 1020"/>
                <a:gd name="T7" fmla="*/ 312 h 2304"/>
                <a:gd name="T8" fmla="*/ 573 w 1020"/>
                <a:gd name="T9" fmla="*/ 417 h 2304"/>
                <a:gd name="T10" fmla="*/ 723 w 1020"/>
                <a:gd name="T11" fmla="*/ 534 h 2304"/>
                <a:gd name="T12" fmla="*/ 855 w 1020"/>
                <a:gd name="T13" fmla="*/ 699 h 2304"/>
                <a:gd name="T14" fmla="*/ 957 w 1020"/>
                <a:gd name="T15" fmla="*/ 864 h 2304"/>
                <a:gd name="T16" fmla="*/ 1002 w 1020"/>
                <a:gd name="T17" fmla="*/ 1035 h 2304"/>
                <a:gd name="T18" fmla="*/ 1020 w 1020"/>
                <a:gd name="T19" fmla="*/ 1173 h 2304"/>
                <a:gd name="T20" fmla="*/ 1020 w 1020"/>
                <a:gd name="T21" fmla="*/ 1332 h 2304"/>
                <a:gd name="T22" fmla="*/ 990 w 1020"/>
                <a:gd name="T23" fmla="*/ 1503 h 2304"/>
                <a:gd name="T24" fmla="*/ 942 w 1020"/>
                <a:gd name="T25" fmla="*/ 1620 h 2304"/>
                <a:gd name="T26" fmla="*/ 843 w 1020"/>
                <a:gd name="T27" fmla="*/ 1773 h 2304"/>
                <a:gd name="T28" fmla="*/ 774 w 1020"/>
                <a:gd name="T29" fmla="*/ 1824 h 2304"/>
                <a:gd name="T30" fmla="*/ 672 w 1020"/>
                <a:gd name="T31" fmla="*/ 1941 h 2304"/>
                <a:gd name="T32" fmla="*/ 576 w 1020"/>
                <a:gd name="T33" fmla="*/ 2127 h 2304"/>
                <a:gd name="T34" fmla="*/ 450 w 1020"/>
                <a:gd name="T35" fmla="*/ 2298 h 2304"/>
                <a:gd name="T36" fmla="*/ 147 w 1020"/>
                <a:gd name="T37" fmla="*/ 2304 h 2304"/>
                <a:gd name="T38" fmla="*/ 309 w 1020"/>
                <a:gd name="T39" fmla="*/ 2175 h 2304"/>
                <a:gd name="T40" fmla="*/ 369 w 1020"/>
                <a:gd name="T41" fmla="*/ 2052 h 2304"/>
                <a:gd name="T42" fmla="*/ 432 w 1020"/>
                <a:gd name="T43" fmla="*/ 1932 h 2304"/>
                <a:gd name="T44" fmla="*/ 507 w 1020"/>
                <a:gd name="T45" fmla="*/ 1878 h 2304"/>
                <a:gd name="T46" fmla="*/ 558 w 1020"/>
                <a:gd name="T47" fmla="*/ 1833 h 2304"/>
                <a:gd name="T48" fmla="*/ 588 w 1020"/>
                <a:gd name="T49" fmla="*/ 1779 h 2304"/>
                <a:gd name="T50" fmla="*/ 606 w 1020"/>
                <a:gd name="T51" fmla="*/ 1734 h 2304"/>
                <a:gd name="T52" fmla="*/ 702 w 1020"/>
                <a:gd name="T53" fmla="*/ 1644 h 2304"/>
                <a:gd name="T54" fmla="*/ 780 w 1020"/>
                <a:gd name="T55" fmla="*/ 1539 h 2304"/>
                <a:gd name="T56" fmla="*/ 819 w 1020"/>
                <a:gd name="T57" fmla="*/ 1398 h 2304"/>
                <a:gd name="T58" fmla="*/ 861 w 1020"/>
                <a:gd name="T59" fmla="*/ 1221 h 2304"/>
                <a:gd name="T60" fmla="*/ 861 w 1020"/>
                <a:gd name="T61" fmla="*/ 1080 h 2304"/>
                <a:gd name="T62" fmla="*/ 858 w 1020"/>
                <a:gd name="T63" fmla="*/ 1026 h 2304"/>
                <a:gd name="T64" fmla="*/ 756 w 1020"/>
                <a:gd name="T65" fmla="*/ 780 h 2304"/>
                <a:gd name="T66" fmla="*/ 648 w 1020"/>
                <a:gd name="T67" fmla="*/ 666 h 2304"/>
                <a:gd name="T68" fmla="*/ 516 w 1020"/>
                <a:gd name="T69" fmla="*/ 558 h 2304"/>
                <a:gd name="T70" fmla="*/ 390 w 1020"/>
                <a:gd name="T71" fmla="*/ 495 h 2304"/>
                <a:gd name="T72" fmla="*/ 234 w 1020"/>
                <a:gd name="T73" fmla="*/ 399 h 2304"/>
                <a:gd name="T74" fmla="*/ 135 w 1020"/>
                <a:gd name="T75" fmla="*/ 351 h 2304"/>
                <a:gd name="T76" fmla="*/ 51 w 1020"/>
                <a:gd name="T77" fmla="*/ 285 h 2304"/>
                <a:gd name="T78" fmla="*/ 6 w 1020"/>
                <a:gd name="T79" fmla="*/ 195 h 2304"/>
                <a:gd name="T80" fmla="*/ 0 w 1020"/>
                <a:gd name="T81" fmla="*/ 39 h 2304"/>
                <a:gd name="T82" fmla="*/ 60 w 1020"/>
                <a:gd name="T83" fmla="*/ 6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20" h="2304">
                  <a:moveTo>
                    <a:pt x="108" y="0"/>
                  </a:moveTo>
                  <a:lnTo>
                    <a:pt x="165" y="186"/>
                  </a:lnTo>
                  <a:lnTo>
                    <a:pt x="207" y="231"/>
                  </a:lnTo>
                  <a:lnTo>
                    <a:pt x="375" y="312"/>
                  </a:lnTo>
                  <a:lnTo>
                    <a:pt x="573" y="417"/>
                  </a:lnTo>
                  <a:lnTo>
                    <a:pt x="723" y="534"/>
                  </a:lnTo>
                  <a:lnTo>
                    <a:pt x="855" y="699"/>
                  </a:lnTo>
                  <a:lnTo>
                    <a:pt x="957" y="864"/>
                  </a:lnTo>
                  <a:lnTo>
                    <a:pt x="1002" y="1035"/>
                  </a:lnTo>
                  <a:lnTo>
                    <a:pt x="1020" y="1173"/>
                  </a:lnTo>
                  <a:lnTo>
                    <a:pt x="1020" y="1332"/>
                  </a:lnTo>
                  <a:lnTo>
                    <a:pt x="990" y="1503"/>
                  </a:lnTo>
                  <a:lnTo>
                    <a:pt x="942" y="1620"/>
                  </a:lnTo>
                  <a:lnTo>
                    <a:pt x="843" y="1773"/>
                  </a:lnTo>
                  <a:lnTo>
                    <a:pt x="774" y="1824"/>
                  </a:lnTo>
                  <a:lnTo>
                    <a:pt x="672" y="1941"/>
                  </a:lnTo>
                  <a:lnTo>
                    <a:pt x="576" y="2127"/>
                  </a:lnTo>
                  <a:lnTo>
                    <a:pt x="450" y="2298"/>
                  </a:lnTo>
                  <a:lnTo>
                    <a:pt x="147" y="2304"/>
                  </a:lnTo>
                  <a:lnTo>
                    <a:pt x="309" y="2175"/>
                  </a:lnTo>
                  <a:lnTo>
                    <a:pt x="369" y="2052"/>
                  </a:lnTo>
                  <a:lnTo>
                    <a:pt x="432" y="1932"/>
                  </a:lnTo>
                  <a:lnTo>
                    <a:pt x="507" y="1878"/>
                  </a:lnTo>
                  <a:lnTo>
                    <a:pt x="558" y="1833"/>
                  </a:lnTo>
                  <a:lnTo>
                    <a:pt x="588" y="1779"/>
                  </a:lnTo>
                  <a:lnTo>
                    <a:pt x="606" y="1734"/>
                  </a:lnTo>
                  <a:lnTo>
                    <a:pt x="702" y="1644"/>
                  </a:lnTo>
                  <a:lnTo>
                    <a:pt x="780" y="1539"/>
                  </a:lnTo>
                  <a:lnTo>
                    <a:pt x="819" y="1398"/>
                  </a:lnTo>
                  <a:lnTo>
                    <a:pt x="861" y="1221"/>
                  </a:lnTo>
                  <a:lnTo>
                    <a:pt x="861" y="1080"/>
                  </a:lnTo>
                  <a:lnTo>
                    <a:pt x="858" y="1026"/>
                  </a:lnTo>
                  <a:lnTo>
                    <a:pt x="756" y="780"/>
                  </a:lnTo>
                  <a:lnTo>
                    <a:pt x="648" y="666"/>
                  </a:lnTo>
                  <a:lnTo>
                    <a:pt x="516" y="558"/>
                  </a:lnTo>
                  <a:lnTo>
                    <a:pt x="390" y="495"/>
                  </a:lnTo>
                  <a:lnTo>
                    <a:pt x="234" y="399"/>
                  </a:lnTo>
                  <a:lnTo>
                    <a:pt x="135" y="351"/>
                  </a:lnTo>
                  <a:lnTo>
                    <a:pt x="51" y="285"/>
                  </a:lnTo>
                  <a:lnTo>
                    <a:pt x="6" y="195"/>
                  </a:lnTo>
                  <a:lnTo>
                    <a:pt x="0" y="39"/>
                  </a:lnTo>
                  <a:lnTo>
                    <a:pt x="60" y="6"/>
                  </a:lnTo>
                </a:path>
              </a:pathLst>
            </a:cu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FFCC99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59783" name="Object 7"/>
            <p:cNvGraphicFramePr>
              <a:graphicFrameLocks noChangeAspect="1"/>
            </p:cNvGraphicFramePr>
            <p:nvPr/>
          </p:nvGraphicFramePr>
          <p:xfrm>
            <a:off x="3068" y="899"/>
            <a:ext cx="2514" cy="28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0" name="Image" r:id="rId3" imgW="5219048" imgH="5930159" progId="Photoshop.Image.6">
                    <p:embed/>
                  </p:oleObj>
                </mc:Choice>
                <mc:Fallback>
                  <p:oleObj name="Image" r:id="rId3" imgW="5219048" imgH="5930159" progId="Photoshop.Image.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000000"/>
                            </a:clrFrom>
                            <a:clrTo>
                              <a:srgbClr val="000000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8" y="899"/>
                          <a:ext cx="2514" cy="28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CC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extBox 1"/>
          <p:cNvSpPr txBox="1"/>
          <p:nvPr/>
        </p:nvSpPr>
        <p:spPr>
          <a:xfrm>
            <a:off x="2773266" y="4954654"/>
            <a:ext cx="69759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Monotype Sorts" pitchFamily="2" charset="2"/>
              <a:buNone/>
            </a:pPr>
            <a:r>
              <a:rPr lang="en-US" altLang="en-US" sz="2200" dirty="0">
                <a:solidFill>
                  <a:srgbClr val="FFFFFF"/>
                </a:solidFill>
                <a:latin typeface="+mn-lt"/>
              </a:rPr>
              <a:t>Note:</a:t>
            </a:r>
            <a:r>
              <a:rPr lang="en-US" altLang="en-US" sz="2200" dirty="0">
                <a:solidFill>
                  <a:srgbClr val="FFFF00"/>
                </a:solidFill>
                <a:latin typeface="+mn-lt"/>
              </a:rPr>
              <a:t> Gastric banding was not approved in US</a:t>
            </a:r>
          </a:p>
          <a:p>
            <a:pPr>
              <a:buFont typeface="Monotype Sorts" pitchFamily="2" charset="2"/>
              <a:buNone/>
            </a:pPr>
            <a:r>
              <a:rPr lang="en-US" altLang="en-US" sz="2200" dirty="0">
                <a:solidFill>
                  <a:srgbClr val="FFFF00"/>
                </a:solidFill>
                <a:latin typeface="+mn-lt"/>
              </a:rPr>
              <a:t>at time of study initiation (2001).</a:t>
            </a:r>
          </a:p>
        </p:txBody>
      </p:sp>
    </p:spTree>
    <p:extLst>
      <p:ext uri="{BB962C8B-B14F-4D97-AF65-F5344CB8AC3E}">
        <p14:creationId xmlns:p14="http://schemas.microsoft.com/office/powerpoint/2010/main" val="231823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38896" y="127318"/>
            <a:ext cx="11759880" cy="91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65000"/>
              <a:defRPr sz="3200" b="1">
                <a:solidFill>
                  <a:srgbClr val="719EC7"/>
                </a:solidFill>
                <a:latin typeface="+mj-lt"/>
                <a:ea typeface="Adobe Gothic Std B" panose="020B0800000000000000" pitchFamily="34" charset="-128"/>
                <a:cs typeface="Adobe Gothic Std B" panose="020B0800000000000000" pitchFamily="34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65000"/>
              <a:defRPr sz="3200">
                <a:solidFill>
                  <a:srgbClr val="FFFFFF"/>
                </a:solidFill>
                <a:latin typeface="Verdana" pitchFamily="-77" charset="0"/>
                <a:ea typeface="ヒラギノ角ゴ Pro W3" pitchFamily="-77" charset="-128"/>
                <a:cs typeface="ヒラギノ角ゴ Pro W3" pitchFamily="-77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65000"/>
              <a:defRPr sz="3200">
                <a:solidFill>
                  <a:srgbClr val="FFFFFF"/>
                </a:solidFill>
                <a:latin typeface="Verdana" pitchFamily="-77" charset="0"/>
                <a:ea typeface="ヒラギノ角ゴ Pro W3" pitchFamily="-77" charset="-128"/>
                <a:cs typeface="ヒラギノ角ゴ Pro W3" pitchFamily="-77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65000"/>
              <a:defRPr sz="3200">
                <a:solidFill>
                  <a:srgbClr val="FFFFFF"/>
                </a:solidFill>
                <a:latin typeface="Verdana" pitchFamily="-77" charset="0"/>
                <a:ea typeface="ヒラギノ角ゴ Pro W3" pitchFamily="-77" charset="-128"/>
                <a:cs typeface="ヒラギノ角ゴ Pro W3" pitchFamily="-77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65000"/>
              <a:defRPr sz="3200">
                <a:solidFill>
                  <a:srgbClr val="FFFFFF"/>
                </a:solidFill>
                <a:latin typeface="Verdana" pitchFamily="-77" charset="0"/>
                <a:ea typeface="ヒラギノ角ゴ Pro W3" pitchFamily="-77" charset="-128"/>
                <a:cs typeface="ヒラギノ角ゴ Pro W3" pitchFamily="-77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65000"/>
              <a:defRPr sz="3200">
                <a:solidFill>
                  <a:schemeClr val="tx2"/>
                </a:solidFill>
                <a:latin typeface="Verdana" pitchFamily="-77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65000"/>
              <a:defRPr sz="3200">
                <a:solidFill>
                  <a:schemeClr val="tx2"/>
                </a:solidFill>
                <a:latin typeface="Verdana" pitchFamily="-77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65000"/>
              <a:defRPr sz="3200">
                <a:solidFill>
                  <a:schemeClr val="tx2"/>
                </a:solidFill>
                <a:latin typeface="Verdana" pitchFamily="-77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65000"/>
              <a:defRPr sz="3200">
                <a:solidFill>
                  <a:schemeClr val="tx2"/>
                </a:solidFill>
                <a:latin typeface="Verdana" pitchFamily="-77" charset="0"/>
              </a:defRPr>
            </a:lvl9pPr>
          </a:lstStyle>
          <a:p>
            <a:pPr>
              <a:defRPr/>
            </a:pPr>
            <a:r>
              <a:rPr lang="en-US" sz="2800" kern="0" dirty="0">
                <a:solidFill>
                  <a:srgbClr val="FFFF00"/>
                </a:solidFill>
              </a:rPr>
              <a:t>% Change in Baseline Body Weight</a:t>
            </a:r>
          </a:p>
          <a:p>
            <a:pPr>
              <a:defRPr/>
            </a:pPr>
            <a:r>
              <a:rPr lang="en-US" sz="2800" kern="0" dirty="0">
                <a:solidFill>
                  <a:srgbClr val="FFFF00"/>
                </a:solidFill>
              </a:rPr>
              <a:t> </a:t>
            </a:r>
            <a:r>
              <a:rPr lang="en-US" sz="2800" kern="0" dirty="0">
                <a:solidFill>
                  <a:srgbClr val="00B0F0"/>
                </a:solidFill>
              </a:rPr>
              <a:t>Non-Surgery Group 1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774359540"/>
              </p:ext>
            </p:extLst>
          </p:nvPr>
        </p:nvGraphicFramePr>
        <p:xfrm>
          <a:off x="374904" y="859536"/>
          <a:ext cx="11631168" cy="4590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932619"/>
              </p:ext>
            </p:extLst>
          </p:nvPr>
        </p:nvGraphicFramePr>
        <p:xfrm>
          <a:off x="138896" y="5166360"/>
          <a:ext cx="9087400" cy="167925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3665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31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409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613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654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41452">
                <a:tc>
                  <a:txBody>
                    <a:bodyPr/>
                    <a:lstStyle/>
                    <a:p>
                      <a:pPr defTabSz="969963">
                        <a:tabLst>
                          <a:tab pos="969963" algn="l"/>
                        </a:tabLst>
                      </a:pPr>
                      <a:r>
                        <a:rPr lang="en-US" sz="1600" b="0" dirty="0">
                          <a:solidFill>
                            <a:srgbClr val="FFFFFF"/>
                          </a:solidFill>
                        </a:rPr>
                        <a:t>#</a:t>
                      </a:r>
                      <a:r>
                        <a:rPr lang="en-US" sz="1600" b="0" baseline="0" dirty="0">
                          <a:solidFill>
                            <a:srgbClr val="FFFFFF"/>
                          </a:solidFill>
                        </a:rPr>
                        <a:t> of participants</a:t>
                      </a:r>
                      <a:endParaRPr lang="en-US" sz="16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FFFFFF"/>
                          </a:solidFill>
                        </a:rPr>
                        <a:t>Baseline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FFFFFF"/>
                          </a:solidFill>
                        </a:rPr>
                        <a:t>2 Years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FFFFFF"/>
                          </a:solidFill>
                        </a:rPr>
                        <a:t>6 Years</a:t>
                      </a:r>
                      <a:endParaRPr lang="en-US" sz="1600" b="0" u="sng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FFFFFF"/>
                          </a:solidFill>
                        </a:rPr>
                        <a:t>12 Years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813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Non-surgery group 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417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373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294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217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3395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Had surgery later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---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89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146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9057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Deaths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---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0508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417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404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394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388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2910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607291973"/>
              </p:ext>
            </p:extLst>
          </p:nvPr>
        </p:nvGraphicFramePr>
        <p:xfrm>
          <a:off x="612647" y="813816"/>
          <a:ext cx="11375137" cy="4645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083687"/>
              </p:ext>
            </p:extLst>
          </p:nvPr>
        </p:nvGraphicFramePr>
        <p:xfrm>
          <a:off x="138895" y="5181600"/>
          <a:ext cx="9203142" cy="16764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3359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07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51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813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599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97857">
                <a:tc>
                  <a:txBody>
                    <a:bodyPr/>
                    <a:lstStyle/>
                    <a:p>
                      <a:pPr defTabSz="969963">
                        <a:tabLst>
                          <a:tab pos="969963" algn="l"/>
                        </a:tabLst>
                      </a:pPr>
                      <a:r>
                        <a:rPr lang="en-US" sz="1600" b="0" dirty="0">
                          <a:solidFill>
                            <a:srgbClr val="FFFFFF"/>
                          </a:solidFill>
                        </a:rPr>
                        <a:t>#</a:t>
                      </a:r>
                      <a:r>
                        <a:rPr lang="en-US" sz="1600" b="0" baseline="0" dirty="0">
                          <a:solidFill>
                            <a:srgbClr val="FFFFFF"/>
                          </a:solidFill>
                        </a:rPr>
                        <a:t> of participants</a:t>
                      </a:r>
                      <a:endParaRPr lang="en-US" sz="16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FFFFFF"/>
                          </a:solidFill>
                        </a:rPr>
                        <a:t>Baseline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FFFFFF"/>
                          </a:solidFill>
                        </a:rPr>
                        <a:t>2 Years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FFFFFF"/>
                          </a:solidFill>
                        </a:rPr>
                        <a:t>6 Years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FFFFFF"/>
                          </a:solidFill>
                        </a:rPr>
                        <a:t>12 Years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7857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Non-surgery group 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321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312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294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262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7857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Had surgery later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---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7857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Deaths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---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---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7857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321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320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316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316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 bwMode="auto">
          <a:xfrm>
            <a:off x="138895" y="127319"/>
            <a:ext cx="11759880" cy="91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65000"/>
              <a:defRPr sz="3200" b="1">
                <a:solidFill>
                  <a:srgbClr val="719EC7"/>
                </a:solidFill>
                <a:latin typeface="+mj-lt"/>
                <a:ea typeface="Adobe Gothic Std B" panose="020B0800000000000000" pitchFamily="34" charset="-128"/>
                <a:cs typeface="Adobe Gothic Std B" panose="020B0800000000000000" pitchFamily="34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65000"/>
              <a:defRPr sz="3200">
                <a:solidFill>
                  <a:srgbClr val="FFFFFF"/>
                </a:solidFill>
                <a:latin typeface="Verdana" pitchFamily="-77" charset="0"/>
                <a:ea typeface="ヒラギノ角ゴ Pro W3" pitchFamily="-77" charset="-128"/>
                <a:cs typeface="ヒラギノ角ゴ Pro W3" pitchFamily="-77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65000"/>
              <a:defRPr sz="3200">
                <a:solidFill>
                  <a:srgbClr val="FFFFFF"/>
                </a:solidFill>
                <a:latin typeface="Verdana" pitchFamily="-77" charset="0"/>
                <a:ea typeface="ヒラギノ角ゴ Pro W3" pitchFamily="-77" charset="-128"/>
                <a:cs typeface="ヒラギノ角ゴ Pro W3" pitchFamily="-77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65000"/>
              <a:defRPr sz="3200">
                <a:solidFill>
                  <a:srgbClr val="FFFFFF"/>
                </a:solidFill>
                <a:latin typeface="Verdana" pitchFamily="-77" charset="0"/>
                <a:ea typeface="ヒラギノ角ゴ Pro W3" pitchFamily="-77" charset="-128"/>
                <a:cs typeface="ヒラギノ角ゴ Pro W3" pitchFamily="-77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65000"/>
              <a:defRPr sz="3200">
                <a:solidFill>
                  <a:srgbClr val="FFFFFF"/>
                </a:solidFill>
                <a:latin typeface="Verdana" pitchFamily="-77" charset="0"/>
                <a:ea typeface="ヒラギノ角ゴ Pro W3" pitchFamily="-77" charset="-128"/>
                <a:cs typeface="ヒラギノ角ゴ Pro W3" pitchFamily="-77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65000"/>
              <a:defRPr sz="3200">
                <a:solidFill>
                  <a:schemeClr val="tx2"/>
                </a:solidFill>
                <a:latin typeface="Verdana" pitchFamily="-77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65000"/>
              <a:defRPr sz="3200">
                <a:solidFill>
                  <a:schemeClr val="tx2"/>
                </a:solidFill>
                <a:latin typeface="Verdana" pitchFamily="-77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65000"/>
              <a:defRPr sz="3200">
                <a:solidFill>
                  <a:schemeClr val="tx2"/>
                </a:solidFill>
                <a:latin typeface="Verdana" pitchFamily="-77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65000"/>
              <a:defRPr sz="3200">
                <a:solidFill>
                  <a:schemeClr val="tx2"/>
                </a:solidFill>
                <a:latin typeface="Verdana" pitchFamily="-77" charset="0"/>
              </a:defRPr>
            </a:lvl9pPr>
          </a:lstStyle>
          <a:p>
            <a:pPr>
              <a:defRPr/>
            </a:pPr>
            <a:r>
              <a:rPr lang="en-US" sz="2800" kern="0" dirty="0">
                <a:solidFill>
                  <a:srgbClr val="FFFF00"/>
                </a:solidFill>
              </a:rPr>
              <a:t>% Change in Baseline Body Weight</a:t>
            </a:r>
          </a:p>
          <a:p>
            <a:pPr>
              <a:defRPr/>
            </a:pPr>
            <a:r>
              <a:rPr lang="en-US" sz="2800" kern="0" dirty="0">
                <a:solidFill>
                  <a:srgbClr val="FFFF00"/>
                </a:solidFill>
              </a:rPr>
              <a:t> </a:t>
            </a:r>
            <a:r>
              <a:rPr lang="en-US" sz="2800" kern="0" dirty="0">
                <a:solidFill>
                  <a:srgbClr val="00B0F0"/>
                </a:solidFill>
              </a:rPr>
              <a:t>Non-Surgery Group 2</a:t>
            </a:r>
          </a:p>
        </p:txBody>
      </p:sp>
    </p:spTree>
    <p:extLst>
      <p:ext uri="{BB962C8B-B14F-4D97-AF65-F5344CB8AC3E}">
        <p14:creationId xmlns:p14="http://schemas.microsoft.com/office/powerpoint/2010/main" val="1463281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7388" y="660222"/>
            <a:ext cx="9225022" cy="960234"/>
          </a:xfrm>
        </p:spPr>
        <p:txBody>
          <a:bodyPr/>
          <a:lstStyle/>
          <a:p>
            <a:r>
              <a:rPr lang="en-US" altLang="en-US" sz="2800" dirty="0">
                <a:solidFill>
                  <a:srgbClr val="FFFF00"/>
                </a:solidFill>
              </a:rPr>
              <a:t>Weight Loss Maintenance at 12 Years: </a:t>
            </a:r>
            <a:br>
              <a:rPr lang="en-US" altLang="en-US" sz="2800" dirty="0">
                <a:solidFill>
                  <a:srgbClr val="FFFF00"/>
                </a:solidFill>
              </a:rPr>
            </a:br>
            <a:r>
              <a:rPr lang="en-US" altLang="en-US" sz="2800" dirty="0">
                <a:solidFill>
                  <a:srgbClr val="00B0F0"/>
                </a:solidFill>
              </a:rPr>
              <a:t>RYGB Group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50915" y="2022784"/>
            <a:ext cx="8677968" cy="3278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457200" indent="-457200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85000"/>
              <a:buFont typeface="Times" pitchFamily="1" charset="0"/>
              <a:defRPr sz="2400" i="0">
                <a:solidFill>
                  <a:srgbClr val="FFFFFF"/>
                </a:solidFill>
                <a:latin typeface="+mn-lt"/>
                <a:ea typeface="Adobe Gothic Std B" panose="020B0800000000000000" pitchFamily="34" charset="-128"/>
                <a:cs typeface="Adobe Gothic Std B" panose="020B0800000000000000" pitchFamily="34" charset="-128"/>
              </a:defRPr>
            </a:lvl1pPr>
            <a:lvl2pPr marL="914400" indent="-457200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rgbClr val="719EC7"/>
              </a:buClr>
              <a:buSzPct val="100000"/>
              <a:buFont typeface="Times" pitchFamily="1" charset="0"/>
              <a:buChar char="•"/>
              <a:defRPr sz="2000">
                <a:solidFill>
                  <a:srgbClr val="FFFFFF"/>
                </a:solidFill>
                <a:latin typeface="+mn-lt"/>
                <a:ea typeface="Adobe Gothic Std B" panose="020B0800000000000000" pitchFamily="34" charset="-128"/>
              </a:defRPr>
            </a:lvl2pPr>
            <a:lvl3pPr marL="1371600" indent="-457200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rgbClr val="719EC7"/>
              </a:buClr>
              <a:buSzPct val="100000"/>
              <a:buFont typeface="Times" pitchFamily="1" charset="0"/>
              <a:buChar char="•"/>
              <a:defRPr sz="2000">
                <a:solidFill>
                  <a:srgbClr val="FFFFFF"/>
                </a:solidFill>
                <a:latin typeface="+mn-lt"/>
                <a:ea typeface="Adobe Gothic Std B" panose="020B0800000000000000" pitchFamily="34" charset="-128"/>
              </a:defRPr>
            </a:lvl3pPr>
            <a:lvl4pPr marL="1828800" indent="-457200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rgbClr val="719EC7"/>
              </a:buClr>
              <a:buSzPct val="100000"/>
              <a:buFont typeface="Times" pitchFamily="1" charset="0"/>
              <a:buChar char="•"/>
              <a:defRPr sz="2000">
                <a:solidFill>
                  <a:srgbClr val="FFFFFF"/>
                </a:solidFill>
                <a:latin typeface="+mn-lt"/>
                <a:ea typeface="Adobe Gothic Std B" panose="020B0800000000000000" pitchFamily="34" charset="-128"/>
              </a:defRPr>
            </a:lvl4pPr>
            <a:lvl5pPr marL="2286000" indent="-457200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rgbClr val="719EC7"/>
              </a:buClr>
              <a:buSzPct val="100000"/>
              <a:buFont typeface="Times" pitchFamily="1" charset="0"/>
              <a:buChar char="•"/>
              <a:defRPr sz="2000">
                <a:solidFill>
                  <a:srgbClr val="FFFFFF"/>
                </a:solidFill>
                <a:latin typeface="+mn-lt"/>
                <a:ea typeface="Adobe Gothic Std B" panose="020B0800000000000000" pitchFamily="34" charset="-128"/>
              </a:defRPr>
            </a:lvl5pPr>
            <a:lvl6pPr marL="2743200" indent="-457200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chemeClr val="bg2"/>
              </a:buClr>
              <a:buSzPct val="85000"/>
              <a:buFont typeface="Times" pitchFamily="-77" charset="0"/>
              <a:buChar char="•"/>
              <a:defRPr sz="2000">
                <a:solidFill>
                  <a:schemeClr val="tx1"/>
                </a:solidFill>
                <a:latin typeface="+mn-lt"/>
                <a:ea typeface="ヒラギノ角ゴ Pro W3" pitchFamily="-77" charset="-128"/>
              </a:defRPr>
            </a:lvl6pPr>
            <a:lvl7pPr marL="3200400" indent="-457200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chemeClr val="bg2"/>
              </a:buClr>
              <a:buSzPct val="85000"/>
              <a:buFont typeface="Times" pitchFamily="-77" charset="0"/>
              <a:buChar char="•"/>
              <a:defRPr sz="2000">
                <a:solidFill>
                  <a:schemeClr val="tx1"/>
                </a:solidFill>
                <a:latin typeface="+mn-lt"/>
                <a:ea typeface="ヒラギノ角ゴ Pro W3" pitchFamily="-77" charset="-128"/>
              </a:defRPr>
            </a:lvl7pPr>
            <a:lvl8pPr marL="3657600" indent="-457200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chemeClr val="bg2"/>
              </a:buClr>
              <a:buSzPct val="85000"/>
              <a:buFont typeface="Times" pitchFamily="-77" charset="0"/>
              <a:buChar char="•"/>
              <a:defRPr sz="2000">
                <a:solidFill>
                  <a:schemeClr val="tx1"/>
                </a:solidFill>
                <a:latin typeface="+mn-lt"/>
                <a:ea typeface="ヒラギノ角ゴ Pro W3" pitchFamily="-77" charset="-128"/>
              </a:defRPr>
            </a:lvl8pPr>
            <a:lvl9pPr marL="4114800" indent="-457200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chemeClr val="bg2"/>
              </a:buClr>
              <a:buSzPct val="85000"/>
              <a:buFont typeface="Times" pitchFamily="-77" charset="0"/>
              <a:buChar char="•"/>
              <a:defRPr sz="2000">
                <a:solidFill>
                  <a:schemeClr val="tx1"/>
                </a:solidFill>
                <a:latin typeface="+mn-lt"/>
                <a:ea typeface="ヒラギノ角ゴ Pro W3" pitchFamily="-77" charset="-128"/>
              </a:defRPr>
            </a:lvl9pPr>
          </a:lstStyle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kern="0" dirty="0"/>
              <a:t>360 of 387 RYGB patients (93%) maintained </a:t>
            </a:r>
            <a:r>
              <a:rPr lang="en-US" altLang="en-US" kern="0" dirty="0">
                <a:solidFill>
                  <a:srgbClr val="FFFF00"/>
                </a:solidFill>
              </a:rPr>
              <a:t>at least a 10% weight loss</a:t>
            </a:r>
            <a:r>
              <a:rPr lang="en-US" altLang="en-US" kern="0" dirty="0"/>
              <a:t> from baseline to year 12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kern="0" dirty="0"/>
              <a:t>271 (70%) maintained </a:t>
            </a:r>
            <a:r>
              <a:rPr lang="en-US" altLang="en-US" kern="0" dirty="0">
                <a:solidFill>
                  <a:srgbClr val="FFFF00"/>
                </a:solidFill>
              </a:rPr>
              <a:t>at least 20% </a:t>
            </a:r>
            <a:r>
              <a:rPr lang="en-US" altLang="en-US" kern="0" dirty="0"/>
              <a:t>weight loss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kern="0" dirty="0"/>
              <a:t>155 (40%) maintained </a:t>
            </a:r>
            <a:r>
              <a:rPr lang="en-US" altLang="en-US" kern="0" dirty="0">
                <a:solidFill>
                  <a:srgbClr val="FFFF00"/>
                </a:solidFill>
              </a:rPr>
              <a:t>at least 30% </a:t>
            </a:r>
            <a:r>
              <a:rPr lang="en-US" altLang="en-US" kern="0" dirty="0"/>
              <a:t>weight loss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kern="0" dirty="0"/>
              <a:t>Only 4 of 387 (</a:t>
            </a:r>
            <a:r>
              <a:rPr lang="en-US" altLang="en-US" kern="0" dirty="0">
                <a:solidFill>
                  <a:srgbClr val="FFFF00"/>
                </a:solidFill>
              </a:rPr>
              <a:t>1%</a:t>
            </a:r>
            <a:r>
              <a:rPr lang="en-US" altLang="en-US" kern="0" dirty="0"/>
              <a:t>) had regained all postsurgical weight loss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kern="0" dirty="0"/>
          </a:p>
        </p:txBody>
      </p:sp>
      <p:sp>
        <p:nvSpPr>
          <p:cNvPr id="4" name="TextBox 3"/>
          <p:cNvSpPr txBox="1"/>
          <p:nvPr/>
        </p:nvSpPr>
        <p:spPr>
          <a:xfrm>
            <a:off x="6608191" y="6042581"/>
            <a:ext cx="4732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Adams, T. et al. N </a:t>
            </a:r>
            <a:r>
              <a:rPr lang="en-US" sz="14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</a:t>
            </a:r>
            <a:r>
              <a:rPr lang="en-US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 Med 2017;377:1143-55.</a:t>
            </a:r>
          </a:p>
        </p:txBody>
      </p:sp>
    </p:spTree>
    <p:extLst>
      <p:ext uri="{BB962C8B-B14F-4D97-AF65-F5344CB8AC3E}">
        <p14:creationId xmlns:p14="http://schemas.microsoft.com/office/powerpoint/2010/main" val="2196796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0" y="984313"/>
            <a:ext cx="7772400" cy="671512"/>
          </a:xfrm>
        </p:spPr>
        <p:txBody>
          <a:bodyPr/>
          <a:lstStyle/>
          <a:p>
            <a:r>
              <a:rPr lang="en-US" altLang="en-US" sz="2800" dirty="0">
                <a:solidFill>
                  <a:srgbClr val="FFFF00"/>
                </a:solidFill>
              </a:rPr>
              <a:t>Diabetes remission after RYGB</a:t>
            </a:r>
          </a:p>
        </p:txBody>
      </p:sp>
      <p:graphicFrame>
        <p:nvGraphicFramePr>
          <p:cNvPr id="65741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211748"/>
              </p:ext>
            </p:extLst>
          </p:nvPr>
        </p:nvGraphicFramePr>
        <p:xfrm>
          <a:off x="1052510" y="2374778"/>
          <a:ext cx="10058401" cy="1975929"/>
        </p:xfrm>
        <a:graphic>
          <a:graphicData uri="http://schemas.openxmlformats.org/drawingml/2006/table">
            <a:tbl>
              <a:tblPr/>
              <a:tblGrid>
                <a:gridCol w="25155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136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155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136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240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Group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 years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6 years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12 years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521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+mj-lt"/>
                        </a:rPr>
                        <a:t>Surgery,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74%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62%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51%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25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+mj-lt"/>
                        </a:rPr>
                        <a:t>Surgery,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66/88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54/87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43/84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608191" y="6042581"/>
            <a:ext cx="4732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Adams, T. et al. N </a:t>
            </a:r>
            <a:r>
              <a:rPr lang="en-US" sz="14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</a:t>
            </a:r>
            <a:r>
              <a:rPr lang="en-US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 Med 2017;377:1143-55.</a:t>
            </a:r>
          </a:p>
        </p:txBody>
      </p:sp>
    </p:spTree>
    <p:extLst>
      <p:ext uri="{BB962C8B-B14F-4D97-AF65-F5344CB8AC3E}">
        <p14:creationId xmlns:p14="http://schemas.microsoft.com/office/powerpoint/2010/main" val="2536082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983" y="518133"/>
            <a:ext cx="7772400" cy="527511"/>
          </a:xfrm>
        </p:spPr>
        <p:txBody>
          <a:bodyPr/>
          <a:lstStyle/>
          <a:p>
            <a:r>
              <a:rPr lang="en-US" altLang="en-US" sz="2800" dirty="0"/>
              <a:t>Diabetes and Hypertension:</a:t>
            </a:r>
            <a:br>
              <a:rPr lang="en-US" altLang="en-US" sz="2800" dirty="0"/>
            </a:br>
            <a:r>
              <a:rPr lang="en-US" altLang="en-US" sz="2800" dirty="0">
                <a:solidFill>
                  <a:srgbClr val="FFFF00"/>
                </a:solidFill>
              </a:rPr>
              <a:t>12-year Remission</a:t>
            </a:r>
          </a:p>
        </p:txBody>
      </p:sp>
      <p:graphicFrame>
        <p:nvGraphicFramePr>
          <p:cNvPr id="65741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337598"/>
              </p:ext>
            </p:extLst>
          </p:nvPr>
        </p:nvGraphicFramePr>
        <p:xfrm>
          <a:off x="1878146" y="1743180"/>
          <a:ext cx="8436077" cy="3191638"/>
        </p:xfrm>
        <a:graphic>
          <a:graphicData uri="http://schemas.openxmlformats.org/drawingml/2006/table">
            <a:tbl>
              <a:tblPr/>
              <a:tblGrid>
                <a:gridCol w="11831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26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92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92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431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485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441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End Point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Surgery%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NS 1,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NS 2,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Adj. OR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 vs NS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Adj. OR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 vs NS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477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</a:rPr>
                        <a:t>T2D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51%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10%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8.9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***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(2.0, 40.0)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14.8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***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(2.9, 75.5)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477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</a:rPr>
                        <a:t>HTN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36%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10%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14%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5.1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***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(1.7, 15.6)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2.4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(0.9, 5.9)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27675" y="5352076"/>
            <a:ext cx="20070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 </a:t>
            </a:r>
            <a:r>
              <a:rPr 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1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&lt;0.001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08191" y="6042581"/>
            <a:ext cx="4732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Adams, T. et al. N </a:t>
            </a:r>
            <a:r>
              <a:rPr lang="en-US" sz="14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</a:t>
            </a:r>
            <a:r>
              <a:rPr lang="en-US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 Med 2017;377:1143-55.</a:t>
            </a:r>
          </a:p>
        </p:txBody>
      </p:sp>
    </p:spTree>
    <p:extLst>
      <p:ext uri="{BB962C8B-B14F-4D97-AF65-F5344CB8AC3E}">
        <p14:creationId xmlns:p14="http://schemas.microsoft.com/office/powerpoint/2010/main" val="3265680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19484" y="596571"/>
            <a:ext cx="7772400" cy="527511"/>
          </a:xfrm>
        </p:spPr>
        <p:txBody>
          <a:bodyPr/>
          <a:lstStyle/>
          <a:p>
            <a:r>
              <a:rPr lang="en-US" altLang="en-US" sz="2800" dirty="0"/>
              <a:t>Diabetes and Hypertension: </a:t>
            </a:r>
            <a:br>
              <a:rPr lang="en-US" altLang="en-US" sz="2800" dirty="0"/>
            </a:br>
            <a:r>
              <a:rPr lang="en-US" altLang="en-US" sz="2800" dirty="0">
                <a:solidFill>
                  <a:srgbClr val="FFFF00"/>
                </a:solidFill>
              </a:rPr>
              <a:t>12-year Incidence</a:t>
            </a:r>
          </a:p>
        </p:txBody>
      </p:sp>
      <p:graphicFrame>
        <p:nvGraphicFramePr>
          <p:cNvPr id="65741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353728"/>
              </p:ext>
            </p:extLst>
          </p:nvPr>
        </p:nvGraphicFramePr>
        <p:xfrm>
          <a:off x="1887647" y="1875488"/>
          <a:ext cx="8436077" cy="3191638"/>
        </p:xfrm>
        <a:graphic>
          <a:graphicData uri="http://schemas.openxmlformats.org/drawingml/2006/table">
            <a:tbl>
              <a:tblPr/>
              <a:tblGrid>
                <a:gridCol w="11831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26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92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92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431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485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441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End Point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Surgery%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NS 1,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NS 2,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Adj. OR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 vs NS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Adj. OR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 vs NS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477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</a:rPr>
                        <a:t>T2D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3%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26%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26%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0.08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BF426"/>
                          </a:solidFill>
                          <a:effectLst/>
                          <a:latin typeface="Arial" charset="0"/>
                        </a:rPr>
                        <a:t>***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(0.03, 0.24)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0.09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BF426"/>
                          </a:solidFill>
                          <a:effectLst/>
                          <a:latin typeface="Arial" charset="0"/>
                        </a:rPr>
                        <a:t>***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(0.03, 0.24)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477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</a:rPr>
                        <a:t>HTN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16%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41%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47%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0.23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BF426"/>
                          </a:solidFill>
                          <a:effectLst/>
                          <a:latin typeface="Arial" charset="0"/>
                        </a:rPr>
                        <a:t>***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(0.11, 0.49)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0.09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BF426"/>
                          </a:solidFill>
                          <a:effectLst/>
                          <a:latin typeface="Arial" charset="0"/>
                        </a:rPr>
                        <a:t>***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(0.11, 0.51)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27675" y="5381572"/>
            <a:ext cx="20070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 </a:t>
            </a:r>
            <a:r>
              <a:rPr 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1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&lt;0.001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08191" y="6042581"/>
            <a:ext cx="4732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Adams, T. et al. N </a:t>
            </a:r>
            <a:r>
              <a:rPr lang="en-US" sz="14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</a:t>
            </a:r>
            <a:r>
              <a:rPr lang="en-US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 Med 2017;377:1143-55.</a:t>
            </a:r>
          </a:p>
        </p:txBody>
      </p:sp>
    </p:spTree>
    <p:extLst>
      <p:ext uri="{BB962C8B-B14F-4D97-AF65-F5344CB8AC3E}">
        <p14:creationId xmlns:p14="http://schemas.microsoft.com/office/powerpoint/2010/main" val="1204960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614721" y="742284"/>
            <a:ext cx="5646104" cy="665829"/>
          </a:xfrm>
        </p:spPr>
        <p:txBody>
          <a:bodyPr/>
          <a:lstStyle/>
          <a:p>
            <a:r>
              <a:rPr lang="en-US" altLang="en-US" sz="3000" dirty="0">
                <a:solidFill>
                  <a:srgbClr val="FFFF00"/>
                </a:solidFill>
              </a:rPr>
              <a:t>Conclusions</a:t>
            </a:r>
            <a:endParaRPr lang="en-US" altLang="en-US" sz="3000" dirty="0">
              <a:solidFill>
                <a:srgbClr val="FFFF00"/>
              </a:solidFill>
              <a:effectLst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9307" y="1727586"/>
            <a:ext cx="10101527" cy="3886136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Long-term durability of weight loss after RYGB with minimal weight increase between the 6- and 12-year follow-up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Very minimal incidence of T2DM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Remission rate 51% at the 12-year follow-up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Marked improvement in systolic hypertension and lipid levels</a:t>
            </a:r>
            <a:endParaRPr lang="en-US" altLang="en-US" dirty="0"/>
          </a:p>
        </p:txBody>
      </p:sp>
      <p:grpSp>
        <p:nvGrpSpPr>
          <p:cNvPr id="459780" name="Group 4"/>
          <p:cNvGrpSpPr>
            <a:grpSpLocks/>
          </p:cNvGrpSpPr>
          <p:nvPr/>
        </p:nvGrpSpPr>
        <p:grpSpPr bwMode="auto">
          <a:xfrm>
            <a:off x="10347769" y="797030"/>
            <a:ext cx="1570037" cy="2990850"/>
            <a:chOff x="3068" y="899"/>
            <a:chExt cx="2514" cy="2856"/>
          </a:xfrm>
        </p:grpSpPr>
        <p:sp>
          <p:nvSpPr>
            <p:cNvPr id="459781" name="Freeform 5"/>
            <p:cNvSpPr>
              <a:spLocks/>
            </p:cNvSpPr>
            <p:nvPr/>
          </p:nvSpPr>
          <p:spPr bwMode="auto">
            <a:xfrm>
              <a:off x="3117" y="1015"/>
              <a:ext cx="2154" cy="2389"/>
            </a:xfrm>
            <a:custGeom>
              <a:avLst/>
              <a:gdLst>
                <a:gd name="T0" fmla="*/ 1538 w 2154"/>
                <a:gd name="T1" fmla="*/ 177 h 2389"/>
                <a:gd name="T2" fmla="*/ 1545 w 2154"/>
                <a:gd name="T3" fmla="*/ 263 h 2389"/>
                <a:gd name="T4" fmla="*/ 1521 w 2154"/>
                <a:gd name="T5" fmla="*/ 388 h 2389"/>
                <a:gd name="T6" fmla="*/ 1466 w 2154"/>
                <a:gd name="T7" fmla="*/ 374 h 2389"/>
                <a:gd name="T8" fmla="*/ 1413 w 2154"/>
                <a:gd name="T9" fmla="*/ 400 h 2389"/>
                <a:gd name="T10" fmla="*/ 1406 w 2154"/>
                <a:gd name="T11" fmla="*/ 460 h 2389"/>
                <a:gd name="T12" fmla="*/ 1353 w 2154"/>
                <a:gd name="T13" fmla="*/ 521 h 2389"/>
                <a:gd name="T14" fmla="*/ 1301 w 2154"/>
                <a:gd name="T15" fmla="*/ 668 h 2389"/>
                <a:gd name="T16" fmla="*/ 1250 w 2154"/>
                <a:gd name="T17" fmla="*/ 761 h 2389"/>
                <a:gd name="T18" fmla="*/ 1259 w 2154"/>
                <a:gd name="T19" fmla="*/ 832 h 2389"/>
                <a:gd name="T20" fmla="*/ 1227 w 2154"/>
                <a:gd name="T21" fmla="*/ 986 h 2389"/>
                <a:gd name="T22" fmla="*/ 1166 w 2154"/>
                <a:gd name="T23" fmla="*/ 1093 h 2389"/>
                <a:gd name="T24" fmla="*/ 1043 w 2154"/>
                <a:gd name="T25" fmla="*/ 1184 h 2389"/>
                <a:gd name="T26" fmla="*/ 935 w 2154"/>
                <a:gd name="T27" fmla="*/ 1225 h 2389"/>
                <a:gd name="T28" fmla="*/ 842 w 2154"/>
                <a:gd name="T29" fmla="*/ 1267 h 2389"/>
                <a:gd name="T30" fmla="*/ 776 w 2154"/>
                <a:gd name="T31" fmla="*/ 1321 h 2389"/>
                <a:gd name="T32" fmla="*/ 725 w 2154"/>
                <a:gd name="T33" fmla="*/ 1409 h 2389"/>
                <a:gd name="T34" fmla="*/ 647 w 2154"/>
                <a:gd name="T35" fmla="*/ 1459 h 2389"/>
                <a:gd name="T36" fmla="*/ 476 w 2154"/>
                <a:gd name="T37" fmla="*/ 1448 h 2389"/>
                <a:gd name="T38" fmla="*/ 296 w 2154"/>
                <a:gd name="T39" fmla="*/ 1435 h 2389"/>
                <a:gd name="T40" fmla="*/ 198 w 2154"/>
                <a:gd name="T41" fmla="*/ 1472 h 2389"/>
                <a:gd name="T42" fmla="*/ 105 w 2154"/>
                <a:gd name="T43" fmla="*/ 1528 h 2389"/>
                <a:gd name="T44" fmla="*/ 36 w 2154"/>
                <a:gd name="T45" fmla="*/ 1600 h 2389"/>
                <a:gd name="T46" fmla="*/ 0 w 2154"/>
                <a:gd name="T47" fmla="*/ 1760 h 2389"/>
                <a:gd name="T48" fmla="*/ 32 w 2154"/>
                <a:gd name="T49" fmla="*/ 1939 h 2389"/>
                <a:gd name="T50" fmla="*/ 168 w 2154"/>
                <a:gd name="T51" fmla="*/ 2161 h 2389"/>
                <a:gd name="T52" fmla="*/ 330 w 2154"/>
                <a:gd name="T53" fmla="*/ 2285 h 2389"/>
                <a:gd name="T54" fmla="*/ 524 w 2154"/>
                <a:gd name="T55" fmla="*/ 2368 h 2389"/>
                <a:gd name="T56" fmla="*/ 797 w 2154"/>
                <a:gd name="T57" fmla="*/ 2381 h 2389"/>
                <a:gd name="T58" fmla="*/ 1353 w 2154"/>
                <a:gd name="T59" fmla="*/ 2153 h 2389"/>
                <a:gd name="T60" fmla="*/ 1539 w 2154"/>
                <a:gd name="T61" fmla="*/ 2090 h 2389"/>
                <a:gd name="T62" fmla="*/ 1697 w 2154"/>
                <a:gd name="T63" fmla="*/ 2093 h 2389"/>
                <a:gd name="T64" fmla="*/ 1805 w 2154"/>
                <a:gd name="T65" fmla="*/ 2156 h 2389"/>
                <a:gd name="T66" fmla="*/ 1772 w 2154"/>
                <a:gd name="T67" fmla="*/ 2210 h 2389"/>
                <a:gd name="T68" fmla="*/ 1730 w 2154"/>
                <a:gd name="T69" fmla="*/ 2285 h 2389"/>
                <a:gd name="T70" fmla="*/ 1796 w 2154"/>
                <a:gd name="T71" fmla="*/ 2306 h 2389"/>
                <a:gd name="T72" fmla="*/ 1908 w 2154"/>
                <a:gd name="T73" fmla="*/ 2261 h 2389"/>
                <a:gd name="T74" fmla="*/ 1998 w 2154"/>
                <a:gd name="T75" fmla="*/ 2137 h 2389"/>
                <a:gd name="T76" fmla="*/ 1967 w 2154"/>
                <a:gd name="T77" fmla="*/ 2033 h 2389"/>
                <a:gd name="T78" fmla="*/ 1784 w 2154"/>
                <a:gd name="T79" fmla="*/ 1948 h 2389"/>
                <a:gd name="T80" fmla="*/ 1572 w 2154"/>
                <a:gd name="T81" fmla="*/ 1919 h 2389"/>
                <a:gd name="T82" fmla="*/ 1400 w 2154"/>
                <a:gd name="T83" fmla="*/ 1945 h 2389"/>
                <a:gd name="T84" fmla="*/ 852 w 2154"/>
                <a:gd name="T85" fmla="*/ 2153 h 2389"/>
                <a:gd name="T86" fmla="*/ 456 w 2154"/>
                <a:gd name="T87" fmla="*/ 2153 h 2389"/>
                <a:gd name="T88" fmla="*/ 207 w 2154"/>
                <a:gd name="T89" fmla="*/ 1883 h 2389"/>
                <a:gd name="T90" fmla="*/ 207 w 2154"/>
                <a:gd name="T91" fmla="*/ 1658 h 2389"/>
                <a:gd name="T92" fmla="*/ 396 w 2154"/>
                <a:gd name="T93" fmla="*/ 1613 h 2389"/>
                <a:gd name="T94" fmla="*/ 606 w 2154"/>
                <a:gd name="T95" fmla="*/ 1646 h 2389"/>
                <a:gd name="T96" fmla="*/ 735 w 2154"/>
                <a:gd name="T97" fmla="*/ 1610 h 2389"/>
                <a:gd name="T98" fmla="*/ 804 w 2154"/>
                <a:gd name="T99" fmla="*/ 1595 h 2389"/>
                <a:gd name="T100" fmla="*/ 993 w 2154"/>
                <a:gd name="T101" fmla="*/ 1721 h 2389"/>
                <a:gd name="T102" fmla="*/ 1308 w 2154"/>
                <a:gd name="T103" fmla="*/ 1751 h 2389"/>
                <a:gd name="T104" fmla="*/ 1623 w 2154"/>
                <a:gd name="T105" fmla="*/ 1685 h 2389"/>
                <a:gd name="T106" fmla="*/ 1866 w 2154"/>
                <a:gd name="T107" fmla="*/ 1523 h 2389"/>
                <a:gd name="T108" fmla="*/ 2028 w 2154"/>
                <a:gd name="T109" fmla="*/ 1325 h 2389"/>
                <a:gd name="T110" fmla="*/ 2154 w 2154"/>
                <a:gd name="T111" fmla="*/ 1001 h 2389"/>
                <a:gd name="T112" fmla="*/ 2115 w 2154"/>
                <a:gd name="T113" fmla="*/ 596 h 2389"/>
                <a:gd name="T114" fmla="*/ 1998 w 2154"/>
                <a:gd name="T115" fmla="*/ 473 h 2389"/>
                <a:gd name="T116" fmla="*/ 1863 w 2154"/>
                <a:gd name="T117" fmla="*/ 353 h 2389"/>
                <a:gd name="T118" fmla="*/ 1758 w 2154"/>
                <a:gd name="T119" fmla="*/ 335 h 2389"/>
                <a:gd name="T120" fmla="*/ 1686 w 2154"/>
                <a:gd name="T121" fmla="*/ 0 h 2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54" h="2389">
                  <a:moveTo>
                    <a:pt x="1523" y="19"/>
                  </a:moveTo>
                  <a:lnTo>
                    <a:pt x="1538" y="177"/>
                  </a:lnTo>
                  <a:lnTo>
                    <a:pt x="1539" y="241"/>
                  </a:lnTo>
                  <a:lnTo>
                    <a:pt x="1545" y="263"/>
                  </a:lnTo>
                  <a:lnTo>
                    <a:pt x="1542" y="368"/>
                  </a:lnTo>
                  <a:lnTo>
                    <a:pt x="1521" y="388"/>
                  </a:lnTo>
                  <a:lnTo>
                    <a:pt x="1493" y="376"/>
                  </a:lnTo>
                  <a:lnTo>
                    <a:pt x="1466" y="374"/>
                  </a:lnTo>
                  <a:lnTo>
                    <a:pt x="1440" y="385"/>
                  </a:lnTo>
                  <a:lnTo>
                    <a:pt x="1413" y="400"/>
                  </a:lnTo>
                  <a:lnTo>
                    <a:pt x="1398" y="428"/>
                  </a:lnTo>
                  <a:lnTo>
                    <a:pt x="1406" y="460"/>
                  </a:lnTo>
                  <a:lnTo>
                    <a:pt x="1380" y="487"/>
                  </a:lnTo>
                  <a:lnTo>
                    <a:pt x="1353" y="521"/>
                  </a:lnTo>
                  <a:lnTo>
                    <a:pt x="1332" y="565"/>
                  </a:lnTo>
                  <a:lnTo>
                    <a:pt x="1301" y="668"/>
                  </a:lnTo>
                  <a:lnTo>
                    <a:pt x="1277" y="709"/>
                  </a:lnTo>
                  <a:lnTo>
                    <a:pt x="1250" y="761"/>
                  </a:lnTo>
                  <a:lnTo>
                    <a:pt x="1242" y="808"/>
                  </a:lnTo>
                  <a:lnTo>
                    <a:pt x="1259" y="832"/>
                  </a:lnTo>
                  <a:lnTo>
                    <a:pt x="1245" y="887"/>
                  </a:lnTo>
                  <a:lnTo>
                    <a:pt x="1227" y="986"/>
                  </a:lnTo>
                  <a:lnTo>
                    <a:pt x="1211" y="1028"/>
                  </a:lnTo>
                  <a:lnTo>
                    <a:pt x="1166" y="1093"/>
                  </a:lnTo>
                  <a:lnTo>
                    <a:pt x="1116" y="1144"/>
                  </a:lnTo>
                  <a:lnTo>
                    <a:pt x="1043" y="1184"/>
                  </a:lnTo>
                  <a:lnTo>
                    <a:pt x="984" y="1210"/>
                  </a:lnTo>
                  <a:lnTo>
                    <a:pt x="935" y="1225"/>
                  </a:lnTo>
                  <a:lnTo>
                    <a:pt x="885" y="1241"/>
                  </a:lnTo>
                  <a:lnTo>
                    <a:pt x="842" y="1267"/>
                  </a:lnTo>
                  <a:lnTo>
                    <a:pt x="801" y="1283"/>
                  </a:lnTo>
                  <a:lnTo>
                    <a:pt x="776" y="1321"/>
                  </a:lnTo>
                  <a:lnTo>
                    <a:pt x="744" y="1366"/>
                  </a:lnTo>
                  <a:lnTo>
                    <a:pt x="725" y="1409"/>
                  </a:lnTo>
                  <a:lnTo>
                    <a:pt x="704" y="1435"/>
                  </a:lnTo>
                  <a:lnTo>
                    <a:pt x="647" y="1459"/>
                  </a:lnTo>
                  <a:lnTo>
                    <a:pt x="593" y="1459"/>
                  </a:lnTo>
                  <a:lnTo>
                    <a:pt x="476" y="1448"/>
                  </a:lnTo>
                  <a:lnTo>
                    <a:pt x="377" y="1432"/>
                  </a:lnTo>
                  <a:lnTo>
                    <a:pt x="296" y="1435"/>
                  </a:lnTo>
                  <a:lnTo>
                    <a:pt x="234" y="1450"/>
                  </a:lnTo>
                  <a:lnTo>
                    <a:pt x="198" y="1472"/>
                  </a:lnTo>
                  <a:lnTo>
                    <a:pt x="146" y="1492"/>
                  </a:lnTo>
                  <a:lnTo>
                    <a:pt x="105" y="1528"/>
                  </a:lnTo>
                  <a:lnTo>
                    <a:pt x="71" y="1559"/>
                  </a:lnTo>
                  <a:lnTo>
                    <a:pt x="36" y="1600"/>
                  </a:lnTo>
                  <a:lnTo>
                    <a:pt x="12" y="1667"/>
                  </a:lnTo>
                  <a:lnTo>
                    <a:pt x="0" y="1760"/>
                  </a:lnTo>
                  <a:lnTo>
                    <a:pt x="5" y="1828"/>
                  </a:lnTo>
                  <a:lnTo>
                    <a:pt x="32" y="1939"/>
                  </a:lnTo>
                  <a:lnTo>
                    <a:pt x="72" y="2035"/>
                  </a:lnTo>
                  <a:lnTo>
                    <a:pt x="168" y="2161"/>
                  </a:lnTo>
                  <a:lnTo>
                    <a:pt x="233" y="2218"/>
                  </a:lnTo>
                  <a:lnTo>
                    <a:pt x="330" y="2285"/>
                  </a:lnTo>
                  <a:lnTo>
                    <a:pt x="417" y="2335"/>
                  </a:lnTo>
                  <a:lnTo>
                    <a:pt x="524" y="2368"/>
                  </a:lnTo>
                  <a:lnTo>
                    <a:pt x="651" y="2389"/>
                  </a:lnTo>
                  <a:lnTo>
                    <a:pt x="797" y="2381"/>
                  </a:lnTo>
                  <a:lnTo>
                    <a:pt x="1130" y="2251"/>
                  </a:lnTo>
                  <a:lnTo>
                    <a:pt x="1353" y="2153"/>
                  </a:lnTo>
                  <a:lnTo>
                    <a:pt x="1446" y="2114"/>
                  </a:lnTo>
                  <a:lnTo>
                    <a:pt x="1539" y="2090"/>
                  </a:lnTo>
                  <a:lnTo>
                    <a:pt x="1625" y="2086"/>
                  </a:lnTo>
                  <a:lnTo>
                    <a:pt x="1697" y="2093"/>
                  </a:lnTo>
                  <a:lnTo>
                    <a:pt x="1767" y="2123"/>
                  </a:lnTo>
                  <a:lnTo>
                    <a:pt x="1805" y="2156"/>
                  </a:lnTo>
                  <a:lnTo>
                    <a:pt x="1815" y="2200"/>
                  </a:lnTo>
                  <a:lnTo>
                    <a:pt x="1772" y="2210"/>
                  </a:lnTo>
                  <a:lnTo>
                    <a:pt x="1712" y="2231"/>
                  </a:lnTo>
                  <a:lnTo>
                    <a:pt x="1730" y="2285"/>
                  </a:lnTo>
                  <a:lnTo>
                    <a:pt x="1755" y="2297"/>
                  </a:lnTo>
                  <a:lnTo>
                    <a:pt x="1796" y="2306"/>
                  </a:lnTo>
                  <a:lnTo>
                    <a:pt x="1841" y="2305"/>
                  </a:lnTo>
                  <a:lnTo>
                    <a:pt x="1908" y="2261"/>
                  </a:lnTo>
                  <a:lnTo>
                    <a:pt x="1974" y="2200"/>
                  </a:lnTo>
                  <a:lnTo>
                    <a:pt x="1998" y="2137"/>
                  </a:lnTo>
                  <a:lnTo>
                    <a:pt x="1989" y="2086"/>
                  </a:lnTo>
                  <a:lnTo>
                    <a:pt x="1967" y="2033"/>
                  </a:lnTo>
                  <a:lnTo>
                    <a:pt x="1877" y="1963"/>
                  </a:lnTo>
                  <a:lnTo>
                    <a:pt x="1784" y="1948"/>
                  </a:lnTo>
                  <a:lnTo>
                    <a:pt x="1665" y="1922"/>
                  </a:lnTo>
                  <a:lnTo>
                    <a:pt x="1572" y="1919"/>
                  </a:lnTo>
                  <a:lnTo>
                    <a:pt x="1499" y="1928"/>
                  </a:lnTo>
                  <a:lnTo>
                    <a:pt x="1400" y="1945"/>
                  </a:lnTo>
                  <a:lnTo>
                    <a:pt x="1299" y="1970"/>
                  </a:lnTo>
                  <a:lnTo>
                    <a:pt x="852" y="2153"/>
                  </a:lnTo>
                  <a:lnTo>
                    <a:pt x="675" y="2225"/>
                  </a:lnTo>
                  <a:lnTo>
                    <a:pt x="456" y="2153"/>
                  </a:lnTo>
                  <a:lnTo>
                    <a:pt x="264" y="2015"/>
                  </a:lnTo>
                  <a:lnTo>
                    <a:pt x="207" y="1883"/>
                  </a:lnTo>
                  <a:lnTo>
                    <a:pt x="174" y="1763"/>
                  </a:lnTo>
                  <a:lnTo>
                    <a:pt x="207" y="1658"/>
                  </a:lnTo>
                  <a:lnTo>
                    <a:pt x="309" y="1613"/>
                  </a:lnTo>
                  <a:lnTo>
                    <a:pt x="396" y="1613"/>
                  </a:lnTo>
                  <a:lnTo>
                    <a:pt x="531" y="1640"/>
                  </a:lnTo>
                  <a:lnTo>
                    <a:pt x="606" y="1646"/>
                  </a:lnTo>
                  <a:lnTo>
                    <a:pt x="678" y="1634"/>
                  </a:lnTo>
                  <a:lnTo>
                    <a:pt x="735" y="1610"/>
                  </a:lnTo>
                  <a:lnTo>
                    <a:pt x="762" y="1577"/>
                  </a:lnTo>
                  <a:lnTo>
                    <a:pt x="804" y="1595"/>
                  </a:lnTo>
                  <a:lnTo>
                    <a:pt x="894" y="1661"/>
                  </a:lnTo>
                  <a:lnTo>
                    <a:pt x="993" y="1721"/>
                  </a:lnTo>
                  <a:lnTo>
                    <a:pt x="1143" y="1751"/>
                  </a:lnTo>
                  <a:lnTo>
                    <a:pt x="1308" y="1751"/>
                  </a:lnTo>
                  <a:lnTo>
                    <a:pt x="1470" y="1736"/>
                  </a:lnTo>
                  <a:lnTo>
                    <a:pt x="1623" y="1685"/>
                  </a:lnTo>
                  <a:lnTo>
                    <a:pt x="1737" y="1622"/>
                  </a:lnTo>
                  <a:lnTo>
                    <a:pt x="1866" y="1523"/>
                  </a:lnTo>
                  <a:lnTo>
                    <a:pt x="1935" y="1436"/>
                  </a:lnTo>
                  <a:lnTo>
                    <a:pt x="2028" y="1325"/>
                  </a:lnTo>
                  <a:lnTo>
                    <a:pt x="2076" y="1214"/>
                  </a:lnTo>
                  <a:lnTo>
                    <a:pt x="2154" y="1001"/>
                  </a:lnTo>
                  <a:lnTo>
                    <a:pt x="2142" y="713"/>
                  </a:lnTo>
                  <a:lnTo>
                    <a:pt x="2115" y="596"/>
                  </a:lnTo>
                  <a:lnTo>
                    <a:pt x="2067" y="530"/>
                  </a:lnTo>
                  <a:lnTo>
                    <a:pt x="1998" y="473"/>
                  </a:lnTo>
                  <a:lnTo>
                    <a:pt x="1923" y="410"/>
                  </a:lnTo>
                  <a:lnTo>
                    <a:pt x="1863" y="353"/>
                  </a:lnTo>
                  <a:lnTo>
                    <a:pt x="1821" y="326"/>
                  </a:lnTo>
                  <a:lnTo>
                    <a:pt x="1758" y="335"/>
                  </a:lnTo>
                  <a:lnTo>
                    <a:pt x="1707" y="308"/>
                  </a:lnTo>
                  <a:lnTo>
                    <a:pt x="1686" y="0"/>
                  </a:lnTo>
                  <a:lnTo>
                    <a:pt x="1528" y="18"/>
                  </a:lnTo>
                </a:path>
              </a:pathLst>
            </a:custGeom>
            <a:solidFill>
              <a:srgbClr val="990000"/>
            </a:solidFill>
            <a:ln w="15875" cap="flat" cmpd="sng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9782" name="Freeform 6"/>
            <p:cNvSpPr>
              <a:spLocks/>
            </p:cNvSpPr>
            <p:nvPr/>
          </p:nvSpPr>
          <p:spPr bwMode="auto">
            <a:xfrm>
              <a:off x="4512" y="1398"/>
              <a:ext cx="1020" cy="2304"/>
            </a:xfrm>
            <a:custGeom>
              <a:avLst/>
              <a:gdLst>
                <a:gd name="T0" fmla="*/ 108 w 1020"/>
                <a:gd name="T1" fmla="*/ 0 h 2304"/>
                <a:gd name="T2" fmla="*/ 165 w 1020"/>
                <a:gd name="T3" fmla="*/ 186 h 2304"/>
                <a:gd name="T4" fmla="*/ 207 w 1020"/>
                <a:gd name="T5" fmla="*/ 231 h 2304"/>
                <a:gd name="T6" fmla="*/ 375 w 1020"/>
                <a:gd name="T7" fmla="*/ 312 h 2304"/>
                <a:gd name="T8" fmla="*/ 573 w 1020"/>
                <a:gd name="T9" fmla="*/ 417 h 2304"/>
                <a:gd name="T10" fmla="*/ 723 w 1020"/>
                <a:gd name="T11" fmla="*/ 534 h 2304"/>
                <a:gd name="T12" fmla="*/ 855 w 1020"/>
                <a:gd name="T13" fmla="*/ 699 h 2304"/>
                <a:gd name="T14" fmla="*/ 957 w 1020"/>
                <a:gd name="T15" fmla="*/ 864 h 2304"/>
                <a:gd name="T16" fmla="*/ 1002 w 1020"/>
                <a:gd name="T17" fmla="*/ 1035 h 2304"/>
                <a:gd name="T18" fmla="*/ 1020 w 1020"/>
                <a:gd name="T19" fmla="*/ 1173 h 2304"/>
                <a:gd name="T20" fmla="*/ 1020 w 1020"/>
                <a:gd name="T21" fmla="*/ 1332 h 2304"/>
                <a:gd name="T22" fmla="*/ 990 w 1020"/>
                <a:gd name="T23" fmla="*/ 1503 h 2304"/>
                <a:gd name="T24" fmla="*/ 942 w 1020"/>
                <a:gd name="T25" fmla="*/ 1620 h 2304"/>
                <a:gd name="T26" fmla="*/ 843 w 1020"/>
                <a:gd name="T27" fmla="*/ 1773 h 2304"/>
                <a:gd name="T28" fmla="*/ 774 w 1020"/>
                <a:gd name="T29" fmla="*/ 1824 h 2304"/>
                <a:gd name="T30" fmla="*/ 672 w 1020"/>
                <a:gd name="T31" fmla="*/ 1941 h 2304"/>
                <a:gd name="T32" fmla="*/ 576 w 1020"/>
                <a:gd name="T33" fmla="*/ 2127 h 2304"/>
                <a:gd name="T34" fmla="*/ 450 w 1020"/>
                <a:gd name="T35" fmla="*/ 2298 h 2304"/>
                <a:gd name="T36" fmla="*/ 147 w 1020"/>
                <a:gd name="T37" fmla="*/ 2304 h 2304"/>
                <a:gd name="T38" fmla="*/ 309 w 1020"/>
                <a:gd name="T39" fmla="*/ 2175 h 2304"/>
                <a:gd name="T40" fmla="*/ 369 w 1020"/>
                <a:gd name="T41" fmla="*/ 2052 h 2304"/>
                <a:gd name="T42" fmla="*/ 432 w 1020"/>
                <a:gd name="T43" fmla="*/ 1932 h 2304"/>
                <a:gd name="T44" fmla="*/ 507 w 1020"/>
                <a:gd name="T45" fmla="*/ 1878 h 2304"/>
                <a:gd name="T46" fmla="*/ 558 w 1020"/>
                <a:gd name="T47" fmla="*/ 1833 h 2304"/>
                <a:gd name="T48" fmla="*/ 588 w 1020"/>
                <a:gd name="T49" fmla="*/ 1779 h 2304"/>
                <a:gd name="T50" fmla="*/ 606 w 1020"/>
                <a:gd name="T51" fmla="*/ 1734 h 2304"/>
                <a:gd name="T52" fmla="*/ 702 w 1020"/>
                <a:gd name="T53" fmla="*/ 1644 h 2304"/>
                <a:gd name="T54" fmla="*/ 780 w 1020"/>
                <a:gd name="T55" fmla="*/ 1539 h 2304"/>
                <a:gd name="T56" fmla="*/ 819 w 1020"/>
                <a:gd name="T57" fmla="*/ 1398 h 2304"/>
                <a:gd name="T58" fmla="*/ 861 w 1020"/>
                <a:gd name="T59" fmla="*/ 1221 h 2304"/>
                <a:gd name="T60" fmla="*/ 861 w 1020"/>
                <a:gd name="T61" fmla="*/ 1080 h 2304"/>
                <a:gd name="T62" fmla="*/ 858 w 1020"/>
                <a:gd name="T63" fmla="*/ 1026 h 2304"/>
                <a:gd name="T64" fmla="*/ 756 w 1020"/>
                <a:gd name="T65" fmla="*/ 780 h 2304"/>
                <a:gd name="T66" fmla="*/ 648 w 1020"/>
                <a:gd name="T67" fmla="*/ 666 h 2304"/>
                <a:gd name="T68" fmla="*/ 516 w 1020"/>
                <a:gd name="T69" fmla="*/ 558 h 2304"/>
                <a:gd name="T70" fmla="*/ 390 w 1020"/>
                <a:gd name="T71" fmla="*/ 495 h 2304"/>
                <a:gd name="T72" fmla="*/ 234 w 1020"/>
                <a:gd name="T73" fmla="*/ 399 h 2304"/>
                <a:gd name="T74" fmla="*/ 135 w 1020"/>
                <a:gd name="T75" fmla="*/ 351 h 2304"/>
                <a:gd name="T76" fmla="*/ 51 w 1020"/>
                <a:gd name="T77" fmla="*/ 285 h 2304"/>
                <a:gd name="T78" fmla="*/ 6 w 1020"/>
                <a:gd name="T79" fmla="*/ 195 h 2304"/>
                <a:gd name="T80" fmla="*/ 0 w 1020"/>
                <a:gd name="T81" fmla="*/ 39 h 2304"/>
                <a:gd name="T82" fmla="*/ 60 w 1020"/>
                <a:gd name="T83" fmla="*/ 6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20" h="2304">
                  <a:moveTo>
                    <a:pt x="108" y="0"/>
                  </a:moveTo>
                  <a:lnTo>
                    <a:pt x="165" y="186"/>
                  </a:lnTo>
                  <a:lnTo>
                    <a:pt x="207" y="231"/>
                  </a:lnTo>
                  <a:lnTo>
                    <a:pt x="375" y="312"/>
                  </a:lnTo>
                  <a:lnTo>
                    <a:pt x="573" y="417"/>
                  </a:lnTo>
                  <a:lnTo>
                    <a:pt x="723" y="534"/>
                  </a:lnTo>
                  <a:lnTo>
                    <a:pt x="855" y="699"/>
                  </a:lnTo>
                  <a:lnTo>
                    <a:pt x="957" y="864"/>
                  </a:lnTo>
                  <a:lnTo>
                    <a:pt x="1002" y="1035"/>
                  </a:lnTo>
                  <a:lnTo>
                    <a:pt x="1020" y="1173"/>
                  </a:lnTo>
                  <a:lnTo>
                    <a:pt x="1020" y="1332"/>
                  </a:lnTo>
                  <a:lnTo>
                    <a:pt x="990" y="1503"/>
                  </a:lnTo>
                  <a:lnTo>
                    <a:pt x="942" y="1620"/>
                  </a:lnTo>
                  <a:lnTo>
                    <a:pt x="843" y="1773"/>
                  </a:lnTo>
                  <a:lnTo>
                    <a:pt x="774" y="1824"/>
                  </a:lnTo>
                  <a:lnTo>
                    <a:pt x="672" y="1941"/>
                  </a:lnTo>
                  <a:lnTo>
                    <a:pt x="576" y="2127"/>
                  </a:lnTo>
                  <a:lnTo>
                    <a:pt x="450" y="2298"/>
                  </a:lnTo>
                  <a:lnTo>
                    <a:pt x="147" y="2304"/>
                  </a:lnTo>
                  <a:lnTo>
                    <a:pt x="309" y="2175"/>
                  </a:lnTo>
                  <a:lnTo>
                    <a:pt x="369" y="2052"/>
                  </a:lnTo>
                  <a:lnTo>
                    <a:pt x="432" y="1932"/>
                  </a:lnTo>
                  <a:lnTo>
                    <a:pt x="507" y="1878"/>
                  </a:lnTo>
                  <a:lnTo>
                    <a:pt x="558" y="1833"/>
                  </a:lnTo>
                  <a:lnTo>
                    <a:pt x="588" y="1779"/>
                  </a:lnTo>
                  <a:lnTo>
                    <a:pt x="606" y="1734"/>
                  </a:lnTo>
                  <a:lnTo>
                    <a:pt x="702" y="1644"/>
                  </a:lnTo>
                  <a:lnTo>
                    <a:pt x="780" y="1539"/>
                  </a:lnTo>
                  <a:lnTo>
                    <a:pt x="819" y="1398"/>
                  </a:lnTo>
                  <a:lnTo>
                    <a:pt x="861" y="1221"/>
                  </a:lnTo>
                  <a:lnTo>
                    <a:pt x="861" y="1080"/>
                  </a:lnTo>
                  <a:lnTo>
                    <a:pt x="858" y="1026"/>
                  </a:lnTo>
                  <a:lnTo>
                    <a:pt x="756" y="780"/>
                  </a:lnTo>
                  <a:lnTo>
                    <a:pt x="648" y="666"/>
                  </a:lnTo>
                  <a:lnTo>
                    <a:pt x="516" y="558"/>
                  </a:lnTo>
                  <a:lnTo>
                    <a:pt x="390" y="495"/>
                  </a:lnTo>
                  <a:lnTo>
                    <a:pt x="234" y="399"/>
                  </a:lnTo>
                  <a:lnTo>
                    <a:pt x="135" y="351"/>
                  </a:lnTo>
                  <a:lnTo>
                    <a:pt x="51" y="285"/>
                  </a:lnTo>
                  <a:lnTo>
                    <a:pt x="6" y="195"/>
                  </a:lnTo>
                  <a:lnTo>
                    <a:pt x="0" y="39"/>
                  </a:lnTo>
                  <a:lnTo>
                    <a:pt x="60" y="6"/>
                  </a:lnTo>
                </a:path>
              </a:pathLst>
            </a:cu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FFCC99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59783" name="Object 7"/>
            <p:cNvGraphicFramePr>
              <a:graphicFrameLocks noChangeAspect="1"/>
            </p:cNvGraphicFramePr>
            <p:nvPr/>
          </p:nvGraphicFramePr>
          <p:xfrm>
            <a:off x="3068" y="899"/>
            <a:ext cx="2514" cy="28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8" name="Image" r:id="rId3" imgW="5219048" imgH="5930159" progId="Photoshop.Image.6">
                    <p:embed/>
                  </p:oleObj>
                </mc:Choice>
                <mc:Fallback>
                  <p:oleObj name="Image" r:id="rId3" imgW="5219048" imgH="5930159" progId="Photoshop.Image.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000000"/>
                            </a:clrFrom>
                            <a:clrTo>
                              <a:srgbClr val="000000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8" y="899"/>
                          <a:ext cx="2514" cy="28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CC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TextBox 7"/>
          <p:cNvSpPr txBox="1"/>
          <p:nvPr/>
        </p:nvSpPr>
        <p:spPr>
          <a:xfrm>
            <a:off x="6608191" y="6042581"/>
            <a:ext cx="4732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Adams, T. et al. N </a:t>
            </a:r>
            <a:r>
              <a:rPr lang="en-US" sz="14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</a:t>
            </a:r>
            <a:r>
              <a:rPr lang="en-US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 Med 2017;377:1143-55.</a:t>
            </a:r>
          </a:p>
        </p:txBody>
      </p:sp>
    </p:spTree>
    <p:extLst>
      <p:ext uri="{BB962C8B-B14F-4D97-AF65-F5344CB8AC3E}">
        <p14:creationId xmlns:p14="http://schemas.microsoft.com/office/powerpoint/2010/main" val="563981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18" y="381001"/>
            <a:ext cx="7995802" cy="707019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Rocky Mountain Associated Physicians</a:t>
            </a:r>
            <a:br>
              <a:rPr lang="en-US" sz="2800" dirty="0"/>
            </a:br>
            <a:r>
              <a:rPr lang="en-US" sz="2800" b="0" dirty="0"/>
              <a:t>Salt Lake City</a:t>
            </a:r>
            <a:endParaRPr lang="en-US" sz="2800" b="0" dirty="0">
              <a:solidFill>
                <a:srgbClr val="FFFF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773" y="2113100"/>
            <a:ext cx="3880200" cy="32028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6185" y="2494547"/>
            <a:ext cx="1714500" cy="2181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3076" y="2531934"/>
            <a:ext cx="1714500" cy="2181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7501110" y="4926932"/>
            <a:ext cx="21213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800" dirty="0">
                <a:solidFill>
                  <a:srgbClr val="FFFFFF"/>
                </a:solidFill>
                <a:latin typeface="Calibri" panose="020F0502020204030204" pitchFamily="34" charset="0"/>
              </a:rPr>
              <a:t>Nicholas Paulk, M.D.</a:t>
            </a:r>
            <a:endParaRPr lang="en-US" sz="18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01117" y="4900497"/>
            <a:ext cx="21447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800" dirty="0">
                <a:solidFill>
                  <a:srgbClr val="FFFFFF"/>
                </a:solidFill>
                <a:latin typeface="Calibri" panose="020F0502020204030204" pitchFamily="34" charset="0"/>
              </a:rPr>
              <a:t>Rod McKinlay, M.D</a:t>
            </a:r>
            <a:r>
              <a:rPr lang="en-AU" sz="2000" dirty="0">
                <a:solidFill>
                  <a:srgbClr val="FFFFFF"/>
                </a:solidFill>
                <a:latin typeface="Calibri" panose="020F0502020204030204" pitchFamily="34" charset="0"/>
              </a:rPr>
              <a:t>.</a:t>
            </a:r>
            <a:endParaRPr lang="en-US" sz="2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680132" y="4811956"/>
            <a:ext cx="1978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800" dirty="0">
                <a:solidFill>
                  <a:srgbClr val="FFFFFF"/>
                </a:solidFill>
                <a:latin typeface="Calibri" panose="020F0502020204030204" pitchFamily="34" charset="0"/>
              </a:rPr>
              <a:t>Steve Simper, M.D</a:t>
            </a:r>
            <a:r>
              <a:rPr lang="en-AU" dirty="0">
                <a:solidFill>
                  <a:srgbClr val="FFFFFF"/>
                </a:solidFill>
                <a:latin typeface="Calibri" panose="020F0502020204030204" pitchFamily="34" charset="0"/>
              </a:rPr>
              <a:t>.</a:t>
            </a:r>
            <a:endParaRPr 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110" y="2534808"/>
            <a:ext cx="1553663" cy="217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341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8496" y="924569"/>
            <a:ext cx="8659813" cy="54507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600" dirty="0">
                <a:solidFill>
                  <a:srgbClr val="FFFF00"/>
                </a:solidFill>
                <a:cs typeface="Arial" pitchFamily="34" charset="0"/>
              </a:rPr>
              <a:t>Additional Research Colleagues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1639887" y="1931167"/>
            <a:ext cx="8770938" cy="2849178"/>
          </a:xfrm>
        </p:spPr>
        <p:txBody>
          <a:bodyPr/>
          <a:lstStyle/>
          <a:p>
            <a:pPr marL="457200" lvl="1" indent="0">
              <a:buNone/>
            </a:pPr>
            <a:r>
              <a:rPr lang="en-US" altLang="en-US" sz="2400" dirty="0">
                <a:cs typeface="Arial" panose="020B0604020202020204" pitchFamily="34" charset="0"/>
              </a:rPr>
              <a:t>Lance Davidson			Ronnie </a:t>
            </a:r>
            <a:r>
              <a:rPr lang="en-US" altLang="en-US" sz="2400" dirty="0" err="1">
                <a:cs typeface="Arial" panose="020B0604020202020204" pitchFamily="34" charset="0"/>
              </a:rPr>
              <a:t>Kolotkin</a:t>
            </a:r>
            <a:r>
              <a:rPr lang="en-US" altLang="en-US" sz="2400" dirty="0">
                <a:cs typeface="Arial" panose="020B0604020202020204" pitchFamily="34" charset="0"/>
              </a:rPr>
              <a:t>	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Arial" panose="020B0604020202020204" pitchFamily="34" charset="0"/>
              </a:rPr>
              <a:t>Steve Hunt				Ross Crosby 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Arial" panose="020B0604020202020204" pitchFamily="34" charset="0"/>
              </a:rPr>
              <a:t>Sheldon Litwin				Paul Hopkins</a:t>
            </a:r>
          </a:p>
          <a:p>
            <a:pPr marL="457200" lvl="1" indent="0">
              <a:buNone/>
            </a:pPr>
            <a:r>
              <a:rPr lang="en-US" altLang="en-US" sz="2400" dirty="0" err="1">
                <a:cs typeface="Arial" panose="020B0604020202020204" pitchFamily="34" charset="0"/>
              </a:rPr>
              <a:t>Jaewhan</a:t>
            </a:r>
            <a:r>
              <a:rPr lang="en-US" altLang="en-US" sz="2400" dirty="0">
                <a:cs typeface="Arial" panose="020B0604020202020204" pitchFamily="34" charset="0"/>
              </a:rPr>
              <a:t> Kim				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Nazeem Nanjee</a:t>
            </a:r>
            <a:r>
              <a:rPr lang="en-US" altLang="en-US" sz="2400" dirty="0">
                <a:cs typeface="Arial" panose="020B0604020202020204" pitchFamily="34" charset="0"/>
              </a:rPr>
              <a:t>	</a:t>
            </a:r>
          </a:p>
          <a:p>
            <a:pPr marL="457200" lvl="1" indent="0">
              <a:buNone/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Jonathan Gutierrez			Sara Frogley</a:t>
            </a:r>
          </a:p>
          <a:p>
            <a:pPr marL="457200" lvl="1" indent="0">
              <a:buNone/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Anna Ibele 				Eliot Brinton</a:t>
            </a:r>
            <a:r>
              <a:rPr lang="en-US" altLang="en-US" sz="2400" dirty="0">
                <a:cs typeface="Arial" panose="020B0604020202020204" pitchFamily="34" charset="0"/>
              </a:rPr>
              <a:t>	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1" eaLnBrk="1" hangingPunct="1">
              <a:buFont typeface="Wingdings 2" panose="05020102010507070707" pitchFamily="18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eaLnBrk="1" hangingPunct="1">
              <a:buFont typeface="Monotype Sorts" panose="020B0604020202020204" pitchFamily="2" charset="2"/>
              <a:buNone/>
            </a:pPr>
            <a:endParaRPr lang="en-US" altLang="en-US" dirty="0"/>
          </a:p>
          <a:p>
            <a:pPr eaLnBrk="1" hangingPunct="1">
              <a:buFont typeface="Monotype Sorts" panose="020B0604020202020204" pitchFamily="2" charset="2"/>
              <a:buNone/>
            </a:pPr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141314" name="Picture 2" descr="https://www.umail.utah.edu/owa/14.3.248.2/themes/resources/clear1x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4" y="-9048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316" name="Picture 4" descr="https://www.umail.utah.edu/owa/14.3.248.2/themes/resources/clear1x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14" y="6191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423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609600"/>
            <a:ext cx="7772400" cy="1143000"/>
          </a:xfrm>
        </p:spPr>
        <p:txBody>
          <a:bodyPr anchor="b"/>
          <a:lstStyle/>
          <a:p>
            <a:pPr>
              <a:defRPr/>
            </a:pPr>
            <a:r>
              <a:rPr lang="en-US" b="0" dirty="0"/>
              <a:t>In Tribute to</a:t>
            </a:r>
            <a:br>
              <a:rPr lang="en-US" b="0" dirty="0"/>
            </a:br>
            <a:r>
              <a:rPr lang="en-US" dirty="0">
                <a:solidFill>
                  <a:srgbClr val="FFFF99"/>
                </a:solidFill>
              </a:rPr>
              <a:t>Dr. Sherman C. Smith</a:t>
            </a:r>
            <a:endParaRPr lang="en-US" sz="2800" b="0" dirty="0">
              <a:solidFill>
                <a:srgbClr val="FFFF99"/>
              </a:solidFill>
            </a:endParaRPr>
          </a:p>
        </p:txBody>
      </p:sp>
      <p:sp>
        <p:nvSpPr>
          <p:cNvPr id="144388" name="Text Box 5"/>
          <p:cNvSpPr txBox="1">
            <a:spLocks noChangeArrowheads="1"/>
          </p:cNvSpPr>
          <p:nvPr/>
        </p:nvSpPr>
        <p:spPr bwMode="auto">
          <a:xfrm>
            <a:off x="5241713" y="5012316"/>
            <a:ext cx="160973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>
                <a:solidFill>
                  <a:srgbClr val="FFFF99"/>
                </a:solidFill>
                <a:latin typeface="Arial" charset="0"/>
              </a:rPr>
              <a:t>1948 – 2015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9370" y="2200520"/>
            <a:ext cx="2194422" cy="2666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9017171"/>
      </p:ext>
    </p:extLst>
  </p:cSld>
  <p:clrMapOvr>
    <a:masterClrMapping/>
  </p:clrMapOvr>
  <p:transition advTm="44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/>
          <p:cNvCxnSpPr/>
          <p:nvPr/>
        </p:nvCxnSpPr>
        <p:spPr bwMode="auto">
          <a:xfrm flipH="1">
            <a:off x="4256847" y="5066562"/>
            <a:ext cx="1" cy="53082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526171" y="4071325"/>
            <a:ext cx="5128956" cy="101566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n-lt"/>
              </a:rPr>
              <a:t>Health plan 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approves</a:t>
            </a:r>
            <a:r>
              <a:rPr lang="en-US" sz="2000" b="1" dirty="0">
                <a:latin typeface="+mn-lt"/>
              </a:rPr>
              <a:t> RYGB or patient provides self-pay and 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RYGB surgery performed</a:t>
            </a:r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 bwMode="auto">
          <a:xfrm flipH="1">
            <a:off x="6051030" y="2043948"/>
            <a:ext cx="1" cy="36991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6054869" y="2696905"/>
            <a:ext cx="1" cy="53082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5453743" y="3482529"/>
            <a:ext cx="589794" cy="55943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6096000" y="3482529"/>
            <a:ext cx="598714" cy="55943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9361" y="158851"/>
            <a:ext cx="8893278" cy="883443"/>
          </a:xfrm>
        </p:spPr>
        <p:txBody>
          <a:bodyPr/>
          <a:lstStyle/>
          <a:p>
            <a:r>
              <a:rPr lang="en-US" sz="3000" dirty="0">
                <a:solidFill>
                  <a:srgbClr val="FFFF00"/>
                </a:solidFill>
              </a:rPr>
              <a:t>Recruitment Scheme:</a:t>
            </a:r>
            <a:br>
              <a:rPr lang="en-US" sz="3000" dirty="0">
                <a:solidFill>
                  <a:srgbClr val="FFFF00"/>
                </a:solidFill>
              </a:rPr>
            </a:br>
            <a:r>
              <a:rPr lang="en-US" sz="3000" dirty="0">
                <a:solidFill>
                  <a:srgbClr val="FFFF00"/>
                </a:solidFill>
              </a:rPr>
              <a:t>RYGB Group and Non-surgery Group 1</a:t>
            </a:r>
            <a:endParaRPr lang="en-US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1778834" y="1336062"/>
            <a:ext cx="8544393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n-lt"/>
              </a:rPr>
              <a:t>Patients come to 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surgeon’s clinic </a:t>
            </a:r>
            <a:r>
              <a:rPr lang="en-US" sz="2000" b="1" dirty="0">
                <a:latin typeface="+mn-lt"/>
              </a:rPr>
              <a:t>to </a:t>
            </a:r>
            <a:r>
              <a:rPr lang="en-US" sz="2000" b="1" u="sng" dirty="0">
                <a:latin typeface="+mn-lt"/>
              </a:rPr>
              <a:t>learn about RYGB </a:t>
            </a:r>
            <a:r>
              <a:rPr lang="en-US" sz="2000" b="1" dirty="0">
                <a:latin typeface="+mn-lt"/>
              </a:rPr>
              <a:t>and get </a:t>
            </a:r>
            <a:r>
              <a:rPr lang="en-US" sz="2000" b="1" u="sng" dirty="0">
                <a:latin typeface="+mn-lt"/>
              </a:rPr>
              <a:t>health insurance advice</a:t>
            </a:r>
            <a:r>
              <a:rPr lang="en-US" sz="2000" b="1" dirty="0">
                <a:latin typeface="+mn-lt"/>
              </a:rPr>
              <a:t>. Patients informed of study.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22425" y="2468441"/>
            <a:ext cx="4287187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n-lt"/>
              </a:rPr>
              <a:t>Patient 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agrees</a:t>
            </a:r>
            <a:r>
              <a:rPr lang="en-US" sz="2000" b="1" dirty="0">
                <a:latin typeface="+mn-lt"/>
              </a:rPr>
              <a:t> to participate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2823" y="3255200"/>
            <a:ext cx="5441429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n-lt"/>
              </a:rPr>
              <a:t>Patient undergoes 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baseline testing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64589" y="5592918"/>
            <a:ext cx="2990538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n-lt"/>
              </a:rPr>
              <a:t>Patient assigned to</a:t>
            </a:r>
          </a:p>
          <a:p>
            <a:pPr algn="ctr"/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RYGB Group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24210" y="5592918"/>
            <a:ext cx="3231584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n-lt"/>
              </a:rPr>
              <a:t>Patient assigned to</a:t>
            </a:r>
          </a:p>
          <a:p>
            <a:pPr algn="ctr"/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Non-surgical group 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524210" y="4060443"/>
            <a:ext cx="5128956" cy="101566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n-lt"/>
              </a:rPr>
              <a:t>Health plan 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denies </a:t>
            </a:r>
            <a:r>
              <a:rPr lang="en-US" sz="2000" b="1" dirty="0">
                <a:latin typeface="+mn-lt"/>
              </a:rPr>
              <a:t>coverage of RYGB or patient 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chooses</a:t>
            </a:r>
            <a:r>
              <a:rPr lang="en-US" sz="2000" b="1" dirty="0">
                <a:latin typeface="+mn-lt"/>
              </a:rPr>
              <a:t> not to have RYGB performed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 flipH="1">
            <a:off x="7805590" y="5062097"/>
            <a:ext cx="1" cy="53082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003294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3953" y="2724540"/>
            <a:ext cx="7981950" cy="1212979"/>
          </a:xfrm>
        </p:spPr>
        <p:txBody>
          <a:bodyPr/>
          <a:lstStyle/>
          <a:p>
            <a:pPr>
              <a:defRPr/>
            </a:pPr>
            <a:r>
              <a:rPr lang="en-US" dirty="0"/>
              <a:t>Acknowledgement: </a:t>
            </a:r>
            <a:br>
              <a:rPr lang="en-US" dirty="0"/>
            </a:br>
            <a:r>
              <a:rPr lang="en-US" dirty="0"/>
              <a:t>Funding from NIH-NIDDK</a:t>
            </a:r>
            <a:endParaRPr lang="en-US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262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Ar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6656" y="1576317"/>
            <a:ext cx="5886193" cy="3964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467225" y="556989"/>
            <a:ext cx="3295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719EC7"/>
                </a:solidFill>
                <a:latin typeface="+mj-lt"/>
              </a:rPr>
              <a:t>Thank You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366547"/>
            <a:ext cx="8001000" cy="1012549"/>
          </a:xfrm>
        </p:spPr>
        <p:txBody>
          <a:bodyPr/>
          <a:lstStyle/>
          <a:p>
            <a:r>
              <a:rPr lang="en-US" sz="3000" dirty="0">
                <a:solidFill>
                  <a:srgbClr val="FFFF00"/>
                </a:solidFill>
              </a:rPr>
              <a:t>Recruitment Scheme:</a:t>
            </a:r>
            <a:br>
              <a:rPr lang="en-US" sz="3000" dirty="0">
                <a:solidFill>
                  <a:srgbClr val="FFFF00"/>
                </a:solidFill>
              </a:rPr>
            </a:br>
            <a:r>
              <a:rPr lang="en-US" sz="3000" dirty="0">
                <a:solidFill>
                  <a:srgbClr val="FFFF00"/>
                </a:solidFill>
              </a:rPr>
              <a:t>Non-surgery Group 2</a:t>
            </a:r>
            <a:endParaRPr lang="en-US" altLang="en-US" sz="3000" dirty="0">
              <a:solidFill>
                <a:srgbClr val="FFFF00"/>
              </a:solidFill>
            </a:endParaRPr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87924" y="1917942"/>
            <a:ext cx="9530443" cy="3617446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u="sng" dirty="0"/>
              <a:t>Severely obese</a:t>
            </a:r>
            <a:r>
              <a:rPr lang="en-US" altLang="en-US" dirty="0"/>
              <a:t> participants </a:t>
            </a:r>
            <a:r>
              <a:rPr lang="en-US" altLang="en-US" dirty="0">
                <a:solidFill>
                  <a:srgbClr val="FFFF00"/>
                </a:solidFill>
              </a:rPr>
              <a:t>not seeking</a:t>
            </a:r>
            <a:r>
              <a:rPr lang="en-US" altLang="en-US" dirty="0"/>
              <a:t> bariatric surgery.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FFFF00"/>
                </a:solidFill>
              </a:rPr>
              <a:t>Randomly</a:t>
            </a:r>
            <a:r>
              <a:rPr lang="en-US" altLang="en-US" dirty="0"/>
              <a:t> selected from the Utah Health Family Tree program database: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150,000+ families (&gt;1 million family members)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Health data, including reported weight status.</a:t>
            </a:r>
          </a:p>
        </p:txBody>
      </p:sp>
    </p:spTree>
    <p:extLst>
      <p:ext uri="{BB962C8B-B14F-4D97-AF65-F5344CB8AC3E}">
        <p14:creationId xmlns:p14="http://schemas.microsoft.com/office/powerpoint/2010/main" val="3432130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454793"/>
            <a:ext cx="8001000" cy="663677"/>
          </a:xfrm>
        </p:spPr>
        <p:txBody>
          <a:bodyPr/>
          <a:lstStyle/>
          <a:p>
            <a:r>
              <a:rPr lang="en-US" altLang="en-US" sz="3000" dirty="0">
                <a:solidFill>
                  <a:srgbClr val="FFFF00"/>
                </a:solidFill>
              </a:rPr>
              <a:t>Recruitment Hypothesis</a:t>
            </a:r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7686" y="1270430"/>
            <a:ext cx="10156371" cy="4740624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Denied surgery patients (</a:t>
            </a:r>
            <a:r>
              <a:rPr lang="en-US" altLang="en-US" dirty="0">
                <a:solidFill>
                  <a:srgbClr val="FFFF00"/>
                </a:solidFill>
              </a:rPr>
              <a:t>Non-surgical Group 1</a:t>
            </a:r>
            <a:r>
              <a:rPr lang="en-US" altLang="en-US" dirty="0"/>
              <a:t>) represent characteristics associated with </a:t>
            </a:r>
            <a:r>
              <a:rPr lang="en-US" altLang="en-US" u="sng" dirty="0"/>
              <a:t>seeking surgery</a:t>
            </a:r>
            <a:r>
              <a:rPr lang="en-US" altLang="en-US" dirty="0"/>
              <a:t> (potentially self-selected for significant comorbidities and other conditions).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Population-based severely obese participants (</a:t>
            </a:r>
            <a:r>
              <a:rPr lang="en-US" altLang="en-US" dirty="0">
                <a:solidFill>
                  <a:srgbClr val="FFFF00"/>
                </a:solidFill>
              </a:rPr>
              <a:t>Non-surgical Group 2</a:t>
            </a:r>
            <a:r>
              <a:rPr lang="en-US" altLang="en-US" dirty="0"/>
              <a:t>) represent characteristics associated with severely obese subjects in the general population.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9768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1"/>
          <p:cNvSpPr txBox="1">
            <a:spLocks/>
          </p:cNvSpPr>
          <p:nvPr/>
        </p:nvSpPr>
        <p:spPr>
          <a:xfrm>
            <a:off x="1780398" y="137035"/>
            <a:ext cx="8619154" cy="1062037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3000" b="1" dirty="0">
                <a:solidFill>
                  <a:srgbClr val="FFFF00"/>
                </a:solidFill>
                <a:latin typeface="+mj-lt"/>
              </a:rPr>
              <a:t>Long-term Prospective Utah Study</a:t>
            </a:r>
          </a:p>
          <a:p>
            <a:pPr algn="ctr" eaLnBrk="1" hangingPunct="1">
              <a:defRPr/>
            </a:pPr>
            <a:r>
              <a:rPr lang="en-US" sz="3000" b="1" dirty="0">
                <a:solidFill>
                  <a:srgbClr val="FFFF00"/>
                </a:solidFill>
                <a:latin typeface="+mj-lt"/>
              </a:rPr>
              <a:t>(NIH-funded 2001-2015)</a:t>
            </a:r>
            <a:endParaRPr lang="en-US" sz="30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Arial" charset="0"/>
            </a:endParaRPr>
          </a:p>
        </p:txBody>
      </p:sp>
      <p:sp>
        <p:nvSpPr>
          <p:cNvPr id="25643" name="TextBox 20"/>
          <p:cNvSpPr txBox="1">
            <a:spLocks noChangeArrowheads="1"/>
          </p:cNvSpPr>
          <p:nvPr/>
        </p:nvSpPr>
        <p:spPr bwMode="auto">
          <a:xfrm>
            <a:off x="6273877" y="2221841"/>
            <a:ext cx="589875" cy="37575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A9C1E1"/>
                </a:solidFill>
                <a:latin typeface="Arial" panose="020B0604020202020204" pitchFamily="34" charset="0"/>
              </a:rPr>
              <a:t>387</a:t>
            </a:r>
          </a:p>
        </p:txBody>
      </p:sp>
      <p:sp>
        <p:nvSpPr>
          <p:cNvPr id="25644" name="TextBox 20"/>
          <p:cNvSpPr txBox="1">
            <a:spLocks noChangeArrowheads="1"/>
          </p:cNvSpPr>
          <p:nvPr/>
        </p:nvSpPr>
        <p:spPr bwMode="auto">
          <a:xfrm>
            <a:off x="6275069" y="3612613"/>
            <a:ext cx="588682" cy="37575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A9C1E1"/>
                </a:solidFill>
                <a:latin typeface="Arial" panose="020B0604020202020204" pitchFamily="34" charset="0"/>
              </a:rPr>
              <a:t>388</a:t>
            </a:r>
          </a:p>
        </p:txBody>
      </p:sp>
      <p:sp>
        <p:nvSpPr>
          <p:cNvPr id="57" name="TextBox 9"/>
          <p:cNvSpPr txBox="1">
            <a:spLocks noChangeArrowheads="1"/>
          </p:cNvSpPr>
          <p:nvPr/>
        </p:nvSpPr>
        <p:spPr bwMode="auto">
          <a:xfrm>
            <a:off x="5676866" y="1298563"/>
            <a:ext cx="131959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A9C1E1"/>
                </a:solidFill>
                <a:latin typeface="Arial" charset="0"/>
                <a:cs typeface="Arial" charset="0"/>
              </a:rPr>
              <a:t>Exam 3</a:t>
            </a:r>
          </a:p>
        </p:txBody>
      </p:sp>
      <p:cxnSp>
        <p:nvCxnSpPr>
          <p:cNvPr id="25646" name="Straight Connector 51"/>
          <p:cNvCxnSpPr>
            <a:cxnSpLocks noChangeShapeType="1"/>
          </p:cNvCxnSpPr>
          <p:nvPr/>
        </p:nvCxnSpPr>
        <p:spPr bwMode="auto">
          <a:xfrm>
            <a:off x="6288166" y="1669776"/>
            <a:ext cx="19250" cy="3994813"/>
          </a:xfrm>
          <a:prstGeom prst="line">
            <a:avLst/>
          </a:prstGeom>
          <a:noFill/>
          <a:ln w="38100" algn="ctr">
            <a:solidFill>
              <a:srgbClr val="FFFFFF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38" name="TextBox 20"/>
          <p:cNvSpPr txBox="1">
            <a:spLocks noChangeArrowheads="1"/>
          </p:cNvSpPr>
          <p:nvPr/>
        </p:nvSpPr>
        <p:spPr bwMode="auto">
          <a:xfrm>
            <a:off x="4369486" y="2232014"/>
            <a:ext cx="625424" cy="36932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A9C1E1"/>
                </a:solidFill>
                <a:latin typeface="Arial" panose="020B0604020202020204" pitchFamily="34" charset="0"/>
              </a:rPr>
              <a:t>410</a:t>
            </a:r>
          </a:p>
        </p:txBody>
      </p:sp>
      <p:sp>
        <p:nvSpPr>
          <p:cNvPr id="25639" name="TextBox 20"/>
          <p:cNvSpPr txBox="1">
            <a:spLocks noChangeArrowheads="1"/>
          </p:cNvSpPr>
          <p:nvPr/>
        </p:nvSpPr>
        <p:spPr bwMode="auto">
          <a:xfrm>
            <a:off x="4362046" y="3606647"/>
            <a:ext cx="602475" cy="36932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A9C1E1"/>
                </a:solidFill>
                <a:latin typeface="Arial" panose="020B0604020202020204" pitchFamily="34" charset="0"/>
              </a:rPr>
              <a:t>400</a:t>
            </a:r>
          </a:p>
        </p:txBody>
      </p:sp>
      <p:sp>
        <p:nvSpPr>
          <p:cNvPr id="67" name="TextBox 9"/>
          <p:cNvSpPr txBox="1">
            <a:spLocks noChangeArrowheads="1"/>
          </p:cNvSpPr>
          <p:nvPr/>
        </p:nvSpPr>
        <p:spPr bwMode="auto">
          <a:xfrm>
            <a:off x="3742192" y="1298563"/>
            <a:ext cx="1338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A9C1E1"/>
                </a:solidFill>
                <a:latin typeface="Arial" charset="0"/>
                <a:cs typeface="Arial" charset="0"/>
              </a:rPr>
              <a:t>Exam 2</a:t>
            </a:r>
          </a:p>
        </p:txBody>
      </p:sp>
      <p:cxnSp>
        <p:nvCxnSpPr>
          <p:cNvPr id="25641" name="Straight Connector 50"/>
          <p:cNvCxnSpPr>
            <a:cxnSpLocks noChangeShapeType="1"/>
          </p:cNvCxnSpPr>
          <p:nvPr/>
        </p:nvCxnSpPr>
        <p:spPr bwMode="auto">
          <a:xfrm flipH="1">
            <a:off x="4379361" y="1675190"/>
            <a:ext cx="11233" cy="3989398"/>
          </a:xfrm>
          <a:prstGeom prst="line">
            <a:avLst/>
          </a:prstGeom>
          <a:noFill/>
          <a:ln w="38100" algn="ctr">
            <a:solidFill>
              <a:srgbClr val="FFFFFF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" name="TextBox 9"/>
          <p:cNvSpPr txBox="1">
            <a:spLocks noChangeArrowheads="1"/>
          </p:cNvSpPr>
          <p:nvPr/>
        </p:nvSpPr>
        <p:spPr bwMode="auto">
          <a:xfrm>
            <a:off x="2701826" y="1298563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A9C1E1"/>
                </a:solidFill>
                <a:latin typeface="Arial" charset="0"/>
                <a:cs typeface="Arial" charset="0"/>
              </a:rPr>
              <a:t>Exam 1</a:t>
            </a:r>
          </a:p>
        </p:txBody>
      </p:sp>
      <p:cxnSp>
        <p:nvCxnSpPr>
          <p:cNvPr id="25606" name="Straight Connector 45"/>
          <p:cNvCxnSpPr>
            <a:cxnSpLocks noChangeShapeType="1"/>
          </p:cNvCxnSpPr>
          <p:nvPr/>
        </p:nvCxnSpPr>
        <p:spPr bwMode="auto">
          <a:xfrm flipH="1" flipV="1">
            <a:off x="3231213" y="5661014"/>
            <a:ext cx="6927188" cy="3575"/>
          </a:xfrm>
          <a:prstGeom prst="line">
            <a:avLst/>
          </a:prstGeom>
          <a:noFill/>
          <a:ln w="5715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07" name="TextBox 9"/>
          <p:cNvSpPr txBox="1">
            <a:spLocks noChangeArrowheads="1"/>
          </p:cNvSpPr>
          <p:nvPr/>
        </p:nvSpPr>
        <p:spPr bwMode="auto">
          <a:xfrm>
            <a:off x="4180528" y="5675530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2 Years</a:t>
            </a:r>
          </a:p>
        </p:txBody>
      </p:sp>
      <p:sp>
        <p:nvSpPr>
          <p:cNvPr id="25608" name="TextBox 9"/>
          <p:cNvSpPr txBox="1">
            <a:spLocks noChangeArrowheads="1"/>
          </p:cNvSpPr>
          <p:nvPr/>
        </p:nvSpPr>
        <p:spPr bwMode="auto">
          <a:xfrm>
            <a:off x="6128838" y="5678727"/>
            <a:ext cx="11101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6 Years</a:t>
            </a:r>
          </a:p>
        </p:txBody>
      </p:sp>
      <p:sp>
        <p:nvSpPr>
          <p:cNvPr id="25611" name="TextBox 9"/>
          <p:cNvSpPr txBox="1">
            <a:spLocks noChangeArrowheads="1"/>
          </p:cNvSpPr>
          <p:nvPr/>
        </p:nvSpPr>
        <p:spPr bwMode="auto">
          <a:xfrm>
            <a:off x="2675883" y="5676992"/>
            <a:ext cx="12302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Baseline</a:t>
            </a:r>
          </a:p>
        </p:txBody>
      </p:sp>
      <p:sp>
        <p:nvSpPr>
          <p:cNvPr id="25629" name="TextBox 20"/>
          <p:cNvSpPr txBox="1">
            <a:spLocks noChangeArrowheads="1"/>
          </p:cNvSpPr>
          <p:nvPr/>
        </p:nvSpPr>
        <p:spPr bwMode="auto">
          <a:xfrm>
            <a:off x="3605099" y="3614711"/>
            <a:ext cx="617538" cy="369887"/>
          </a:xfrm>
          <a:prstGeom prst="rect">
            <a:avLst/>
          </a:prstGeom>
          <a:solidFill>
            <a:srgbClr val="FFFFFF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080808"/>
                </a:solidFill>
                <a:latin typeface="Arial" panose="020B0604020202020204" pitchFamily="34" charset="0"/>
              </a:rPr>
              <a:t>417</a:t>
            </a:r>
          </a:p>
        </p:txBody>
      </p:sp>
      <p:sp>
        <p:nvSpPr>
          <p:cNvPr id="25630" name="Freeform 34"/>
          <p:cNvSpPr>
            <a:spLocks/>
          </p:cNvSpPr>
          <p:nvPr/>
        </p:nvSpPr>
        <p:spPr bwMode="auto">
          <a:xfrm>
            <a:off x="3267726" y="2251030"/>
            <a:ext cx="518523" cy="1404937"/>
          </a:xfrm>
          <a:custGeom>
            <a:avLst/>
            <a:gdLst>
              <a:gd name="T0" fmla="*/ 0 w 1378226"/>
              <a:gd name="T1" fmla="*/ 0 h 998329"/>
              <a:gd name="T2" fmla="*/ 279664 w 1378226"/>
              <a:gd name="T3" fmla="*/ 2147483646 h 998329"/>
              <a:gd name="T4" fmla="*/ 545999 w 1378226"/>
              <a:gd name="T5" fmla="*/ 2147483646 h 998329"/>
              <a:gd name="T6" fmla="*/ 1384968 w 1378226"/>
              <a:gd name="T7" fmla="*/ 2147483646 h 998329"/>
              <a:gd name="T8" fmla="*/ 1384968 w 1378226"/>
              <a:gd name="T9" fmla="*/ 2147483646 h 998329"/>
              <a:gd name="T10" fmla="*/ 1384968 w 1378226"/>
              <a:gd name="T11" fmla="*/ 2147483646 h 99832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78226"/>
              <a:gd name="T19" fmla="*/ 0 h 998329"/>
              <a:gd name="T20" fmla="*/ 1378226 w 1378226"/>
              <a:gd name="T21" fmla="*/ 998329 h 99832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78226" h="998329">
                <a:moveTo>
                  <a:pt x="0" y="0"/>
                </a:moveTo>
                <a:cubicBezTo>
                  <a:pt x="100496" y="49695"/>
                  <a:pt x="187740" y="92765"/>
                  <a:pt x="278296" y="238539"/>
                </a:cubicBezTo>
                <a:cubicBezTo>
                  <a:pt x="368853" y="384313"/>
                  <a:pt x="360017" y="750955"/>
                  <a:pt x="543339" y="874642"/>
                </a:cubicBezTo>
                <a:cubicBezTo>
                  <a:pt x="726661" y="998329"/>
                  <a:pt x="1239078" y="962990"/>
                  <a:pt x="1378226" y="980660"/>
                </a:cubicBez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cxnSp>
        <p:nvCxnSpPr>
          <p:cNvPr id="99" name="Straight Arrow Connector 37"/>
          <p:cNvCxnSpPr>
            <a:stCxn id="25632" idx="2"/>
          </p:cNvCxnSpPr>
          <p:nvPr/>
        </p:nvCxnSpPr>
        <p:spPr bwMode="auto">
          <a:xfrm>
            <a:off x="3807475" y="3629198"/>
            <a:ext cx="6456265" cy="3561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632" name="TextBox 20"/>
          <p:cNvSpPr txBox="1">
            <a:spLocks noChangeArrowheads="1"/>
          </p:cNvSpPr>
          <p:nvPr/>
        </p:nvSpPr>
        <p:spPr bwMode="auto">
          <a:xfrm>
            <a:off x="3386787" y="2982867"/>
            <a:ext cx="841375" cy="646331"/>
          </a:xfrm>
          <a:prstGeom prst="rect">
            <a:avLst/>
          </a:prstGeom>
          <a:solidFill>
            <a:srgbClr val="808080">
              <a:alpha val="83136"/>
            </a:srgbClr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FFFFFF"/>
                </a:solidFill>
                <a:latin typeface="Arial" panose="020B0604020202020204" pitchFamily="34" charset="0"/>
              </a:rPr>
              <a:t>No RYGB</a:t>
            </a:r>
          </a:p>
        </p:txBody>
      </p:sp>
      <p:sp>
        <p:nvSpPr>
          <p:cNvPr id="25626" name="TextBox 20"/>
          <p:cNvSpPr txBox="1">
            <a:spLocks noChangeArrowheads="1"/>
          </p:cNvSpPr>
          <p:nvPr/>
        </p:nvSpPr>
        <p:spPr bwMode="auto">
          <a:xfrm>
            <a:off x="3610625" y="2238330"/>
            <a:ext cx="617538" cy="369887"/>
          </a:xfrm>
          <a:prstGeom prst="rect">
            <a:avLst/>
          </a:prstGeom>
          <a:solidFill>
            <a:srgbClr val="FFFFFF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080808"/>
                </a:solidFill>
                <a:latin typeface="Arial" panose="020B0604020202020204" pitchFamily="34" charset="0"/>
              </a:rPr>
              <a:t>418</a:t>
            </a:r>
          </a:p>
        </p:txBody>
      </p:sp>
      <p:sp>
        <p:nvSpPr>
          <p:cNvPr id="25627" name="TextBox 20"/>
          <p:cNvSpPr txBox="1">
            <a:spLocks noChangeArrowheads="1"/>
          </p:cNvSpPr>
          <p:nvPr/>
        </p:nvSpPr>
        <p:spPr bwMode="auto">
          <a:xfrm>
            <a:off x="3385201" y="1876378"/>
            <a:ext cx="845645" cy="369332"/>
          </a:xfrm>
          <a:prstGeom prst="rect">
            <a:avLst/>
          </a:prstGeom>
          <a:solidFill>
            <a:srgbClr val="808080">
              <a:alpha val="83136"/>
            </a:srgbClr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FFFFFF"/>
                </a:solidFill>
                <a:latin typeface="Arial" panose="020B0604020202020204" pitchFamily="34" charset="0"/>
              </a:rPr>
              <a:t>RYGB</a:t>
            </a:r>
          </a:p>
        </p:txBody>
      </p:sp>
      <p:cxnSp>
        <p:nvCxnSpPr>
          <p:cNvPr id="96" name="Straight Arrow Connector 95"/>
          <p:cNvCxnSpPr/>
          <p:nvPr/>
        </p:nvCxnSpPr>
        <p:spPr bwMode="auto">
          <a:xfrm flipV="1">
            <a:off x="3270901" y="2227219"/>
            <a:ext cx="6992839" cy="17461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1642551" y="1889079"/>
            <a:ext cx="1588976" cy="707886"/>
            <a:chOff x="320675" y="3268756"/>
            <a:chExt cx="1960239" cy="707886"/>
          </a:xfrm>
          <a:noFill/>
        </p:grpSpPr>
        <p:cxnSp>
          <p:nvCxnSpPr>
            <p:cNvPr id="25622" name="Straight Arrow Connector 75"/>
            <p:cNvCxnSpPr>
              <a:cxnSpLocks noChangeShapeType="1"/>
            </p:cNvCxnSpPr>
            <p:nvPr/>
          </p:nvCxnSpPr>
          <p:spPr bwMode="auto">
            <a:xfrm>
              <a:off x="1845978" y="3622209"/>
              <a:ext cx="434936" cy="0"/>
            </a:xfrm>
            <a:prstGeom prst="straightConnector1">
              <a:avLst/>
            </a:prstGeom>
            <a:grpFill/>
            <a:ln w="38100" algn="ctr">
              <a:solidFill>
                <a:srgbClr val="FFFF00"/>
              </a:solidFill>
              <a:round/>
              <a:headEnd/>
              <a:tailEnd type="arrow" w="med" len="med"/>
            </a:ln>
            <a:extLst/>
          </p:spPr>
        </p:cxnSp>
        <p:sp>
          <p:nvSpPr>
            <p:cNvPr id="105" name="TextBox 9"/>
            <p:cNvSpPr txBox="1">
              <a:spLocks noChangeArrowheads="1"/>
            </p:cNvSpPr>
            <p:nvPr/>
          </p:nvSpPr>
          <p:spPr bwMode="auto">
            <a:xfrm>
              <a:off x="320675" y="3268756"/>
              <a:ext cx="1606285" cy="70788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A9C1E1"/>
                  </a:solidFill>
                  <a:latin typeface="Arial" charset="0"/>
                  <a:cs typeface="Arial" charset="0"/>
                </a:rPr>
                <a:t>Surgical Center</a:t>
              </a:r>
            </a:p>
          </p:txBody>
        </p:sp>
      </p:grpSp>
      <p:cxnSp>
        <p:nvCxnSpPr>
          <p:cNvPr id="25614" name="Straight Connector 41"/>
          <p:cNvCxnSpPr>
            <a:cxnSpLocks noChangeShapeType="1"/>
          </p:cNvCxnSpPr>
          <p:nvPr/>
        </p:nvCxnSpPr>
        <p:spPr bwMode="auto">
          <a:xfrm flipH="1">
            <a:off x="3256613" y="1674801"/>
            <a:ext cx="4762" cy="3997325"/>
          </a:xfrm>
          <a:prstGeom prst="line">
            <a:avLst/>
          </a:prstGeom>
          <a:noFill/>
          <a:ln w="5715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5" name="TextBox 9"/>
          <p:cNvSpPr txBox="1">
            <a:spLocks noChangeArrowheads="1"/>
          </p:cNvSpPr>
          <p:nvPr/>
        </p:nvSpPr>
        <p:spPr bwMode="auto">
          <a:xfrm>
            <a:off x="9203171" y="5677052"/>
            <a:ext cx="12470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12 Years</a:t>
            </a:r>
          </a:p>
        </p:txBody>
      </p:sp>
      <p:sp>
        <p:nvSpPr>
          <p:cNvPr id="25642" name="TextBox 20"/>
          <p:cNvSpPr txBox="1">
            <a:spLocks noChangeArrowheads="1"/>
          </p:cNvSpPr>
          <p:nvPr/>
        </p:nvSpPr>
        <p:spPr bwMode="auto">
          <a:xfrm>
            <a:off x="6283231" y="4775582"/>
            <a:ext cx="580521" cy="37575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A9C1E1"/>
                </a:solidFill>
                <a:latin typeface="Arial" panose="020B0604020202020204" pitchFamily="34" charset="0"/>
              </a:rPr>
              <a:t>315</a:t>
            </a:r>
          </a:p>
        </p:txBody>
      </p:sp>
      <p:sp>
        <p:nvSpPr>
          <p:cNvPr id="25637" name="TextBox 20"/>
          <p:cNvSpPr txBox="1">
            <a:spLocks noChangeArrowheads="1"/>
          </p:cNvSpPr>
          <p:nvPr/>
        </p:nvSpPr>
        <p:spPr bwMode="auto">
          <a:xfrm>
            <a:off x="4369149" y="4785208"/>
            <a:ext cx="616500" cy="37058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A9C1E1"/>
                </a:solidFill>
                <a:latin typeface="Arial" panose="020B0604020202020204" pitchFamily="34" charset="0"/>
              </a:rPr>
              <a:t>319</a:t>
            </a:r>
          </a:p>
        </p:txBody>
      </p:sp>
      <p:sp>
        <p:nvSpPr>
          <p:cNvPr id="25635" name="TextBox 20"/>
          <p:cNvSpPr txBox="1">
            <a:spLocks noChangeArrowheads="1"/>
          </p:cNvSpPr>
          <p:nvPr/>
        </p:nvSpPr>
        <p:spPr bwMode="auto">
          <a:xfrm>
            <a:off x="3597726" y="4794553"/>
            <a:ext cx="619125" cy="369887"/>
          </a:xfrm>
          <a:prstGeom prst="rect">
            <a:avLst/>
          </a:prstGeom>
          <a:solidFill>
            <a:srgbClr val="FFFFFF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080808"/>
                </a:solidFill>
                <a:latin typeface="Arial" panose="020B0604020202020204" pitchFamily="34" charset="0"/>
              </a:rPr>
              <a:t>321</a:t>
            </a:r>
          </a:p>
        </p:txBody>
      </p:sp>
      <p:cxnSp>
        <p:nvCxnSpPr>
          <p:cNvPr id="81" name="Straight Arrow Connector 80"/>
          <p:cNvCxnSpPr/>
          <p:nvPr/>
        </p:nvCxnSpPr>
        <p:spPr bwMode="auto">
          <a:xfrm>
            <a:off x="3286461" y="4800924"/>
            <a:ext cx="6977278" cy="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633" name="Straight Arrow Connector 75"/>
          <p:cNvCxnSpPr>
            <a:cxnSpLocks noChangeShapeType="1"/>
          </p:cNvCxnSpPr>
          <p:nvPr/>
        </p:nvCxnSpPr>
        <p:spPr bwMode="auto">
          <a:xfrm>
            <a:off x="2876128" y="4800924"/>
            <a:ext cx="355398" cy="0"/>
          </a:xfrm>
          <a:prstGeom prst="straightConnector1">
            <a:avLst/>
          </a:prstGeom>
          <a:noFill/>
          <a:ln w="38100" algn="ctr">
            <a:solidFill>
              <a:srgbClr val="FFFF00"/>
            </a:solidFill>
            <a:round/>
            <a:headEnd/>
            <a:tailEnd type="arrow" w="med" len="med"/>
          </a:ln>
          <a:extLst/>
        </p:spPr>
      </p:cxnSp>
      <p:sp>
        <p:nvSpPr>
          <p:cNvPr id="84" name="TextBox 9"/>
          <p:cNvSpPr txBox="1">
            <a:spLocks noChangeArrowheads="1"/>
          </p:cNvSpPr>
          <p:nvPr/>
        </p:nvSpPr>
        <p:spPr bwMode="auto">
          <a:xfrm>
            <a:off x="1665837" y="3682773"/>
            <a:ext cx="1318420" cy="1621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A9C1E1"/>
                </a:solidFill>
                <a:latin typeface="Arial" charset="0"/>
                <a:cs typeface="Arial" charset="0"/>
              </a:rPr>
              <a:t>Utah Health Family Tree Program</a:t>
            </a:r>
          </a:p>
        </p:txBody>
      </p:sp>
      <p:sp>
        <p:nvSpPr>
          <p:cNvPr id="25617" name="TextBox 20"/>
          <p:cNvSpPr txBox="1">
            <a:spLocks noChangeArrowheads="1"/>
          </p:cNvSpPr>
          <p:nvPr/>
        </p:nvSpPr>
        <p:spPr bwMode="auto">
          <a:xfrm>
            <a:off x="9423453" y="4785107"/>
            <a:ext cx="568272" cy="37575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A9C1E1"/>
                </a:solidFill>
                <a:latin typeface="Arial" panose="020B0604020202020204" pitchFamily="34" charset="0"/>
              </a:rPr>
              <a:t>301</a:t>
            </a:r>
          </a:p>
        </p:txBody>
      </p:sp>
      <p:sp>
        <p:nvSpPr>
          <p:cNvPr id="25618" name="TextBox 20"/>
          <p:cNvSpPr txBox="1">
            <a:spLocks noChangeArrowheads="1"/>
          </p:cNvSpPr>
          <p:nvPr/>
        </p:nvSpPr>
        <p:spPr bwMode="auto">
          <a:xfrm>
            <a:off x="9420293" y="2211958"/>
            <a:ext cx="571433" cy="37575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A9C1E1"/>
                </a:solidFill>
                <a:latin typeface="Arial" panose="020B0604020202020204" pitchFamily="34" charset="0"/>
              </a:rPr>
              <a:t>388</a:t>
            </a:r>
          </a:p>
        </p:txBody>
      </p:sp>
      <p:sp>
        <p:nvSpPr>
          <p:cNvPr id="25619" name="TextBox 20"/>
          <p:cNvSpPr txBox="1">
            <a:spLocks noChangeArrowheads="1"/>
          </p:cNvSpPr>
          <p:nvPr/>
        </p:nvSpPr>
        <p:spPr bwMode="auto">
          <a:xfrm>
            <a:off x="9432546" y="3599083"/>
            <a:ext cx="570224" cy="37575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A9C1E1"/>
                </a:solidFill>
                <a:latin typeface="Arial" panose="020B0604020202020204" pitchFamily="34" charset="0"/>
              </a:rPr>
              <a:t>364</a:t>
            </a:r>
          </a:p>
        </p:txBody>
      </p:sp>
      <p:sp>
        <p:nvSpPr>
          <p:cNvPr id="45" name="TextBox 9"/>
          <p:cNvSpPr txBox="1">
            <a:spLocks noChangeArrowheads="1"/>
          </p:cNvSpPr>
          <p:nvPr/>
        </p:nvSpPr>
        <p:spPr bwMode="auto">
          <a:xfrm>
            <a:off x="8871809" y="1298563"/>
            <a:ext cx="128659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A9C1E1"/>
                </a:solidFill>
                <a:latin typeface="Arial" charset="0"/>
                <a:cs typeface="Arial" charset="0"/>
              </a:rPr>
              <a:t>Exam 4</a:t>
            </a:r>
          </a:p>
        </p:txBody>
      </p:sp>
      <p:cxnSp>
        <p:nvCxnSpPr>
          <p:cNvPr id="25621" name="Straight Connector 51"/>
          <p:cNvCxnSpPr>
            <a:cxnSpLocks noChangeShapeType="1"/>
          </p:cNvCxnSpPr>
          <p:nvPr/>
        </p:nvCxnSpPr>
        <p:spPr bwMode="auto">
          <a:xfrm>
            <a:off x="9435229" y="1669775"/>
            <a:ext cx="12168" cy="3955176"/>
          </a:xfrm>
          <a:prstGeom prst="line">
            <a:avLst/>
          </a:prstGeom>
          <a:noFill/>
          <a:ln w="38100" algn="ctr">
            <a:solidFill>
              <a:srgbClr val="FFFFFF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4412142" y="6138591"/>
            <a:ext cx="4152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Adams et al. Obesity 2010;18:121-30</a:t>
            </a:r>
          </a:p>
        </p:txBody>
      </p:sp>
      <p:sp>
        <p:nvSpPr>
          <p:cNvPr id="59" name="TextBox 20"/>
          <p:cNvSpPr txBox="1">
            <a:spLocks noChangeArrowheads="1"/>
          </p:cNvSpPr>
          <p:nvPr/>
        </p:nvSpPr>
        <p:spPr bwMode="auto">
          <a:xfrm>
            <a:off x="4360786" y="1886575"/>
            <a:ext cx="1795964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27FD40"/>
                </a:solidFill>
                <a:latin typeface="Arial" panose="020B0604020202020204" pitchFamily="34" charset="0"/>
              </a:rPr>
              <a:t>RYGB Surgery</a:t>
            </a:r>
          </a:p>
        </p:txBody>
      </p:sp>
      <p:sp>
        <p:nvSpPr>
          <p:cNvPr id="60" name="TextBox 20"/>
          <p:cNvSpPr txBox="1">
            <a:spLocks noChangeArrowheads="1"/>
          </p:cNvSpPr>
          <p:nvPr/>
        </p:nvSpPr>
        <p:spPr bwMode="auto">
          <a:xfrm>
            <a:off x="4351655" y="3273242"/>
            <a:ext cx="1788766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27FD40"/>
                </a:solidFill>
                <a:latin typeface="Arial" panose="020B0604020202020204" pitchFamily="34" charset="0"/>
              </a:rPr>
              <a:t>Non-Surgery 1</a:t>
            </a:r>
          </a:p>
        </p:txBody>
      </p:sp>
      <p:sp>
        <p:nvSpPr>
          <p:cNvPr id="61" name="TextBox 20"/>
          <p:cNvSpPr txBox="1">
            <a:spLocks noChangeArrowheads="1"/>
          </p:cNvSpPr>
          <p:nvPr/>
        </p:nvSpPr>
        <p:spPr bwMode="auto">
          <a:xfrm>
            <a:off x="4352399" y="4446433"/>
            <a:ext cx="1788022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27FD40"/>
                </a:solidFill>
                <a:latin typeface="Arial" panose="020B0604020202020204" pitchFamily="34" charset="0"/>
              </a:rPr>
              <a:t>Non-Surgery 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412142" y="6394268"/>
            <a:ext cx="4152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Adams et al. JAMA 2012;308:1122-31</a:t>
            </a:r>
          </a:p>
        </p:txBody>
      </p:sp>
    </p:spTree>
    <p:extLst>
      <p:ext uri="{BB962C8B-B14F-4D97-AF65-F5344CB8AC3E}">
        <p14:creationId xmlns:p14="http://schemas.microsoft.com/office/powerpoint/2010/main" val="2831921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983" y="259315"/>
            <a:ext cx="7772400" cy="562490"/>
          </a:xfrm>
        </p:spPr>
        <p:txBody>
          <a:bodyPr/>
          <a:lstStyle/>
          <a:p>
            <a:r>
              <a:rPr lang="en-US" altLang="en-US" sz="3000" dirty="0"/>
              <a:t>12-year Results – </a:t>
            </a:r>
            <a:r>
              <a:rPr lang="en-US" altLang="en-US" sz="3000" dirty="0">
                <a:solidFill>
                  <a:srgbClr val="FFFF00"/>
                </a:solidFill>
              </a:rPr>
              <a:t>Follow-up</a:t>
            </a:r>
          </a:p>
        </p:txBody>
      </p:sp>
      <p:graphicFrame>
        <p:nvGraphicFramePr>
          <p:cNvPr id="65741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148641"/>
              </p:ext>
            </p:extLst>
          </p:nvPr>
        </p:nvGraphicFramePr>
        <p:xfrm>
          <a:off x="451414" y="1053297"/>
          <a:ext cx="11412638" cy="4776003"/>
        </p:xfrm>
        <a:graphic>
          <a:graphicData uri="http://schemas.openxmlformats.org/drawingml/2006/table">
            <a:tbl>
              <a:tblPr/>
              <a:tblGrid>
                <a:gridCol w="36307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95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077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882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End Point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RYGB Surgery Group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(minus deaths)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Non-surgery Group 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(minus deaths)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Non-surgery Group 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(minus deaths)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07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+mn-lt"/>
                        </a:rPr>
                        <a:t>Potential Participation, 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392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378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303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8349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+mn-lt"/>
                        </a:rPr>
                        <a:t>Any data source, n (%)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388 (98.7%)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364 (96.3%)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301 (99.3%)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6320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+mn-lt"/>
                        </a:rPr>
                        <a:t>Minimum of Weight, SBP, and either glucose or HbA1c, n (%)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353 (90.1%)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342 (90.5%)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285 (94.1%)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8174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+mn-lt"/>
                        </a:rPr>
                        <a:t>Later had bariatric surgery, n (%)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147 (35%)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39 (12%)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608191" y="6042581"/>
            <a:ext cx="4732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Adams, T. et al. N </a:t>
            </a:r>
            <a:r>
              <a:rPr lang="en-US" sz="14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</a:t>
            </a:r>
            <a:r>
              <a:rPr lang="en-US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 Med 2017;377:1143-55.</a:t>
            </a:r>
          </a:p>
        </p:txBody>
      </p:sp>
    </p:spTree>
    <p:extLst>
      <p:ext uri="{BB962C8B-B14F-4D97-AF65-F5344CB8AC3E}">
        <p14:creationId xmlns:p14="http://schemas.microsoft.com/office/powerpoint/2010/main" val="3963090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983" y="399455"/>
            <a:ext cx="7772400" cy="574065"/>
          </a:xfrm>
        </p:spPr>
        <p:txBody>
          <a:bodyPr/>
          <a:lstStyle/>
          <a:p>
            <a:r>
              <a:rPr lang="en-US" altLang="en-US" sz="2800" dirty="0"/>
              <a:t>12-year Results – </a:t>
            </a:r>
            <a:r>
              <a:rPr lang="en-US" altLang="en-US" sz="2800" dirty="0">
                <a:solidFill>
                  <a:srgbClr val="FFFF00"/>
                </a:solidFill>
              </a:rPr>
              <a:t>Mortality</a:t>
            </a:r>
          </a:p>
        </p:txBody>
      </p:sp>
      <p:graphicFrame>
        <p:nvGraphicFramePr>
          <p:cNvPr id="65741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82336"/>
              </p:ext>
            </p:extLst>
          </p:nvPr>
        </p:nvGraphicFramePr>
        <p:xfrm>
          <a:off x="639856" y="1212240"/>
          <a:ext cx="10912653" cy="4444519"/>
        </p:xfrm>
        <a:graphic>
          <a:graphicData uri="http://schemas.openxmlformats.org/drawingml/2006/table">
            <a:tbl>
              <a:tblPr/>
              <a:tblGrid>
                <a:gridCol w="31483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207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338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End Point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RYGB Surgery Group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(minus deaths)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Non-surgery Group 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(minus deaths)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Non-surgery Group 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(minus deaths)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489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+mn-lt"/>
                        </a:rPr>
                        <a:t>All-cause, n (%)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26 (6.2%)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39 (9.4%)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18 (5.6%)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999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+mn-lt"/>
                        </a:rPr>
                        <a:t>CVD, (n) (%)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69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+mn-lt"/>
                        </a:rPr>
                        <a:t>Cancer, n (%)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539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+mn-lt"/>
                        </a:rPr>
                        <a:t>Suicide, n (%)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5 (1.2%)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2 (0.5%)*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048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+mn-lt"/>
                        </a:rPr>
                        <a:t>Poisoning, n (%)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4 (1.0%)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2 (0.5%)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324283" y="5895479"/>
            <a:ext cx="6377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latin typeface="+mn-lt"/>
              </a:rPr>
              <a:t>* </a:t>
            </a:r>
            <a:r>
              <a:rPr lang="en-US" sz="1800" dirty="0">
                <a:solidFill>
                  <a:srgbClr val="FFFFFF"/>
                </a:solidFill>
                <a:latin typeface="+mn-lt"/>
              </a:rPr>
              <a:t>= Death subsequent to bariatric surgery</a:t>
            </a:r>
            <a:endParaRPr lang="en-US" sz="1400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378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1235319"/>
              </p:ext>
            </p:extLst>
          </p:nvPr>
        </p:nvGraphicFramePr>
        <p:xfrm>
          <a:off x="1143000" y="1441847"/>
          <a:ext cx="10634472" cy="4029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010385" y="4150925"/>
            <a:ext cx="378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FF00"/>
                </a:solidFill>
              </a:rPr>
              <a:t>*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22923" y="3787730"/>
            <a:ext cx="378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FF00"/>
                </a:solidFill>
              </a:rPr>
              <a:t>*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292649" y="3714578"/>
            <a:ext cx="378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FF00"/>
                </a:solidFill>
              </a:rPr>
              <a:t>*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3258910" y="350902"/>
            <a:ext cx="6122465" cy="79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65000"/>
              <a:defRPr sz="3200" b="1">
                <a:solidFill>
                  <a:srgbClr val="719EC7"/>
                </a:solidFill>
                <a:latin typeface="+mj-lt"/>
                <a:ea typeface="Adobe Gothic Std B" panose="020B0800000000000000" pitchFamily="34" charset="-128"/>
                <a:cs typeface="Adobe Gothic Std B" panose="020B0800000000000000" pitchFamily="34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65000"/>
              <a:defRPr sz="3200">
                <a:solidFill>
                  <a:srgbClr val="FFFFFF"/>
                </a:solidFill>
                <a:latin typeface="Verdana" pitchFamily="-77" charset="0"/>
                <a:ea typeface="ヒラギノ角ゴ Pro W3" pitchFamily="-77" charset="-128"/>
                <a:cs typeface="ヒラギノ角ゴ Pro W3" pitchFamily="-77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65000"/>
              <a:defRPr sz="3200">
                <a:solidFill>
                  <a:srgbClr val="FFFFFF"/>
                </a:solidFill>
                <a:latin typeface="Verdana" pitchFamily="-77" charset="0"/>
                <a:ea typeface="ヒラギノ角ゴ Pro W3" pitchFamily="-77" charset="-128"/>
                <a:cs typeface="ヒラギノ角ゴ Pro W3" pitchFamily="-77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65000"/>
              <a:defRPr sz="3200">
                <a:solidFill>
                  <a:srgbClr val="FFFFFF"/>
                </a:solidFill>
                <a:latin typeface="Verdana" pitchFamily="-77" charset="0"/>
                <a:ea typeface="ヒラギノ角ゴ Pro W3" pitchFamily="-77" charset="-128"/>
                <a:cs typeface="ヒラギノ角ゴ Pro W3" pitchFamily="-77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65000"/>
              <a:defRPr sz="3200">
                <a:solidFill>
                  <a:srgbClr val="FFFFFF"/>
                </a:solidFill>
                <a:latin typeface="Verdana" pitchFamily="-77" charset="0"/>
                <a:ea typeface="ヒラギノ角ゴ Pro W3" pitchFamily="-77" charset="-128"/>
                <a:cs typeface="ヒラギノ角ゴ Pro W3" pitchFamily="-77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65000"/>
              <a:defRPr sz="3200">
                <a:solidFill>
                  <a:schemeClr val="tx2"/>
                </a:solidFill>
                <a:latin typeface="Verdana" pitchFamily="-77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65000"/>
              <a:defRPr sz="3200">
                <a:solidFill>
                  <a:schemeClr val="tx2"/>
                </a:solidFill>
                <a:latin typeface="Verdana" pitchFamily="-77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65000"/>
              <a:defRPr sz="3200">
                <a:solidFill>
                  <a:schemeClr val="tx2"/>
                </a:solidFill>
                <a:latin typeface="Verdana" pitchFamily="-77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65000"/>
              <a:defRPr sz="3200">
                <a:solidFill>
                  <a:schemeClr val="tx2"/>
                </a:solidFill>
                <a:latin typeface="Verdana" pitchFamily="-77" charset="0"/>
              </a:defRPr>
            </a:lvl9pPr>
          </a:lstStyle>
          <a:p>
            <a:pPr>
              <a:defRPr/>
            </a:pPr>
            <a:r>
              <a:rPr lang="en-US" sz="2800" kern="0" dirty="0">
                <a:solidFill>
                  <a:srgbClr val="FFFF00"/>
                </a:solidFill>
              </a:rPr>
              <a:t>% Change in Baseline Body Weight (mean adjusted)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5036" y="5789780"/>
            <a:ext cx="3368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  <a:latin typeface="+mn-lt"/>
              </a:rPr>
              <a:t>* = Surgery group differs significantly from non-surgery groups; p&lt;0.001</a:t>
            </a:r>
            <a:endParaRPr lang="en-US" sz="1600" i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08191" y="6042581"/>
            <a:ext cx="4732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Adams, T. et al. N </a:t>
            </a:r>
            <a:r>
              <a:rPr lang="en-US" sz="14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</a:t>
            </a:r>
            <a:r>
              <a:rPr lang="en-US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 Med 2017;377:1143-55.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207F190-039E-44EF-AE2E-3CD262FA534D}"/>
              </a:ext>
            </a:extLst>
          </p:cNvPr>
          <p:cNvSpPr txBox="1"/>
          <p:nvPr/>
        </p:nvSpPr>
        <p:spPr>
          <a:xfrm>
            <a:off x="3699163" y="4364969"/>
            <a:ext cx="1163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-35.0%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F2795E2-EE52-40DC-B5C2-25DF651910C9}"/>
              </a:ext>
            </a:extLst>
          </p:cNvPr>
          <p:cNvSpPr txBox="1"/>
          <p:nvPr/>
        </p:nvSpPr>
        <p:spPr>
          <a:xfrm>
            <a:off x="5800597" y="3950870"/>
            <a:ext cx="1039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-28.0%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52FF0E1-ADB6-488B-99F7-162D4A19D848}"/>
              </a:ext>
            </a:extLst>
          </p:cNvPr>
          <p:cNvSpPr txBox="1"/>
          <p:nvPr/>
        </p:nvSpPr>
        <p:spPr>
          <a:xfrm>
            <a:off x="8962413" y="3899244"/>
            <a:ext cx="1039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-26.9%</a:t>
            </a:r>
          </a:p>
        </p:txBody>
      </p:sp>
    </p:spTree>
    <p:extLst>
      <p:ext uri="{BB962C8B-B14F-4D97-AF65-F5344CB8AC3E}">
        <p14:creationId xmlns:p14="http://schemas.microsoft.com/office/powerpoint/2010/main" val="1160241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80762"/>
              </p:ext>
            </p:extLst>
          </p:nvPr>
        </p:nvGraphicFramePr>
        <p:xfrm>
          <a:off x="190979" y="5450381"/>
          <a:ext cx="9684541" cy="140761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335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14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446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712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836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01779">
                <a:tc>
                  <a:txBody>
                    <a:bodyPr/>
                    <a:lstStyle/>
                    <a:p>
                      <a:pPr defTabSz="969963">
                        <a:tabLst>
                          <a:tab pos="969963" algn="l"/>
                        </a:tabLst>
                      </a:pPr>
                      <a:r>
                        <a:rPr lang="en-US" sz="1600" b="0" dirty="0">
                          <a:solidFill>
                            <a:srgbClr val="FFFFFF"/>
                          </a:solidFill>
                        </a:rPr>
                        <a:t>#</a:t>
                      </a:r>
                      <a:r>
                        <a:rPr lang="en-US" sz="1600" b="0" baseline="0" dirty="0">
                          <a:solidFill>
                            <a:srgbClr val="FFFFFF"/>
                          </a:solidFill>
                        </a:rPr>
                        <a:t> of participants</a:t>
                      </a:r>
                      <a:endParaRPr lang="en-US" sz="1600" b="0" dirty="0">
                        <a:solidFill>
                          <a:srgbClr val="FFFFFF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FFFFFF"/>
                          </a:solidFill>
                        </a:rPr>
                        <a:t>Baseline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FFFFFF"/>
                          </a:solidFill>
                        </a:rPr>
                        <a:t>2 Years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FFFFFF"/>
                          </a:solidFill>
                        </a:rPr>
                        <a:t>6 Years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FFFFFF"/>
                          </a:solidFill>
                        </a:rPr>
                        <a:t>12 Years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7857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RYGB patients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418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409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379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387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1328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Deaths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---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7857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418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412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388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401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1111173" y="280181"/>
            <a:ext cx="10208875" cy="62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65000"/>
              <a:defRPr sz="3200" b="1">
                <a:solidFill>
                  <a:srgbClr val="719EC7"/>
                </a:solidFill>
                <a:latin typeface="+mj-lt"/>
                <a:ea typeface="Adobe Gothic Std B" panose="020B0800000000000000" pitchFamily="34" charset="-128"/>
                <a:cs typeface="Adobe Gothic Std B" panose="020B0800000000000000" pitchFamily="34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65000"/>
              <a:defRPr sz="3200">
                <a:solidFill>
                  <a:srgbClr val="FFFFFF"/>
                </a:solidFill>
                <a:latin typeface="Verdana" pitchFamily="-77" charset="0"/>
                <a:ea typeface="ヒラギノ角ゴ Pro W3" pitchFamily="-77" charset="-128"/>
                <a:cs typeface="ヒラギノ角ゴ Pro W3" pitchFamily="-77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65000"/>
              <a:defRPr sz="3200">
                <a:solidFill>
                  <a:srgbClr val="FFFFFF"/>
                </a:solidFill>
                <a:latin typeface="Verdana" pitchFamily="-77" charset="0"/>
                <a:ea typeface="ヒラギノ角ゴ Pro W3" pitchFamily="-77" charset="-128"/>
                <a:cs typeface="ヒラギノ角ゴ Pro W3" pitchFamily="-77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65000"/>
              <a:defRPr sz="3200">
                <a:solidFill>
                  <a:srgbClr val="FFFFFF"/>
                </a:solidFill>
                <a:latin typeface="Verdana" pitchFamily="-77" charset="0"/>
                <a:ea typeface="ヒラギノ角ゴ Pro W3" pitchFamily="-77" charset="-128"/>
                <a:cs typeface="ヒラギノ角ゴ Pro W3" pitchFamily="-77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65000"/>
              <a:defRPr sz="3200">
                <a:solidFill>
                  <a:srgbClr val="FFFFFF"/>
                </a:solidFill>
                <a:latin typeface="Verdana" pitchFamily="-77" charset="0"/>
                <a:ea typeface="ヒラギノ角ゴ Pro W3" pitchFamily="-77" charset="-128"/>
                <a:cs typeface="ヒラギノ角ゴ Pro W3" pitchFamily="-77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65000"/>
              <a:defRPr sz="3200">
                <a:solidFill>
                  <a:schemeClr val="tx2"/>
                </a:solidFill>
                <a:latin typeface="Verdana" pitchFamily="-77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65000"/>
              <a:defRPr sz="3200">
                <a:solidFill>
                  <a:schemeClr val="tx2"/>
                </a:solidFill>
                <a:latin typeface="Verdana" pitchFamily="-77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65000"/>
              <a:defRPr sz="3200">
                <a:solidFill>
                  <a:schemeClr val="tx2"/>
                </a:solidFill>
                <a:latin typeface="Verdana" pitchFamily="-77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65000"/>
              <a:defRPr sz="3200">
                <a:solidFill>
                  <a:schemeClr val="tx2"/>
                </a:solidFill>
                <a:latin typeface="Verdana" pitchFamily="-77" charset="0"/>
              </a:defRPr>
            </a:lvl9pPr>
          </a:lstStyle>
          <a:p>
            <a:pPr>
              <a:defRPr/>
            </a:pPr>
            <a:r>
              <a:rPr lang="en-US" sz="2800" kern="0" dirty="0">
                <a:solidFill>
                  <a:srgbClr val="FFFF00"/>
                </a:solidFill>
              </a:rPr>
              <a:t>% Change in Baseline Body Weight </a:t>
            </a:r>
          </a:p>
          <a:p>
            <a:pPr>
              <a:defRPr/>
            </a:pPr>
            <a:r>
              <a:rPr lang="en-US" sz="2800" kern="0" dirty="0">
                <a:solidFill>
                  <a:srgbClr val="00B0F0"/>
                </a:solidFill>
              </a:rPr>
              <a:t>RYGB Group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843179709"/>
              </p:ext>
            </p:extLst>
          </p:nvPr>
        </p:nvGraphicFramePr>
        <p:xfrm>
          <a:off x="969264" y="986936"/>
          <a:ext cx="10716768" cy="4531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43619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17.7"/>
</p:tagLst>
</file>

<file path=ppt/theme/theme1.xml><?xml version="1.0" encoding="utf-8"?>
<a:theme xmlns:a="http://schemas.openxmlformats.org/drawingml/2006/main" name="Theme2">
  <a:themeElements>
    <a:clrScheme name="">
      <a:dk1>
        <a:srgbClr val="4A4A4A"/>
      </a:dk1>
      <a:lt1>
        <a:srgbClr val="D8CBA9"/>
      </a:lt1>
      <a:dk2>
        <a:srgbClr val="0F2461"/>
      </a:dk2>
      <a:lt2>
        <a:srgbClr val="808080"/>
      </a:lt2>
      <a:accent1>
        <a:srgbClr val="97B2BE"/>
      </a:accent1>
      <a:accent2>
        <a:srgbClr val="005DAA"/>
      </a:accent2>
      <a:accent3>
        <a:srgbClr val="E9E2D1"/>
      </a:accent3>
      <a:accent4>
        <a:srgbClr val="3E3E3E"/>
      </a:accent4>
      <a:accent5>
        <a:srgbClr val="C9D5DB"/>
      </a:accent5>
      <a:accent6>
        <a:srgbClr val="00539A"/>
      </a:accent6>
      <a:hlink>
        <a:srgbClr val="A2A291"/>
      </a:hlink>
      <a:folHlink>
        <a:srgbClr val="669701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7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77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F2461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22891</TotalTime>
  <Words>1082</Words>
  <Application>Microsoft Office PowerPoint</Application>
  <PresentationFormat>Custom</PresentationFormat>
  <Paragraphs>303</Paragraphs>
  <Slides>21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Verdana</vt:lpstr>
      <vt:lpstr>Monotype Sorts</vt:lpstr>
      <vt:lpstr>Calibri</vt:lpstr>
      <vt:lpstr>Times New Roman</vt:lpstr>
      <vt:lpstr>Times</vt:lpstr>
      <vt:lpstr>Wingdings 2</vt:lpstr>
      <vt:lpstr>Adobe Gothic Std B</vt:lpstr>
      <vt:lpstr>ヒラギノ角ゴ Pro W3</vt:lpstr>
      <vt:lpstr>Theme2</vt:lpstr>
      <vt:lpstr>Image</vt:lpstr>
      <vt:lpstr>Study Hypothesis</vt:lpstr>
      <vt:lpstr>Recruitment Scheme: RYGB Group and Non-surgery Group 1</vt:lpstr>
      <vt:lpstr>Recruitment Scheme: Non-surgery Group 2</vt:lpstr>
      <vt:lpstr>Recruitment Hypothesis</vt:lpstr>
      <vt:lpstr>PowerPoint Presentation</vt:lpstr>
      <vt:lpstr>12-year Results – Follow-up</vt:lpstr>
      <vt:lpstr>12-year Results – Mortality</vt:lpstr>
      <vt:lpstr>PowerPoint Presentation</vt:lpstr>
      <vt:lpstr>PowerPoint Presentation</vt:lpstr>
      <vt:lpstr>PowerPoint Presentation</vt:lpstr>
      <vt:lpstr>PowerPoint Presentation</vt:lpstr>
      <vt:lpstr>Weight Loss Maintenance at 12 Years:  RYGB Group</vt:lpstr>
      <vt:lpstr>Diabetes remission after RYGB</vt:lpstr>
      <vt:lpstr>Diabetes and Hypertension: 12-year Remission</vt:lpstr>
      <vt:lpstr>Diabetes and Hypertension:  12-year Incidence</vt:lpstr>
      <vt:lpstr>Conclusions</vt:lpstr>
      <vt:lpstr>Rocky Mountain Associated Physicians Salt Lake City</vt:lpstr>
      <vt:lpstr>Additional Research Colleagues</vt:lpstr>
      <vt:lpstr>In Tribute to Dr. Sherman C. Smith</vt:lpstr>
      <vt:lpstr>Acknowledgement:  Funding from NIH-NIDDK</vt:lpstr>
      <vt:lpstr>PowerPoint Presentation</vt:lpstr>
    </vt:vector>
  </TitlesOfParts>
  <Company>LDS Hospital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Jill Rhead</dc:creator>
  <cp:lastModifiedBy>Windows User</cp:lastModifiedBy>
  <cp:revision>926</cp:revision>
  <cp:lastPrinted>2001-05-03T17:38:57Z</cp:lastPrinted>
  <dcterms:created xsi:type="dcterms:W3CDTF">2000-07-06T17:04:53Z</dcterms:created>
  <dcterms:modified xsi:type="dcterms:W3CDTF">2018-05-06T18:07:17Z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a1a4512-8026-4a73-bfb7-8d52c1779a3a_Enabled">
    <vt:lpwstr>True</vt:lpwstr>
  </property>
  <property fmtid="{D5CDD505-2E9C-101B-9397-08002B2CF9AE}" pid="3" name="MSIP_Label_ba1a4512-8026-4a73-bfb7-8d52c1779a3a_SiteId">
    <vt:lpwstr>a79016de-bdd0-4e47-91f4-79416ab912ad</vt:lpwstr>
  </property>
  <property fmtid="{D5CDD505-2E9C-101B-9397-08002B2CF9AE}" pid="4" name="MSIP_Label_ba1a4512-8026-4a73-bfb7-8d52c1779a3a_Ref">
    <vt:lpwstr>https://api.informationprotection.azure.com/api/a79016de-bdd0-4e47-91f4-79416ab912ad</vt:lpwstr>
  </property>
  <property fmtid="{D5CDD505-2E9C-101B-9397-08002B2CF9AE}" pid="5" name="MSIP_Label_ba1a4512-8026-4a73-bfb7-8d52c1779a3a_SetBy">
    <vt:lpwstr>Ted.Adams@imail.org</vt:lpwstr>
  </property>
  <property fmtid="{D5CDD505-2E9C-101B-9397-08002B2CF9AE}" pid="6" name="MSIP_Label_ba1a4512-8026-4a73-bfb7-8d52c1779a3a_SetDate">
    <vt:lpwstr>2017-08-07T16:36:49.1107349-06:00</vt:lpwstr>
  </property>
  <property fmtid="{D5CDD505-2E9C-101B-9397-08002B2CF9AE}" pid="7" name="MSIP_Label_ba1a4512-8026-4a73-bfb7-8d52c1779a3a_Name">
    <vt:lpwstr>Sensitive Information</vt:lpwstr>
  </property>
  <property fmtid="{D5CDD505-2E9C-101B-9397-08002B2CF9AE}" pid="8" name="MSIP_Label_ba1a4512-8026-4a73-bfb7-8d52c1779a3a_Application">
    <vt:lpwstr>Microsoft Azure Information Protection</vt:lpwstr>
  </property>
  <property fmtid="{D5CDD505-2E9C-101B-9397-08002B2CF9AE}" pid="9" name="MSIP_Label_ba1a4512-8026-4a73-bfb7-8d52c1779a3a_Extended_MSFT_Method">
    <vt:lpwstr>Automatic</vt:lpwstr>
  </property>
  <property fmtid="{D5CDD505-2E9C-101B-9397-08002B2CF9AE}" pid="10" name="Sensitivity">
    <vt:lpwstr>Sensitive Information</vt:lpwstr>
  </property>
</Properties>
</file>